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33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D7E-F200-4038-9BAD-0394395D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6D1B-750E-44E6-9E44-01DC4FCC3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AA23-1055-48C5-8361-7344ECB0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2EBE-8497-441F-93E1-001A4C7C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151C-03AA-4ADB-A609-BFCF3721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90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F9E6-C067-4E5D-999B-69EDBFA5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8BB0F-939F-4784-B2B1-C4B47D04A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2927-9930-48C8-AA02-8144B146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9220-B185-4A92-858A-946D4A36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99A1-8945-4665-9614-3658E889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57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D4BD2-1C59-4311-927C-46AD71B6B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B421A-AA53-451E-8895-F422EDE4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ED9B-DF05-459D-8D11-33D7CD0E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BB2E-C7AB-469E-B6DA-C973017E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3C3A-B1C1-49FC-8BF2-6E21675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22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D63D-8D0F-48CF-8C22-BFF22D82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27AA-4203-4FD5-8AF1-1301FE0C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305A-8A5C-4C98-A158-71AA676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4D01-F0EB-483B-8743-FF154E5B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1685-AC20-4342-8FF6-5B4734F0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50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F64C-B0F8-424D-BBE1-33CA499F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8BD7-84A2-40B8-AB10-B7ACEC7B2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3C07-FDB0-46E7-BC96-467AA618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834F-22E9-4D30-AD1B-3D1B70D1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2C47-17F5-4BC8-9313-ADB499F0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61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6C69-00FC-463C-A38F-AE4A69AA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71A9-9B26-4BF1-AF45-9129F6B30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D9200-E60F-4708-8153-1C32B577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A5AF-C417-4A97-9DDD-1C2010E0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21D77-4BA8-4AAB-B0CC-979BCF2B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E02B-18D0-4C83-8CFD-38371C01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9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508B-2363-4D04-B714-01025FA9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4D67A-3A1A-41CD-B66E-FCC9AF4C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ED6B2-184B-462B-AA85-DCA5E0DB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7408-246B-4E83-9F93-2F6D3082A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A5D64-4A18-486E-99BE-0100F88D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0590C-9EAC-4045-9187-7A23C577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134E5-F617-4061-ABFB-1345A460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95B7F-CD81-4554-93E6-5784B300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08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7514-E9D5-4CAD-A6AE-08D462B3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8AAD7-FE21-41A7-B834-34CF9935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03306-49B9-41CA-BA05-5779391E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344E7-DCCD-4623-8C4C-93B6BF1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96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12602-E508-489B-991B-D0BE0704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7C794-8302-4ACC-9C99-AE1E32E8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CAA6B-F1A2-472E-8CC4-9449A90C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58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A0EF-EA96-46CF-BC50-59C72405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8C6A-9D8F-41DC-B8D5-DB7F65C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88DA3-D6EC-4050-85C0-C600D538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FC780-3B7C-430D-BA2B-31844C0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A9FB6-B02B-4074-8B9A-EDD9F88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F5732-1D3B-4A1D-B5BB-CA1E8EB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209E-D1D8-4300-86FA-2A9B3DE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E99BC-C116-4656-B58B-091936D5A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87B6-744E-4589-9108-352733BC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55A2-5F49-4E5C-9515-4178D28E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1F25-5F3D-48D0-8948-C7BD0251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62CE5-C1F8-4578-B242-358B0BCD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86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B8B8D-7F2A-478D-9509-CC51B560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9A8CB-6A52-4AAC-910F-8ED659B9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2B11-42DE-47F7-BF56-439D65CFB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CECA-5E5E-4637-AAE9-9C45A383886B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FAF7-9DC9-49BA-99E3-12850C659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C85F-E6D5-445A-8664-3E8DDB90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62C4F-8813-4563-B476-34BF3DA55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BC90-070F-4272-9F05-B9251F67E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6E14F-A281-4C06-9395-141CF839A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45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088B-6722-446A-B8BF-2C93685C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DD4F-C1F0-4A69-BE83-E9AC8D95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اقول الاكيورسي كذا وهي ممتازه لان وجهاتي الي حددنها سابقا راح تستفيد مني</a:t>
            </a:r>
          </a:p>
          <a:p>
            <a:r>
              <a:rPr lang="ar-SA" dirty="0"/>
              <a:t>اروح وزاره الصجه واقول عندي بينات لو دخلتوها بتكتشفون مين بيجيهم سكته</a:t>
            </a:r>
          </a:p>
          <a:p>
            <a:r>
              <a:rPr lang="ar-SA" dirty="0"/>
              <a:t>او مثلا الاشخاص من فوق 40 عرضه اكثر لتعرض للجلطات فاوجه رساله للاعمار هذي ان ينتبهون </a:t>
            </a:r>
          </a:p>
          <a:p>
            <a:endParaRPr lang="ar-SA" dirty="0"/>
          </a:p>
          <a:p>
            <a:r>
              <a:rPr lang="ar-SA" dirty="0"/>
              <a:t>دام لازم احدد مين بيستفيد من المودل هذا بالتحديد احطه في الكونكلوجن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0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DD3F-FB4E-4200-B28F-80568D80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72D-1B5E-4A02-93BE-98B1B4C5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 introduction:</a:t>
            </a:r>
          </a:p>
          <a:p>
            <a:pPr marL="0" indent="0">
              <a:buNone/>
            </a:pPr>
            <a:r>
              <a:rPr lang="en-US" dirty="0"/>
              <a:t>I write my name Pref explanation for the project</a:t>
            </a:r>
          </a:p>
          <a:p>
            <a:pPr marL="0" indent="0">
              <a:buNone/>
            </a:pPr>
            <a:r>
              <a:rPr lang="ar-SA" dirty="0"/>
              <a:t>الداتا عباره عن ايش من وين جبتها </a:t>
            </a:r>
          </a:p>
          <a:p>
            <a:pPr marL="0" indent="0">
              <a:buNone/>
            </a:pPr>
            <a:endParaRPr lang="ar-SA" dirty="0"/>
          </a:p>
          <a:p>
            <a:pPr marL="0" indent="0">
              <a:buNone/>
            </a:pPr>
            <a:r>
              <a:rPr lang="ar-SA" dirty="0"/>
              <a:t>استعرضض الرسمات والنتايج باستخدام التولز هذي </a:t>
            </a:r>
            <a:r>
              <a:rPr lang="en-US" dirty="0"/>
              <a:t>pandas </a:t>
            </a:r>
            <a:r>
              <a:rPr lang="en-US" dirty="0" err="1"/>
              <a:t>matplot</a:t>
            </a:r>
            <a:r>
              <a:rPr lang="en-US" dirty="0"/>
              <a:t> </a:t>
            </a:r>
            <a:r>
              <a:rPr lang="en-US" dirty="0" err="1"/>
              <a:t>jubtyr</a:t>
            </a:r>
            <a:r>
              <a:rPr lang="en-US" dirty="0"/>
              <a:t> ppt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ar-SA" dirty="0"/>
              <a:t>اكتشفت من المودل هذا والداتا ان الاعمار من كذا لكذا هم اكثر عرذه للجلطات </a:t>
            </a:r>
            <a:endParaRPr lang="en-US" dirty="0"/>
          </a:p>
          <a:p>
            <a:pPr marL="0" indent="0">
              <a:buNone/>
            </a:pPr>
            <a:r>
              <a:rPr lang="ar-SA"/>
              <a:t>الكونكلوجن: كيف بحول المودل لبروركت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4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Nojoud Alshedokhi</dc:creator>
  <cp:lastModifiedBy>Nojoud Alshedokhi</cp:lastModifiedBy>
  <cp:revision>1</cp:revision>
  <dcterms:created xsi:type="dcterms:W3CDTF">2021-12-09T11:54:32Z</dcterms:created>
  <dcterms:modified xsi:type="dcterms:W3CDTF">2021-12-09T12:15:58Z</dcterms:modified>
</cp:coreProperties>
</file>