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4" r:id="rId4"/>
    <p:sldId id="279" r:id="rId5"/>
    <p:sldId id="258" r:id="rId6"/>
    <p:sldId id="278" r:id="rId7"/>
    <p:sldId id="259" r:id="rId8"/>
    <p:sldId id="276" r:id="rId9"/>
    <p:sldId id="282" r:id="rId10"/>
    <p:sldId id="261" r:id="rId11"/>
    <p:sldId id="262" r:id="rId12"/>
    <p:sldId id="280" r:id="rId13"/>
    <p:sldId id="271" r:id="rId14"/>
    <p:sldId id="263" r:id="rId15"/>
    <p:sldId id="272" r:id="rId16"/>
    <p:sldId id="273" r:id="rId17"/>
    <p:sldId id="281" r:id="rId18"/>
    <p:sldId id="264" r:id="rId19"/>
    <p:sldId id="267" r:id="rId20"/>
  </p:sldIdLst>
  <p:sldSz cx="10080625" cy="5670550"/>
  <p:notesSz cx="6889750" cy="100218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CA55959-9519-42C5-95FD-96F331395C40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9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та могилин" userId="08ce3e31bc9375b9" providerId="LiveId" clId="{F3B2B6B8-7471-4ADA-BD24-63ECFD07BECC}"/>
    <pc:docChg chg="undo custSel addSld delSld modSld sldOrd modNotesMaster modHandout">
      <pc:chgData name="никита могилин" userId="08ce3e31bc9375b9" providerId="LiveId" clId="{F3B2B6B8-7471-4ADA-BD24-63ECFD07BECC}" dt="2024-12-12T00:35:01.991" v="4284" actId="1076"/>
      <pc:docMkLst>
        <pc:docMk/>
      </pc:docMkLst>
      <pc:sldChg chg="modSp mod modNotes">
        <pc:chgData name="никита могилин" userId="08ce3e31bc9375b9" providerId="LiveId" clId="{F3B2B6B8-7471-4ADA-BD24-63ECFD07BECC}" dt="2024-12-11T23:22:38.847" v="4272" actId="20577"/>
        <pc:sldMkLst>
          <pc:docMk/>
          <pc:sldMk cId="0" sldId="256"/>
        </pc:sldMkLst>
        <pc:spChg chg="mod">
          <ac:chgData name="никита могилин" userId="08ce3e31bc9375b9" providerId="LiveId" clId="{F3B2B6B8-7471-4ADA-BD24-63ECFD07BECC}" dt="2024-12-11T23:22:38.847" v="4272" actId="20577"/>
          <ac:spMkLst>
            <pc:docMk/>
            <pc:sldMk cId="0" sldId="256"/>
            <ac:spMk id="2" creationId="{09554C31-C272-0D11-BC12-BFF4864F9111}"/>
          </ac:spMkLst>
        </pc:spChg>
      </pc:sldChg>
      <pc:sldChg chg="modSp mod modNotes">
        <pc:chgData name="никита могилин" userId="08ce3e31bc9375b9" providerId="LiveId" clId="{F3B2B6B8-7471-4ADA-BD24-63ECFD07BECC}" dt="2024-12-11T22:01:48.437" v="4251"/>
        <pc:sldMkLst>
          <pc:docMk/>
          <pc:sldMk cId="0" sldId="257"/>
        </pc:sldMkLst>
        <pc:spChg chg="mod">
          <ac:chgData name="никита могилин" userId="08ce3e31bc9375b9" providerId="LiveId" clId="{F3B2B6B8-7471-4ADA-BD24-63ECFD07BECC}" dt="2024-12-11T21:08:43.602" v="4157" actId="20577"/>
          <ac:spMkLst>
            <pc:docMk/>
            <pc:sldMk cId="0" sldId="257"/>
            <ac:spMk id="3" creationId="{657DE170-BDE4-CD60-0EDE-5FDDD55254E7}"/>
          </ac:spMkLst>
        </pc:spChg>
      </pc:sldChg>
      <pc:sldChg chg="modSp mod modNotes">
        <pc:chgData name="никита могилин" userId="08ce3e31bc9375b9" providerId="LiveId" clId="{F3B2B6B8-7471-4ADA-BD24-63ECFD07BECC}" dt="2024-12-11T22:01:48.437" v="4251"/>
        <pc:sldMkLst>
          <pc:docMk/>
          <pc:sldMk cId="0" sldId="258"/>
        </pc:sldMkLst>
        <pc:picChg chg="mod">
          <ac:chgData name="никита могилин" userId="08ce3e31bc9375b9" providerId="LiveId" clId="{F3B2B6B8-7471-4ADA-BD24-63ECFD07BECC}" dt="2024-12-10T07:01:52.992" v="1116" actId="14100"/>
          <ac:picMkLst>
            <pc:docMk/>
            <pc:sldMk cId="0" sldId="258"/>
            <ac:picMk id="13" creationId="{89B403A7-B204-0FE5-6F42-BA1E06B7C893}"/>
          </ac:picMkLst>
        </pc:picChg>
        <pc:picChg chg="mod">
          <ac:chgData name="никита могилин" userId="08ce3e31bc9375b9" providerId="LiveId" clId="{F3B2B6B8-7471-4ADA-BD24-63ECFD07BECC}" dt="2024-12-10T07:01:57.364" v="1118" actId="1076"/>
          <ac:picMkLst>
            <pc:docMk/>
            <pc:sldMk cId="0" sldId="258"/>
            <ac:picMk id="15" creationId="{46F895DD-ACD3-4DFA-8AED-87B7216A1773}"/>
          </ac:picMkLst>
        </pc:picChg>
        <pc:picChg chg="mod">
          <ac:chgData name="никита могилин" userId="08ce3e31bc9375b9" providerId="LiveId" clId="{F3B2B6B8-7471-4ADA-BD24-63ECFD07BECC}" dt="2024-12-10T07:02:08.410" v="1122" actId="1076"/>
          <ac:picMkLst>
            <pc:docMk/>
            <pc:sldMk cId="0" sldId="258"/>
            <ac:picMk id="23" creationId="{C020D268-9C4D-ECEC-0102-B6E0850A7A33}"/>
          </ac:picMkLst>
        </pc:picChg>
      </pc:sldChg>
      <pc:sldChg chg="addSp delSp modSp mod modNotes">
        <pc:chgData name="никита могилин" userId="08ce3e31bc9375b9" providerId="LiveId" clId="{F3B2B6B8-7471-4ADA-BD24-63ECFD07BECC}" dt="2024-12-11T22:01:48.437" v="4251"/>
        <pc:sldMkLst>
          <pc:docMk/>
          <pc:sldMk cId="0" sldId="259"/>
        </pc:sldMkLst>
        <pc:spChg chg="mod">
          <ac:chgData name="никита могилин" userId="08ce3e31bc9375b9" providerId="LiveId" clId="{F3B2B6B8-7471-4ADA-BD24-63ECFD07BECC}" dt="2024-12-10T06:46:40.699" v="831" actId="1076"/>
          <ac:spMkLst>
            <pc:docMk/>
            <pc:sldMk cId="0" sldId="259"/>
            <ac:spMk id="2" creationId="{CCC970E3-C461-FD26-C051-4E0CB69266A7}"/>
          </ac:spMkLst>
        </pc:spChg>
        <pc:spChg chg="add mod">
          <ac:chgData name="никита могилин" userId="08ce3e31bc9375b9" providerId="LiveId" clId="{F3B2B6B8-7471-4ADA-BD24-63ECFD07BECC}" dt="2024-12-10T06:50:59.557" v="1112" actId="313"/>
          <ac:spMkLst>
            <pc:docMk/>
            <pc:sldMk cId="0" sldId="259"/>
            <ac:spMk id="6" creationId="{196C4A69-B0B3-EC1F-D8C0-EFE4E8C4F8D2}"/>
          </ac:spMkLst>
        </pc:spChg>
        <pc:spChg chg="add mod">
          <ac:chgData name="никита могилин" userId="08ce3e31bc9375b9" providerId="LiveId" clId="{F3B2B6B8-7471-4ADA-BD24-63ECFD07BECC}" dt="2024-12-11T21:44:07.324" v="4211" actId="1076"/>
          <ac:spMkLst>
            <pc:docMk/>
            <pc:sldMk cId="0" sldId="259"/>
            <ac:spMk id="7" creationId="{87E158FE-1FA3-B5FA-D9B6-D70654C8B598}"/>
          </ac:spMkLst>
        </pc:spChg>
        <pc:graphicFrameChg chg="add del mod modGraphic">
          <ac:chgData name="никита могилин" userId="08ce3e31bc9375b9" providerId="LiveId" clId="{F3B2B6B8-7471-4ADA-BD24-63ECFD07BECC}" dt="2024-12-11T21:44:20.163" v="4212" actId="1076"/>
          <ac:graphicFrameMkLst>
            <pc:docMk/>
            <pc:sldMk cId="0" sldId="259"/>
            <ac:graphicFrameMk id="3" creationId="{D6C6084C-4241-AE5F-F01C-48740E94CF18}"/>
          </ac:graphicFrameMkLst>
        </pc:graphicFrameChg>
        <pc:graphicFrameChg chg="del mod">
          <ac:chgData name="никита могилин" userId="08ce3e31bc9375b9" providerId="LiveId" clId="{F3B2B6B8-7471-4ADA-BD24-63ECFD07BECC}" dt="2024-12-10T06:12:42.918" v="22" actId="478"/>
          <ac:graphicFrameMkLst>
            <pc:docMk/>
            <pc:sldMk cId="0" sldId="259"/>
            <ac:graphicFrameMk id="5" creationId="{B8587E99-12E4-DA65-7B79-81F8FC60F62A}"/>
          </ac:graphicFrameMkLst>
        </pc:graphicFrameChg>
      </pc:sldChg>
      <pc:sldChg chg="del">
        <pc:chgData name="никита могилин" userId="08ce3e31bc9375b9" providerId="LiveId" clId="{F3B2B6B8-7471-4ADA-BD24-63ECFD07BECC}" dt="2024-12-10T06:58:51.486" v="1113" actId="47"/>
        <pc:sldMkLst>
          <pc:docMk/>
          <pc:sldMk cId="0" sldId="260"/>
        </pc:sldMkLst>
      </pc:sldChg>
      <pc:sldChg chg="addSp delSp modSp mod modNotes">
        <pc:chgData name="никита могилин" userId="08ce3e31bc9375b9" providerId="LiveId" clId="{F3B2B6B8-7471-4ADA-BD24-63ECFD07BECC}" dt="2024-12-11T22:01:48.437" v="4251"/>
        <pc:sldMkLst>
          <pc:docMk/>
          <pc:sldMk cId="0" sldId="261"/>
        </pc:sldMkLst>
        <pc:spChg chg="mod">
          <ac:chgData name="никита могилин" userId="08ce3e31bc9375b9" providerId="LiveId" clId="{F3B2B6B8-7471-4ADA-BD24-63ECFD07BECC}" dt="2024-12-10T08:40:47.980" v="2073" actId="1076"/>
          <ac:spMkLst>
            <pc:docMk/>
            <pc:sldMk cId="0" sldId="261"/>
            <ac:spMk id="2" creationId="{BE389FFD-D2CF-CA5C-86BB-C851C54C477D}"/>
          </ac:spMkLst>
        </pc:spChg>
        <pc:picChg chg="del">
          <ac:chgData name="никита могилин" userId="08ce3e31bc9375b9" providerId="LiveId" clId="{F3B2B6B8-7471-4ADA-BD24-63ECFD07BECC}" dt="2024-12-10T08:29:21.434" v="2028" actId="478"/>
          <ac:picMkLst>
            <pc:docMk/>
            <pc:sldMk cId="0" sldId="261"/>
            <ac:picMk id="5" creationId="{911A0B46-0894-3102-9638-5915D2182BB6}"/>
          </ac:picMkLst>
        </pc:picChg>
        <pc:picChg chg="add del mod">
          <ac:chgData name="никита могилин" userId="08ce3e31bc9375b9" providerId="LiveId" clId="{F3B2B6B8-7471-4ADA-BD24-63ECFD07BECC}" dt="2024-12-10T08:40:34.118" v="2068" actId="478"/>
          <ac:picMkLst>
            <pc:docMk/>
            <pc:sldMk cId="0" sldId="261"/>
            <ac:picMk id="6" creationId="{2B7D3B73-1BE8-8043-E701-F0651A30B653}"/>
          </ac:picMkLst>
        </pc:picChg>
        <pc:picChg chg="add mod">
          <ac:chgData name="никита могилин" userId="08ce3e31bc9375b9" providerId="LiveId" clId="{F3B2B6B8-7471-4ADA-BD24-63ECFD07BECC}" dt="2024-12-10T08:40:51.210" v="2074" actId="14100"/>
          <ac:picMkLst>
            <pc:docMk/>
            <pc:sldMk cId="0" sldId="261"/>
            <ac:picMk id="8" creationId="{6CE82CE9-6CFB-EF83-731B-1F86A9F74C01}"/>
          </ac:picMkLst>
        </pc:picChg>
      </pc:sldChg>
      <pc:sldChg chg="modSp mod modNotes">
        <pc:chgData name="никита могилин" userId="08ce3e31bc9375b9" providerId="LiveId" clId="{F3B2B6B8-7471-4ADA-BD24-63ECFD07BECC}" dt="2024-12-11T22:01:48.437" v="4251"/>
        <pc:sldMkLst>
          <pc:docMk/>
          <pc:sldMk cId="0" sldId="262"/>
        </pc:sldMkLst>
        <pc:spChg chg="mod">
          <ac:chgData name="никита могилин" userId="08ce3e31bc9375b9" providerId="LiveId" clId="{F3B2B6B8-7471-4ADA-BD24-63ECFD07BECC}" dt="2024-12-10T08:55:44.336" v="2111" actId="1076"/>
          <ac:spMkLst>
            <pc:docMk/>
            <pc:sldMk cId="0" sldId="262"/>
            <ac:spMk id="2" creationId="{F0B5BD3F-3863-6CE2-EA35-709803EC3524}"/>
          </ac:spMkLst>
        </pc:spChg>
        <pc:spChg chg="mod">
          <ac:chgData name="никита могилин" userId="08ce3e31bc9375b9" providerId="LiveId" clId="{F3B2B6B8-7471-4ADA-BD24-63ECFD07BECC}" dt="2024-12-10T19:37:13.454" v="2229" actId="20577"/>
          <ac:spMkLst>
            <pc:docMk/>
            <pc:sldMk cId="0" sldId="262"/>
            <ac:spMk id="4" creationId="{5D7BEDC0-8C34-EF82-AE68-3EC8C9F1F506}"/>
          </ac:spMkLst>
        </pc:spChg>
      </pc:sldChg>
      <pc:sldChg chg="addSp delSp modSp mod modNotes">
        <pc:chgData name="никита могилин" userId="08ce3e31bc9375b9" providerId="LiveId" clId="{F3B2B6B8-7471-4ADA-BD24-63ECFD07BECC}" dt="2024-12-11T22:01:48.437" v="4251"/>
        <pc:sldMkLst>
          <pc:docMk/>
          <pc:sldMk cId="0" sldId="263"/>
        </pc:sldMkLst>
        <pc:spChg chg="add mod">
          <ac:chgData name="никита могилин" userId="08ce3e31bc9375b9" providerId="LiveId" clId="{F3B2B6B8-7471-4ADA-BD24-63ECFD07BECC}" dt="2024-12-10T20:00:02.522" v="2655" actId="1076"/>
          <ac:spMkLst>
            <pc:docMk/>
            <pc:sldMk cId="0" sldId="263"/>
            <ac:spMk id="3" creationId="{A6B77024-7C25-AFF3-2108-43D610800FF6}"/>
          </ac:spMkLst>
        </pc:spChg>
        <pc:spChg chg="mod">
          <ac:chgData name="никита могилин" userId="08ce3e31bc9375b9" providerId="LiveId" clId="{F3B2B6B8-7471-4ADA-BD24-63ECFD07BECC}" dt="2024-12-11T14:57:13.289" v="4036"/>
          <ac:spMkLst>
            <pc:docMk/>
            <pc:sldMk cId="0" sldId="263"/>
            <ac:spMk id="4" creationId="{98B0E649-C2CB-70C0-F3AE-9A683AC9BC84}"/>
          </ac:spMkLst>
        </pc:spChg>
        <pc:spChg chg="del">
          <ac:chgData name="никита могилин" userId="08ce3e31bc9375b9" providerId="LiveId" clId="{F3B2B6B8-7471-4ADA-BD24-63ECFD07BECC}" dt="2024-12-10T19:59:36.822" v="2617" actId="478"/>
          <ac:spMkLst>
            <pc:docMk/>
            <pc:sldMk cId="0" sldId="263"/>
            <ac:spMk id="7" creationId="{5BACCCCD-DDAA-C688-7635-9B3822D483F4}"/>
          </ac:spMkLst>
        </pc:spChg>
        <pc:spChg chg="add mod">
          <ac:chgData name="никита могилин" userId="08ce3e31bc9375b9" providerId="LiveId" clId="{F3B2B6B8-7471-4ADA-BD24-63ECFD07BECC}" dt="2024-12-10T19:59:23.305" v="2615" actId="20577"/>
          <ac:spMkLst>
            <pc:docMk/>
            <pc:sldMk cId="0" sldId="263"/>
            <ac:spMk id="8" creationId="{645FD36D-D910-42B3-BDD5-8DAC5DDD164B}"/>
          </ac:spMkLst>
        </pc:spChg>
        <pc:spChg chg="mod">
          <ac:chgData name="никита могилин" userId="08ce3e31bc9375b9" providerId="LiveId" clId="{F3B2B6B8-7471-4ADA-BD24-63ECFD07BECC}" dt="2024-12-10T20:00:08.009" v="2656" actId="403"/>
          <ac:spMkLst>
            <pc:docMk/>
            <pc:sldMk cId="0" sldId="263"/>
            <ac:spMk id="9" creationId="{2521E1C6-5556-B230-834A-82FFA7331F63}"/>
          </ac:spMkLst>
        </pc:spChg>
        <pc:spChg chg="add mod">
          <ac:chgData name="никита могилин" userId="08ce3e31bc9375b9" providerId="LiveId" clId="{F3B2B6B8-7471-4ADA-BD24-63ECFD07BECC}" dt="2024-12-10T19:59:43.182" v="2619" actId="1076"/>
          <ac:spMkLst>
            <pc:docMk/>
            <pc:sldMk cId="0" sldId="263"/>
            <ac:spMk id="11" creationId="{B2097E34-1B4C-0918-C676-576F0A1D7384}"/>
          </ac:spMkLst>
        </pc:spChg>
        <pc:graphicFrameChg chg="del mod modGraphic">
          <ac:chgData name="никита могилин" userId="08ce3e31bc9375b9" providerId="LiveId" clId="{F3B2B6B8-7471-4ADA-BD24-63ECFD07BECC}" dt="2024-12-10T19:58:52.844" v="2566" actId="478"/>
          <ac:graphicFrameMkLst>
            <pc:docMk/>
            <pc:sldMk cId="0" sldId="263"/>
            <ac:graphicFrameMk id="6" creationId="{877782FB-5A2A-1D99-6B7E-F6B07258D2DE}"/>
          </ac:graphicFrameMkLst>
        </pc:graphicFrameChg>
      </pc:sldChg>
      <pc:sldChg chg="addSp delSp modSp mod modNotes">
        <pc:chgData name="никита могилин" userId="08ce3e31bc9375b9" providerId="LiveId" clId="{F3B2B6B8-7471-4ADA-BD24-63ECFD07BECC}" dt="2024-12-11T22:01:48.437" v="4251"/>
        <pc:sldMkLst>
          <pc:docMk/>
          <pc:sldMk cId="0" sldId="264"/>
        </pc:sldMkLst>
        <pc:spChg chg="del">
          <ac:chgData name="никита могилин" userId="08ce3e31bc9375b9" providerId="LiveId" clId="{F3B2B6B8-7471-4ADA-BD24-63ECFD07BECC}" dt="2024-12-10T21:09:14.124" v="3031" actId="478"/>
          <ac:spMkLst>
            <pc:docMk/>
            <pc:sldMk cId="0" sldId="264"/>
            <ac:spMk id="3" creationId="{7CD45F9D-A6C3-B777-FE79-5C2403FD0B95}"/>
          </ac:spMkLst>
        </pc:spChg>
        <pc:spChg chg="add mod">
          <ac:chgData name="никита могилин" userId="08ce3e31bc9375b9" providerId="LiveId" clId="{F3B2B6B8-7471-4ADA-BD24-63ECFD07BECC}" dt="2024-12-10T21:10:42.395" v="3246" actId="1076"/>
          <ac:spMkLst>
            <pc:docMk/>
            <pc:sldMk cId="0" sldId="264"/>
            <ac:spMk id="11" creationId="{419C5465-367D-0347-0288-4C4CA17D988E}"/>
          </ac:spMkLst>
        </pc:spChg>
        <pc:graphicFrameChg chg="add del mod">
          <ac:chgData name="никита могилин" userId="08ce3e31bc9375b9" providerId="LiveId" clId="{F3B2B6B8-7471-4ADA-BD24-63ECFD07BECC}" dt="2024-12-10T21:07:22.990" v="3021" actId="478"/>
          <ac:graphicFrameMkLst>
            <pc:docMk/>
            <pc:sldMk cId="0" sldId="264"/>
            <ac:graphicFrameMk id="4" creationId="{25BFD550-2D49-8FA8-D8AD-9ABCFA72A5D1}"/>
          </ac:graphicFrameMkLst>
        </pc:graphicFrameChg>
        <pc:picChg chg="del">
          <ac:chgData name="никита могилин" userId="08ce3e31bc9375b9" providerId="LiveId" clId="{F3B2B6B8-7471-4ADA-BD24-63ECFD07BECC}" dt="2024-12-10T21:06:26.157" v="3019" actId="478"/>
          <ac:picMkLst>
            <pc:docMk/>
            <pc:sldMk cId="0" sldId="264"/>
            <ac:picMk id="5" creationId="{E88EB57F-402B-0592-4BC7-3AAA5A7AF2AE}"/>
          </ac:picMkLst>
        </pc:picChg>
        <pc:picChg chg="add mod">
          <ac:chgData name="никита могилин" userId="08ce3e31bc9375b9" providerId="LiveId" clId="{F3B2B6B8-7471-4ADA-BD24-63ECFD07BECC}" dt="2024-12-10T21:09:28.959" v="3038" actId="1076"/>
          <ac:picMkLst>
            <pc:docMk/>
            <pc:sldMk cId="0" sldId="264"/>
            <ac:picMk id="8" creationId="{14CCB5D9-9635-16A7-9C73-04A73179C69A}"/>
          </ac:picMkLst>
        </pc:picChg>
        <pc:picChg chg="add mod">
          <ac:chgData name="никита могилин" userId="08ce3e31bc9375b9" providerId="LiveId" clId="{F3B2B6B8-7471-4ADA-BD24-63ECFD07BECC}" dt="2024-12-10T21:09:30.665" v="3039" actId="1076"/>
          <ac:picMkLst>
            <pc:docMk/>
            <pc:sldMk cId="0" sldId="264"/>
            <ac:picMk id="10" creationId="{F7DBBA76-7BDB-2557-F19F-076B9B0F7536}"/>
          </ac:picMkLst>
        </pc:picChg>
      </pc:sldChg>
      <pc:sldChg chg="del">
        <pc:chgData name="никита могилин" userId="08ce3e31bc9375b9" providerId="LiveId" clId="{F3B2B6B8-7471-4ADA-BD24-63ECFD07BECC}" dt="2024-12-10T21:11:41.951" v="3247" actId="47"/>
        <pc:sldMkLst>
          <pc:docMk/>
          <pc:sldMk cId="0" sldId="265"/>
        </pc:sldMkLst>
      </pc:sldChg>
      <pc:sldChg chg="modSp mod modNotes">
        <pc:chgData name="никита могилин" userId="08ce3e31bc9375b9" providerId="LiveId" clId="{F3B2B6B8-7471-4ADA-BD24-63ECFD07BECC}" dt="2024-12-11T22:01:48.437" v="4251"/>
        <pc:sldMkLst>
          <pc:docMk/>
          <pc:sldMk cId="0" sldId="267"/>
        </pc:sldMkLst>
        <pc:spChg chg="mod">
          <ac:chgData name="никита могилин" userId="08ce3e31bc9375b9" providerId="LiveId" clId="{F3B2B6B8-7471-4ADA-BD24-63ECFD07BECC}" dt="2024-12-10T22:51:11.350" v="3865" actId="20577"/>
          <ac:spMkLst>
            <pc:docMk/>
            <pc:sldMk cId="0" sldId="267"/>
            <ac:spMk id="3" creationId="{5E96E57F-F976-F739-C687-6798524EC902}"/>
          </ac:spMkLst>
        </pc:spChg>
      </pc:sldChg>
      <pc:sldChg chg="del">
        <pc:chgData name="никита могилин" userId="08ce3e31bc9375b9" providerId="LiveId" clId="{F3B2B6B8-7471-4ADA-BD24-63ECFD07BECC}" dt="2024-12-10T08:41:50.230" v="2075" actId="47"/>
        <pc:sldMkLst>
          <pc:docMk/>
          <pc:sldMk cId="3583064959" sldId="268"/>
        </pc:sldMkLst>
      </pc:sldChg>
      <pc:sldChg chg="del">
        <pc:chgData name="никита могилин" userId="08ce3e31bc9375b9" providerId="LiveId" clId="{F3B2B6B8-7471-4ADA-BD24-63ECFD07BECC}" dt="2024-12-10T08:41:55.435" v="2076" actId="47"/>
        <pc:sldMkLst>
          <pc:docMk/>
          <pc:sldMk cId="4048373422" sldId="269"/>
        </pc:sldMkLst>
      </pc:sldChg>
      <pc:sldChg chg="del">
        <pc:chgData name="никита могилин" userId="08ce3e31bc9375b9" providerId="LiveId" clId="{F3B2B6B8-7471-4ADA-BD24-63ECFD07BECC}" dt="2024-12-10T09:02:29.121" v="2205" actId="47"/>
        <pc:sldMkLst>
          <pc:docMk/>
          <pc:sldMk cId="926665723" sldId="270"/>
        </pc:sldMkLst>
      </pc:sldChg>
      <pc:sldChg chg="addSp delSp modSp mod modNotes">
        <pc:chgData name="никита могилин" userId="08ce3e31bc9375b9" providerId="LiveId" clId="{F3B2B6B8-7471-4ADA-BD24-63ECFD07BECC}" dt="2024-12-12T00:35:01.991" v="4284" actId="1076"/>
        <pc:sldMkLst>
          <pc:docMk/>
          <pc:sldMk cId="1494918856" sldId="271"/>
        </pc:sldMkLst>
        <pc:spChg chg="mod">
          <ac:chgData name="никита могилин" userId="08ce3e31bc9375b9" providerId="LiveId" clId="{F3B2B6B8-7471-4ADA-BD24-63ECFD07BECC}" dt="2024-12-11T22:00:50.576" v="4221" actId="20577"/>
          <ac:spMkLst>
            <pc:docMk/>
            <pc:sldMk cId="1494918856" sldId="271"/>
            <ac:spMk id="2" creationId="{AF407677-F877-4F97-416F-520DDCD27BB1}"/>
          </ac:spMkLst>
        </pc:spChg>
        <pc:spChg chg="mod">
          <ac:chgData name="никита могилин" userId="08ce3e31bc9375b9" providerId="LiveId" clId="{F3B2B6B8-7471-4ADA-BD24-63ECFD07BECC}" dt="2024-12-10T09:01:34.169" v="2204" actId="20577"/>
          <ac:spMkLst>
            <pc:docMk/>
            <pc:sldMk cId="1494918856" sldId="271"/>
            <ac:spMk id="4" creationId="{C511A1B3-7FB7-A9D1-1480-EAE5412BFDF8}"/>
          </ac:spMkLst>
        </pc:spChg>
        <pc:picChg chg="add del">
          <ac:chgData name="никита могилин" userId="08ce3e31bc9375b9" providerId="LiveId" clId="{F3B2B6B8-7471-4ADA-BD24-63ECFD07BECC}" dt="2024-12-10T09:01:10.149" v="2142" actId="478"/>
          <ac:picMkLst>
            <pc:docMk/>
            <pc:sldMk cId="1494918856" sldId="271"/>
            <ac:picMk id="3" creationId="{9844DD88-9941-B80F-02EB-9FAD6EC2F581}"/>
          </ac:picMkLst>
        </pc:picChg>
        <pc:picChg chg="add del mod">
          <ac:chgData name="никита могилин" userId="08ce3e31bc9375b9" providerId="LiveId" clId="{F3B2B6B8-7471-4ADA-BD24-63ECFD07BECC}" dt="2024-12-12T00:34:55.676" v="4279" actId="478"/>
          <ac:picMkLst>
            <pc:docMk/>
            <pc:sldMk cId="1494918856" sldId="271"/>
            <ac:picMk id="6" creationId="{EE6443EA-1F22-35B3-4AEE-AC0989F0E0CA}"/>
          </ac:picMkLst>
        </pc:picChg>
        <pc:picChg chg="add del mod">
          <ac:chgData name="никита могилин" userId="08ce3e31bc9375b9" providerId="LiveId" clId="{F3B2B6B8-7471-4ADA-BD24-63ECFD07BECC}" dt="2024-12-12T00:33:54.063" v="4275" actId="478"/>
          <ac:picMkLst>
            <pc:docMk/>
            <pc:sldMk cId="1494918856" sldId="271"/>
            <ac:picMk id="7" creationId="{066F8EAD-D7B7-9A62-B582-6B5CFB5A5786}"/>
          </ac:picMkLst>
        </pc:picChg>
        <pc:picChg chg="add mod">
          <ac:chgData name="никита могилин" userId="08ce3e31bc9375b9" providerId="LiveId" clId="{F3B2B6B8-7471-4ADA-BD24-63ECFD07BECC}" dt="2024-12-12T00:35:01.991" v="4284" actId="1076"/>
          <ac:picMkLst>
            <pc:docMk/>
            <pc:sldMk cId="1494918856" sldId="271"/>
            <ac:picMk id="9" creationId="{1F0380D0-A3E5-D8C3-09D0-2745040DF8E4}"/>
          </ac:picMkLst>
        </pc:picChg>
      </pc:sldChg>
      <pc:sldChg chg="addSp delSp modSp mod modNotes">
        <pc:chgData name="никита могилин" userId="08ce3e31bc9375b9" providerId="LiveId" clId="{F3B2B6B8-7471-4ADA-BD24-63ECFD07BECC}" dt="2024-12-11T22:01:48.437" v="4251"/>
        <pc:sldMkLst>
          <pc:docMk/>
          <pc:sldMk cId="1120796533" sldId="272"/>
        </pc:sldMkLst>
        <pc:spChg chg="mod">
          <ac:chgData name="никита могилин" userId="08ce3e31bc9375b9" providerId="LiveId" clId="{F3B2B6B8-7471-4ADA-BD24-63ECFD07BECC}" dt="2024-12-11T22:00:58.304" v="4236" actId="20577"/>
          <ac:spMkLst>
            <pc:docMk/>
            <pc:sldMk cId="1120796533" sldId="272"/>
            <ac:spMk id="2" creationId="{E20E94B9-3393-2677-246E-14523F2DE269}"/>
          </ac:spMkLst>
        </pc:spChg>
        <pc:spChg chg="add mod">
          <ac:chgData name="никита могилин" userId="08ce3e31bc9375b9" providerId="LiveId" clId="{F3B2B6B8-7471-4ADA-BD24-63ECFD07BECC}" dt="2024-12-10T20:54:11.356" v="2912" actId="1076"/>
          <ac:spMkLst>
            <pc:docMk/>
            <pc:sldMk cId="1120796533" sldId="272"/>
            <ac:spMk id="3" creationId="{8E748AE0-692A-60FB-DD29-976973C9B48C}"/>
          </ac:spMkLst>
        </pc:spChg>
        <pc:spChg chg="add mod">
          <ac:chgData name="никита могилин" userId="08ce3e31bc9375b9" providerId="LiveId" clId="{F3B2B6B8-7471-4ADA-BD24-63ECFD07BECC}" dt="2024-12-10T21:00:04.233" v="2968" actId="122"/>
          <ac:spMkLst>
            <pc:docMk/>
            <pc:sldMk cId="1120796533" sldId="272"/>
            <ac:spMk id="8" creationId="{16DF10E4-4179-A8B3-7558-48F4DE16593C}"/>
          </ac:spMkLst>
        </pc:spChg>
        <pc:spChg chg="del">
          <ac:chgData name="никита могилин" userId="08ce3e31bc9375b9" providerId="LiveId" clId="{F3B2B6B8-7471-4ADA-BD24-63ECFD07BECC}" dt="2024-12-10T20:52:26.998" v="2658" actId="478"/>
          <ac:spMkLst>
            <pc:docMk/>
            <pc:sldMk cId="1120796533" sldId="272"/>
            <ac:spMk id="10" creationId="{873A9E00-E230-DDD8-7A9E-1DDA1A176D6C}"/>
          </ac:spMkLst>
        </pc:spChg>
        <pc:spChg chg="del">
          <ac:chgData name="никита могилин" userId="08ce3e31bc9375b9" providerId="LiveId" clId="{F3B2B6B8-7471-4ADA-BD24-63ECFD07BECC}" dt="2024-12-10T20:52:26.998" v="2658" actId="478"/>
          <ac:spMkLst>
            <pc:docMk/>
            <pc:sldMk cId="1120796533" sldId="272"/>
            <ac:spMk id="11" creationId="{EE48AC9A-A988-CA7A-446A-3E5E94420427}"/>
          </ac:spMkLst>
        </pc:spChg>
        <pc:spChg chg="del">
          <ac:chgData name="никита могилин" userId="08ce3e31bc9375b9" providerId="LiveId" clId="{F3B2B6B8-7471-4ADA-BD24-63ECFD07BECC}" dt="2024-12-10T20:52:26.998" v="2658" actId="478"/>
          <ac:spMkLst>
            <pc:docMk/>
            <pc:sldMk cId="1120796533" sldId="272"/>
            <ac:spMk id="12" creationId="{9ED9EBA1-A682-1A09-759D-689844C49F2A}"/>
          </ac:spMkLst>
        </pc:spChg>
        <pc:picChg chg="del">
          <ac:chgData name="никита могилин" userId="08ce3e31bc9375b9" providerId="LiveId" clId="{F3B2B6B8-7471-4ADA-BD24-63ECFD07BECC}" dt="2024-12-10T20:52:24.068" v="2657" actId="478"/>
          <ac:picMkLst>
            <pc:docMk/>
            <pc:sldMk cId="1120796533" sldId="272"/>
            <ac:picMk id="5" creationId="{DE08E321-7206-0AF2-729F-2A0D7DA867E9}"/>
          </ac:picMkLst>
        </pc:picChg>
        <pc:picChg chg="add mod">
          <ac:chgData name="никита могилин" userId="08ce3e31bc9375b9" providerId="LiveId" clId="{F3B2B6B8-7471-4ADA-BD24-63ECFD07BECC}" dt="2024-12-10T20:59:29.284" v="2915" actId="1076"/>
          <ac:picMkLst>
            <pc:docMk/>
            <pc:sldMk cId="1120796533" sldId="272"/>
            <ac:picMk id="6" creationId="{0FA7A8A1-BCE9-9F5F-3ACE-FF4F060C1EA6}"/>
          </ac:picMkLst>
        </pc:picChg>
        <pc:picChg chg="del">
          <ac:chgData name="никита могилин" userId="08ce3e31bc9375b9" providerId="LiveId" clId="{F3B2B6B8-7471-4ADA-BD24-63ECFD07BECC}" dt="2024-12-10T20:52:24.068" v="2657" actId="478"/>
          <ac:picMkLst>
            <pc:docMk/>
            <pc:sldMk cId="1120796533" sldId="272"/>
            <ac:picMk id="7" creationId="{27A0BE83-4EEB-96C2-AD26-171FF5F7F645}"/>
          </ac:picMkLst>
        </pc:picChg>
        <pc:picChg chg="del">
          <ac:chgData name="никита могилин" userId="08ce3e31bc9375b9" providerId="LiveId" clId="{F3B2B6B8-7471-4ADA-BD24-63ECFD07BECC}" dt="2024-12-10T20:52:24.068" v="2657" actId="478"/>
          <ac:picMkLst>
            <pc:docMk/>
            <pc:sldMk cId="1120796533" sldId="272"/>
            <ac:picMk id="9" creationId="{3F3DA0AB-EDC2-73CD-DB91-D599BA8D0403}"/>
          </ac:picMkLst>
        </pc:picChg>
      </pc:sldChg>
      <pc:sldChg chg="addSp delSp modSp mod modNotes">
        <pc:chgData name="никита могилин" userId="08ce3e31bc9375b9" providerId="LiveId" clId="{F3B2B6B8-7471-4ADA-BD24-63ECFD07BECC}" dt="2024-12-11T22:01:48.437" v="4251"/>
        <pc:sldMkLst>
          <pc:docMk/>
          <pc:sldMk cId="1274804539" sldId="273"/>
        </pc:sldMkLst>
        <pc:spChg chg="mod">
          <ac:chgData name="никита могилин" userId="08ce3e31bc9375b9" providerId="LiveId" clId="{F3B2B6B8-7471-4ADA-BD24-63ECFD07BECC}" dt="2024-12-11T22:01:06.300" v="4239" actId="20577"/>
          <ac:spMkLst>
            <pc:docMk/>
            <pc:sldMk cId="1274804539" sldId="273"/>
            <ac:spMk id="2" creationId="{3056A9A0-2F56-096B-55CF-0CCFB9D83681}"/>
          </ac:spMkLst>
        </pc:spChg>
        <pc:spChg chg="add mod">
          <ac:chgData name="никита могилин" userId="08ce3e31bc9375b9" providerId="LiveId" clId="{F3B2B6B8-7471-4ADA-BD24-63ECFD07BECC}" dt="2024-12-10T21:52:58.951" v="3504" actId="1076"/>
          <ac:spMkLst>
            <pc:docMk/>
            <pc:sldMk cId="1274804539" sldId="273"/>
            <ac:spMk id="6" creationId="{39BEC42B-7145-6215-FBDB-9875AB27F8AA}"/>
          </ac:spMkLst>
        </pc:spChg>
        <pc:spChg chg="del">
          <ac:chgData name="никита могилин" userId="08ce3e31bc9375b9" providerId="LiveId" clId="{F3B2B6B8-7471-4ADA-BD24-63ECFD07BECC}" dt="2024-12-10T21:00:33.464" v="2969" actId="478"/>
          <ac:spMkLst>
            <pc:docMk/>
            <pc:sldMk cId="1274804539" sldId="273"/>
            <ac:spMk id="10" creationId="{854F4E02-9FF7-788F-2EEA-8C5FAAD3DB9D}"/>
          </ac:spMkLst>
        </pc:spChg>
        <pc:spChg chg="del">
          <ac:chgData name="никита могилин" userId="08ce3e31bc9375b9" providerId="LiveId" clId="{F3B2B6B8-7471-4ADA-BD24-63ECFD07BECC}" dt="2024-12-10T21:00:33.464" v="2969" actId="478"/>
          <ac:spMkLst>
            <pc:docMk/>
            <pc:sldMk cId="1274804539" sldId="273"/>
            <ac:spMk id="11" creationId="{DF41EEC3-7E69-9C4A-57CA-118A029F71F4}"/>
          </ac:spMkLst>
        </pc:spChg>
        <pc:spChg chg="add mod">
          <ac:chgData name="никита могилин" userId="08ce3e31bc9375b9" providerId="LiveId" clId="{F3B2B6B8-7471-4ADA-BD24-63ECFD07BECC}" dt="2024-12-10T21:52:57.051" v="3503" actId="1076"/>
          <ac:spMkLst>
            <pc:docMk/>
            <pc:sldMk cId="1274804539" sldId="273"/>
            <ac:spMk id="13" creationId="{3D2F577A-1E7B-78B1-3AA9-CE04986AADF9}"/>
          </ac:spMkLst>
        </pc:spChg>
        <pc:spChg chg="add mod">
          <ac:chgData name="никита могилин" userId="08ce3e31bc9375b9" providerId="LiveId" clId="{F3B2B6B8-7471-4ADA-BD24-63ECFD07BECC}" dt="2024-12-10T21:52:53.033" v="3502" actId="1076"/>
          <ac:spMkLst>
            <pc:docMk/>
            <pc:sldMk cId="1274804539" sldId="273"/>
            <ac:spMk id="16" creationId="{A7EFBB6F-FDB2-C75D-8484-D11480991A67}"/>
          </ac:spMkLst>
        </pc:spChg>
        <pc:picChg chg="del">
          <ac:chgData name="никита могилин" userId="08ce3e31bc9375b9" providerId="LiveId" clId="{F3B2B6B8-7471-4ADA-BD24-63ECFD07BECC}" dt="2024-12-10T21:00:33.464" v="2969" actId="478"/>
          <ac:picMkLst>
            <pc:docMk/>
            <pc:sldMk cId="1274804539" sldId="273"/>
            <ac:picMk id="4" creationId="{3610927A-92DE-5FED-93F2-623C949F9ADB}"/>
          </ac:picMkLst>
        </pc:picChg>
        <pc:picChg chg="add mod">
          <ac:chgData name="никита могилин" userId="08ce3e31bc9375b9" providerId="LiveId" clId="{F3B2B6B8-7471-4ADA-BD24-63ECFD07BECC}" dt="2024-12-10T21:53:37.638" v="3505" actId="1076"/>
          <ac:picMkLst>
            <pc:docMk/>
            <pc:sldMk cId="1274804539" sldId="273"/>
            <ac:picMk id="5" creationId="{F46E73EC-6365-EB1D-963E-9A27EE18E0BA}"/>
          </ac:picMkLst>
        </pc:picChg>
        <pc:picChg chg="del">
          <ac:chgData name="никита могилин" userId="08ce3e31bc9375b9" providerId="LiveId" clId="{F3B2B6B8-7471-4ADA-BD24-63ECFD07BECC}" dt="2024-12-10T21:00:33.464" v="2969" actId="478"/>
          <ac:picMkLst>
            <pc:docMk/>
            <pc:sldMk cId="1274804539" sldId="273"/>
            <ac:picMk id="8" creationId="{612FEEF2-4E55-B7C2-6CF7-479D182FEDAF}"/>
          </ac:picMkLst>
        </pc:picChg>
        <pc:picChg chg="add mod">
          <ac:chgData name="никита могилин" userId="08ce3e31bc9375b9" providerId="LiveId" clId="{F3B2B6B8-7471-4ADA-BD24-63ECFD07BECC}" dt="2024-12-10T21:51:55.962" v="3372" actId="1076"/>
          <ac:picMkLst>
            <pc:docMk/>
            <pc:sldMk cId="1274804539" sldId="273"/>
            <ac:picMk id="9" creationId="{CC5FFF7B-5FA4-0543-C44C-A83CC7D1574D}"/>
          </ac:picMkLst>
        </pc:picChg>
        <pc:picChg chg="add mod">
          <ac:chgData name="никита могилин" userId="08ce3e31bc9375b9" providerId="LiveId" clId="{F3B2B6B8-7471-4ADA-BD24-63ECFD07BECC}" dt="2024-12-10T21:51:54.919" v="3371" actId="1076"/>
          <ac:picMkLst>
            <pc:docMk/>
            <pc:sldMk cId="1274804539" sldId="273"/>
            <ac:picMk id="15" creationId="{B778BB62-EE76-11D2-CCE6-046E8B9E8D46}"/>
          </ac:picMkLst>
        </pc:picChg>
      </pc:sldChg>
      <pc:sldChg chg="modNotes">
        <pc:chgData name="никита могилин" userId="08ce3e31bc9375b9" providerId="LiveId" clId="{F3B2B6B8-7471-4ADA-BD24-63ECFD07BECC}" dt="2024-12-11T22:01:48.437" v="4251"/>
        <pc:sldMkLst>
          <pc:docMk/>
          <pc:sldMk cId="2903370106" sldId="274"/>
        </pc:sldMkLst>
      </pc:sldChg>
      <pc:sldChg chg="addSp delSp modSp add del mod modShow">
        <pc:chgData name="никита могилин" userId="08ce3e31bc9375b9" providerId="LiveId" clId="{F3B2B6B8-7471-4ADA-BD24-63ECFD07BECC}" dt="2024-12-10T22:45:02.873" v="3583" actId="2696"/>
        <pc:sldMkLst>
          <pc:docMk/>
          <pc:sldMk cId="2448634136" sldId="275"/>
        </pc:sldMkLst>
        <pc:spChg chg="add del">
          <ac:chgData name="никита могилин" userId="08ce3e31bc9375b9" providerId="LiveId" clId="{F3B2B6B8-7471-4ADA-BD24-63ECFD07BECC}" dt="2024-12-10T08:20:30.431" v="1997" actId="478"/>
          <ac:spMkLst>
            <pc:docMk/>
            <pc:sldMk cId="2448634136" sldId="275"/>
            <ac:spMk id="2" creationId="{811DE308-7B3C-EB8B-0D83-21F1074306FA}"/>
          </ac:spMkLst>
        </pc:spChg>
        <pc:graphicFrameChg chg="add del modGraphic">
          <ac:chgData name="никита могилин" userId="08ce3e31bc9375b9" providerId="LiveId" clId="{F3B2B6B8-7471-4ADA-BD24-63ECFD07BECC}" dt="2024-12-10T08:20:31.243" v="1998" actId="478"/>
          <ac:graphicFrameMkLst>
            <pc:docMk/>
            <pc:sldMk cId="2448634136" sldId="275"/>
            <ac:graphicFrameMk id="5" creationId="{209D7984-4B76-6EE0-E103-D7221BDA387F}"/>
          </ac:graphicFrameMkLst>
        </pc:graphicFrameChg>
      </pc:sldChg>
      <pc:sldChg chg="addSp delSp modSp mod">
        <pc:chgData name="никита могилин" userId="08ce3e31bc9375b9" providerId="LiveId" clId="{F3B2B6B8-7471-4ADA-BD24-63ECFD07BECC}" dt="2024-12-11T21:49:48.985" v="4218" actId="14100"/>
        <pc:sldMkLst>
          <pc:docMk/>
          <pc:sldMk cId="1844644317" sldId="276"/>
        </pc:sldMkLst>
        <pc:spChg chg="mod">
          <ac:chgData name="никита могилин" userId="08ce3e31bc9375b9" providerId="LiveId" clId="{F3B2B6B8-7471-4ADA-BD24-63ECFD07BECC}" dt="2024-12-10T22:53:06.900" v="3895" actId="20577"/>
          <ac:spMkLst>
            <pc:docMk/>
            <pc:sldMk cId="1844644317" sldId="276"/>
            <ac:spMk id="3" creationId="{3C9B5897-5725-0AC2-95E5-893E2E9F4D8C}"/>
          </ac:spMkLst>
        </pc:spChg>
        <pc:picChg chg="add del">
          <ac:chgData name="никита могилин" userId="08ce3e31bc9375b9" providerId="LiveId" clId="{F3B2B6B8-7471-4ADA-BD24-63ECFD07BECC}" dt="2024-12-10T08:21:58.989" v="2016" actId="478"/>
          <ac:picMkLst>
            <pc:docMk/>
            <pc:sldMk cId="1844644317" sldId="276"/>
            <ac:picMk id="4" creationId="{31883073-DA13-6599-35DA-C895C7D62B71}"/>
          </ac:picMkLst>
        </pc:picChg>
        <pc:picChg chg="add mod">
          <ac:chgData name="никита могилин" userId="08ce3e31bc9375b9" providerId="LiveId" clId="{F3B2B6B8-7471-4ADA-BD24-63ECFD07BECC}" dt="2024-12-11T21:49:48.985" v="4218" actId="14100"/>
          <ac:picMkLst>
            <pc:docMk/>
            <pc:sldMk cId="1844644317" sldId="276"/>
            <ac:picMk id="5" creationId="{E8CCD000-5696-4EC6-CD8C-4F3E943EDAC3}"/>
          </ac:picMkLst>
        </pc:picChg>
        <pc:picChg chg="add mod">
          <ac:chgData name="никита могилин" userId="08ce3e31bc9375b9" providerId="LiveId" clId="{F3B2B6B8-7471-4ADA-BD24-63ECFD07BECC}" dt="2024-12-10T08:21:35.505" v="2012" actId="14100"/>
          <ac:picMkLst>
            <pc:docMk/>
            <pc:sldMk cId="1844644317" sldId="276"/>
            <ac:picMk id="6" creationId="{E8CDED63-D179-B887-2F29-743EAE12050E}"/>
          </ac:picMkLst>
        </pc:picChg>
        <pc:picChg chg="add del mod">
          <ac:chgData name="никита могилин" userId="08ce3e31bc9375b9" providerId="LiveId" clId="{F3B2B6B8-7471-4ADA-BD24-63ECFD07BECC}" dt="2024-12-11T21:49:39.278" v="4214" actId="478"/>
          <ac:picMkLst>
            <pc:docMk/>
            <pc:sldMk cId="1844644317" sldId="276"/>
            <ac:picMk id="8" creationId="{CDAD2A35-27C0-EE81-029D-4CD0828FEB19}"/>
          </ac:picMkLst>
        </pc:picChg>
        <pc:picChg chg="add del mod">
          <ac:chgData name="никита могилин" userId="08ce3e31bc9375b9" providerId="LiveId" clId="{F3B2B6B8-7471-4ADA-BD24-63ECFD07BECC}" dt="2024-12-10T22:52:09.942" v="3873" actId="21"/>
          <ac:picMkLst>
            <pc:docMk/>
            <pc:sldMk cId="1844644317" sldId="276"/>
            <ac:picMk id="10" creationId="{75125E76-E158-4B96-15F9-990743FDE6B1}"/>
          </ac:picMkLst>
        </pc:picChg>
      </pc:sldChg>
      <pc:sldChg chg="add del">
        <pc:chgData name="никита могилин" userId="08ce3e31bc9375b9" providerId="LiveId" clId="{F3B2B6B8-7471-4ADA-BD24-63ECFD07BECC}" dt="2024-12-10T08:21:51.514" v="2015"/>
        <pc:sldMkLst>
          <pc:docMk/>
          <pc:sldMk cId="1450932881" sldId="277"/>
        </pc:sldMkLst>
      </pc:sldChg>
      <pc:sldChg chg="del">
        <pc:chgData name="никита могилин" userId="08ce3e31bc9375b9" providerId="LiveId" clId="{F3B2B6B8-7471-4ADA-BD24-63ECFD07BECC}" dt="2024-12-10T08:20:39.729" v="2000" actId="2696"/>
        <pc:sldMkLst>
          <pc:docMk/>
          <pc:sldMk cId="1781655075" sldId="277"/>
        </pc:sldMkLst>
      </pc:sldChg>
      <pc:sldChg chg="modSp mod">
        <pc:chgData name="никита могилин" userId="08ce3e31bc9375b9" providerId="LiveId" clId="{F3B2B6B8-7471-4ADA-BD24-63ECFD07BECC}" dt="2024-12-10T22:54:08.947" v="3909" actId="1076"/>
        <pc:sldMkLst>
          <pc:docMk/>
          <pc:sldMk cId="2179118339" sldId="278"/>
        </pc:sldMkLst>
        <pc:spChg chg="mod">
          <ac:chgData name="никита могилин" userId="08ce3e31bc9375b9" providerId="LiveId" clId="{F3B2B6B8-7471-4ADA-BD24-63ECFD07BECC}" dt="2024-12-10T22:54:08.947" v="3909" actId="1076"/>
          <ac:spMkLst>
            <pc:docMk/>
            <pc:sldMk cId="2179118339" sldId="278"/>
            <ac:spMk id="3" creationId="{4E0558C7-ED3C-D3AD-EB69-DA322101B182}"/>
          </ac:spMkLst>
        </pc:spChg>
        <pc:spChg chg="mod">
          <ac:chgData name="никита могилин" userId="08ce3e31bc9375b9" providerId="LiveId" clId="{F3B2B6B8-7471-4ADA-BD24-63ECFD07BECC}" dt="2024-12-10T22:54:01.113" v="3907" actId="14100"/>
          <ac:spMkLst>
            <pc:docMk/>
            <pc:sldMk cId="2179118339" sldId="278"/>
            <ac:spMk id="6" creationId="{EBD22B7D-757A-EDD3-34F3-3B435574A0F3}"/>
          </ac:spMkLst>
        </pc:spChg>
      </pc:sldChg>
      <pc:sldChg chg="addSp modSp new mod ord modClrScheme chgLayout">
        <pc:chgData name="никита могилин" userId="08ce3e31bc9375b9" providerId="LiveId" clId="{F3B2B6B8-7471-4ADA-BD24-63ECFD07BECC}" dt="2024-12-11T21:32:59.226" v="4188" actId="20577"/>
        <pc:sldMkLst>
          <pc:docMk/>
          <pc:sldMk cId="48478796" sldId="279"/>
        </pc:sldMkLst>
        <pc:spChg chg="mod ord">
          <ac:chgData name="никита могилин" userId="08ce3e31bc9375b9" providerId="LiveId" clId="{F3B2B6B8-7471-4ADA-BD24-63ECFD07BECC}" dt="2024-12-10T07:15:34.527" v="1124" actId="700"/>
          <ac:spMkLst>
            <pc:docMk/>
            <pc:sldMk cId="48478796" sldId="279"/>
            <ac:spMk id="2" creationId="{32D952CC-0024-1F54-E22E-01B0B9DAD913}"/>
          </ac:spMkLst>
        </pc:spChg>
        <pc:spChg chg="add mod ord">
          <ac:chgData name="никита могилин" userId="08ce3e31bc9375b9" providerId="LiveId" clId="{F3B2B6B8-7471-4ADA-BD24-63ECFD07BECC}" dt="2024-12-10T07:16:09.859" v="1160" actId="1076"/>
          <ac:spMkLst>
            <pc:docMk/>
            <pc:sldMk cId="48478796" sldId="279"/>
            <ac:spMk id="3" creationId="{D7120A69-0145-4491-349A-A1C82249C54A}"/>
          </ac:spMkLst>
        </pc:spChg>
        <pc:spChg chg="add mod">
          <ac:chgData name="никита могилин" userId="08ce3e31bc9375b9" providerId="LiveId" clId="{F3B2B6B8-7471-4ADA-BD24-63ECFD07BECC}" dt="2024-12-10T07:47:59.774" v="1808" actId="1076"/>
          <ac:spMkLst>
            <pc:docMk/>
            <pc:sldMk cId="48478796" sldId="279"/>
            <ac:spMk id="5" creationId="{1CA32B40-E2D2-56F0-6B91-A948957CE522}"/>
          </ac:spMkLst>
        </pc:spChg>
        <pc:spChg chg="add mod">
          <ac:chgData name="никита могилин" userId="08ce3e31bc9375b9" providerId="LiveId" clId="{F3B2B6B8-7471-4ADA-BD24-63ECFD07BECC}" dt="2024-12-11T21:32:59.226" v="4188" actId="20577"/>
          <ac:spMkLst>
            <pc:docMk/>
            <pc:sldMk cId="48478796" sldId="279"/>
            <ac:spMk id="6" creationId="{A17A2EDA-5F38-EA3D-DF3C-3F2F1D17CD45}"/>
          </ac:spMkLst>
        </pc:spChg>
        <pc:graphicFrameChg chg="add mod modGraphic">
          <ac:chgData name="никита могилин" userId="08ce3e31bc9375b9" providerId="LiveId" clId="{F3B2B6B8-7471-4ADA-BD24-63ECFD07BECC}" dt="2024-12-11T21:29:10.024" v="4159" actId="20577"/>
          <ac:graphicFrameMkLst>
            <pc:docMk/>
            <pc:sldMk cId="48478796" sldId="279"/>
            <ac:graphicFrameMk id="4" creationId="{DAEE9A4F-25DD-AC38-7DBB-03301D26D5D3}"/>
          </ac:graphicFrameMkLst>
        </pc:graphicFrameChg>
      </pc:sldChg>
      <pc:sldChg chg="addSp delSp modSp new mod">
        <pc:chgData name="никита могилин" userId="08ce3e31bc9375b9" providerId="LiveId" clId="{F3B2B6B8-7471-4ADA-BD24-63ECFD07BECC}" dt="2024-12-10T08:56:23.188" v="2139" actId="1076"/>
        <pc:sldMkLst>
          <pc:docMk/>
          <pc:sldMk cId="3773999849" sldId="280"/>
        </pc:sldMkLst>
        <pc:spChg chg="del mod">
          <ac:chgData name="никита могилин" userId="08ce3e31bc9375b9" providerId="LiveId" clId="{F3B2B6B8-7471-4ADA-BD24-63ECFD07BECC}" dt="2024-12-10T08:55:38.485" v="2108" actId="478"/>
          <ac:spMkLst>
            <pc:docMk/>
            <pc:sldMk cId="3773999849" sldId="280"/>
            <ac:spMk id="2" creationId="{01A35C1F-EDD1-B8A9-F7CC-A3A66521C2B4}"/>
          </ac:spMkLst>
        </pc:spChg>
        <pc:spChg chg="del">
          <ac:chgData name="никита могилин" userId="08ce3e31bc9375b9" providerId="LiveId" clId="{F3B2B6B8-7471-4ADA-BD24-63ECFD07BECC}" dt="2024-12-10T08:55:39.773" v="2109" actId="478"/>
          <ac:spMkLst>
            <pc:docMk/>
            <pc:sldMk cId="3773999849" sldId="280"/>
            <ac:spMk id="3" creationId="{60B2A88D-B604-DA7D-95A0-A00F3FB63A6D}"/>
          </ac:spMkLst>
        </pc:spChg>
        <pc:spChg chg="add mod">
          <ac:chgData name="никита могилин" userId="08ce3e31bc9375b9" providerId="LiveId" clId="{F3B2B6B8-7471-4ADA-BD24-63ECFD07BECC}" dt="2024-12-10T08:56:15.215" v="2136" actId="1076"/>
          <ac:spMkLst>
            <pc:docMk/>
            <pc:sldMk cId="3773999849" sldId="280"/>
            <ac:spMk id="5" creationId="{3118B8BC-C39E-2B63-A5FD-0C8A331F573F}"/>
          </ac:spMkLst>
        </pc:spChg>
        <pc:picChg chg="add mod modCrop">
          <ac:chgData name="никита могилин" userId="08ce3e31bc9375b9" providerId="LiveId" clId="{F3B2B6B8-7471-4ADA-BD24-63ECFD07BECC}" dt="2024-12-10T08:56:23.188" v="2139" actId="1076"/>
          <ac:picMkLst>
            <pc:docMk/>
            <pc:sldMk cId="3773999849" sldId="280"/>
            <ac:picMk id="7" creationId="{17AADB87-67DC-F16C-6E27-6532D0C63486}"/>
          </ac:picMkLst>
        </pc:picChg>
      </pc:sldChg>
      <pc:sldChg chg="addSp delSp modSp new mod">
        <pc:chgData name="никита могилин" userId="08ce3e31bc9375b9" providerId="LiveId" clId="{F3B2B6B8-7471-4ADA-BD24-63ECFD07BECC}" dt="2024-12-11T22:01:15.220" v="4250" actId="20577"/>
        <pc:sldMkLst>
          <pc:docMk/>
          <pc:sldMk cId="557302939" sldId="281"/>
        </pc:sldMkLst>
        <pc:spChg chg="add mod">
          <ac:chgData name="никита могилин" userId="08ce3e31bc9375b9" providerId="LiveId" clId="{F3B2B6B8-7471-4ADA-BD24-63ECFD07BECC}" dt="2024-12-11T22:01:15.220" v="4250" actId="20577"/>
          <ac:spMkLst>
            <pc:docMk/>
            <pc:sldMk cId="557302939" sldId="281"/>
            <ac:spMk id="3" creationId="{28316925-1CA6-22E6-EBEF-A7D5C7FDB7D2}"/>
          </ac:spMkLst>
        </pc:spChg>
        <pc:spChg chg="add mod">
          <ac:chgData name="никита могилин" userId="08ce3e31bc9375b9" providerId="LiveId" clId="{F3B2B6B8-7471-4ADA-BD24-63ECFD07BECC}" dt="2024-12-10T22:40:55.523" v="3560" actId="1076"/>
          <ac:spMkLst>
            <pc:docMk/>
            <pc:sldMk cId="557302939" sldId="281"/>
            <ac:spMk id="8" creationId="{5277809D-9140-3F99-4CDA-63FB40C4B86E}"/>
          </ac:spMkLst>
        </pc:spChg>
        <pc:spChg chg="add mod">
          <ac:chgData name="никита могилин" userId="08ce3e31bc9375b9" providerId="LiveId" clId="{F3B2B6B8-7471-4ADA-BD24-63ECFD07BECC}" dt="2024-12-10T22:50:22.065" v="3803" actId="20577"/>
          <ac:spMkLst>
            <pc:docMk/>
            <pc:sldMk cId="557302939" sldId="281"/>
            <ac:spMk id="13" creationId="{78E17BFD-60B9-B905-7907-A1D218EB5775}"/>
          </ac:spMkLst>
        </pc:spChg>
        <pc:picChg chg="add del mod">
          <ac:chgData name="никита могилин" userId="08ce3e31bc9375b9" providerId="LiveId" clId="{F3B2B6B8-7471-4ADA-BD24-63ECFD07BECC}" dt="2024-12-10T22:01:28.014" v="3510" actId="478"/>
          <ac:picMkLst>
            <pc:docMk/>
            <pc:sldMk cId="557302939" sldId="281"/>
            <ac:picMk id="5" creationId="{B8FED60E-24BD-7BBC-5F80-A5B4241ECDFA}"/>
          </ac:picMkLst>
        </pc:picChg>
        <pc:picChg chg="add mod">
          <ac:chgData name="никита могилин" userId="08ce3e31bc9375b9" providerId="LiveId" clId="{F3B2B6B8-7471-4ADA-BD24-63ECFD07BECC}" dt="2024-12-10T22:40:55.523" v="3560" actId="1076"/>
          <ac:picMkLst>
            <pc:docMk/>
            <pc:sldMk cId="557302939" sldId="281"/>
            <ac:picMk id="7" creationId="{F10B59D3-9D9B-49A2-C501-D95C00F7570D}"/>
          </ac:picMkLst>
        </pc:picChg>
        <pc:picChg chg="add del mod">
          <ac:chgData name="никита могилин" userId="08ce3e31bc9375b9" providerId="LiveId" clId="{F3B2B6B8-7471-4ADA-BD24-63ECFD07BECC}" dt="2024-12-10T22:40:43.176" v="3559" actId="478"/>
          <ac:picMkLst>
            <pc:docMk/>
            <pc:sldMk cId="557302939" sldId="281"/>
            <ac:picMk id="10" creationId="{9C11C268-C704-1732-DE6D-622B837EFF34}"/>
          </ac:picMkLst>
        </pc:picChg>
        <pc:picChg chg="add mod">
          <ac:chgData name="никита могилин" userId="08ce3e31bc9375b9" providerId="LiveId" clId="{F3B2B6B8-7471-4ADA-BD24-63ECFD07BECC}" dt="2024-12-10T22:44:16.742" v="3564" actId="14100"/>
          <ac:picMkLst>
            <pc:docMk/>
            <pc:sldMk cId="557302939" sldId="281"/>
            <ac:picMk id="12" creationId="{E90C649C-087F-8E4F-E6D7-B16C56429C27}"/>
          </ac:picMkLst>
        </pc:picChg>
      </pc:sldChg>
      <pc:sldChg chg="addSp delSp modSp new mod">
        <pc:chgData name="никита могилин" userId="08ce3e31bc9375b9" providerId="LiveId" clId="{F3B2B6B8-7471-4ADA-BD24-63ECFD07BECC}" dt="2024-12-10T22:53:44.048" v="3906" actId="20577"/>
        <pc:sldMkLst>
          <pc:docMk/>
          <pc:sldMk cId="3650510542" sldId="282"/>
        </pc:sldMkLst>
        <pc:spChg chg="del mod">
          <ac:chgData name="никита могилин" userId="08ce3e31bc9375b9" providerId="LiveId" clId="{F3B2B6B8-7471-4ADA-BD24-63ECFD07BECC}" dt="2024-12-10T22:53:38.673" v="3904" actId="478"/>
          <ac:spMkLst>
            <pc:docMk/>
            <pc:sldMk cId="3650510542" sldId="282"/>
            <ac:spMk id="2" creationId="{425F7CBF-DF5B-82BD-3F24-8A4374A53DEC}"/>
          </ac:spMkLst>
        </pc:spChg>
        <pc:spChg chg="add mod">
          <ac:chgData name="никита могилин" userId="08ce3e31bc9375b9" providerId="LiveId" clId="{F3B2B6B8-7471-4ADA-BD24-63ECFD07BECC}" dt="2024-12-10T22:53:44.048" v="3906" actId="20577"/>
          <ac:spMkLst>
            <pc:docMk/>
            <pc:sldMk cId="3650510542" sldId="282"/>
            <ac:spMk id="4" creationId="{FE39F246-C334-2517-0E92-43E5C725A6E0}"/>
          </ac:spMkLst>
        </pc:spChg>
        <pc:picChg chg="add mod">
          <ac:chgData name="никита могилин" userId="08ce3e31bc9375b9" providerId="LiveId" clId="{F3B2B6B8-7471-4ADA-BD24-63ECFD07BECC}" dt="2024-12-10T22:53:28.064" v="3901" actId="1076"/>
          <ac:picMkLst>
            <pc:docMk/>
            <pc:sldMk cId="3650510542" sldId="282"/>
            <ac:picMk id="10" creationId="{75125E76-E158-4B96-15F9-990743FDE6B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2DA1083-357E-5902-CC4D-8E4C9A931DB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89952" cy="500766"/>
          </a:xfrm>
          <a:prstGeom prst="rect">
            <a:avLst/>
          </a:prstGeom>
          <a:noFill/>
          <a:ln>
            <a:noFill/>
          </a:ln>
        </p:spPr>
        <p:txBody>
          <a:bodyPr vert="horz" wrap="square" lIns="83385" tIns="41693" rIns="83385" bIns="41693" anchorCtr="0" compatLnSpc="0">
            <a:noAutofit/>
          </a:bodyPr>
          <a:lstStyle/>
          <a:p>
            <a:pPr hangingPunct="0">
              <a:defRPr sz="1400"/>
            </a:pPr>
            <a:endParaRPr lang="ru-RU" sz="13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B27273-7F81-8721-9BAC-198574A121F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99766" y="0"/>
            <a:ext cx="2989952" cy="500766"/>
          </a:xfrm>
          <a:prstGeom prst="rect">
            <a:avLst/>
          </a:prstGeom>
          <a:noFill/>
          <a:ln>
            <a:noFill/>
          </a:ln>
        </p:spPr>
        <p:txBody>
          <a:bodyPr vert="horz" wrap="square" lIns="83385" tIns="41693" rIns="83385" bIns="41693" anchorCtr="0" compatLnSpc="0">
            <a:noAutofit/>
          </a:bodyPr>
          <a:lstStyle/>
          <a:p>
            <a:pPr algn="r" hangingPunct="0">
              <a:defRPr sz="1400"/>
            </a:pPr>
            <a:endParaRPr lang="ru-RU" sz="13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D10558-FD74-295A-03E3-49BBC9ECE42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20960"/>
            <a:ext cx="2989952" cy="500766"/>
          </a:xfrm>
          <a:prstGeom prst="rect">
            <a:avLst/>
          </a:prstGeom>
          <a:noFill/>
          <a:ln>
            <a:noFill/>
          </a:ln>
        </p:spPr>
        <p:txBody>
          <a:bodyPr vert="horz" wrap="square" lIns="83385" tIns="41693" rIns="83385" bIns="41693" anchor="b" anchorCtr="0" compatLnSpc="0">
            <a:noAutofit/>
          </a:bodyPr>
          <a:lstStyle/>
          <a:p>
            <a:pPr hangingPunct="0">
              <a:defRPr sz="1400"/>
            </a:pPr>
            <a:endParaRPr lang="ru-RU" sz="13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CE5D16-B6DC-B296-01F2-A2D7A133C98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99766" y="9520960"/>
            <a:ext cx="2989952" cy="500766"/>
          </a:xfrm>
          <a:prstGeom prst="rect">
            <a:avLst/>
          </a:prstGeom>
          <a:noFill/>
          <a:ln>
            <a:noFill/>
          </a:ln>
        </p:spPr>
        <p:txBody>
          <a:bodyPr vert="horz" wrap="square" lIns="83385" tIns="41693" rIns="83385" bIns="41693" anchor="b" anchorCtr="0" compatLnSpc="0">
            <a:noAutofit/>
          </a:bodyPr>
          <a:lstStyle/>
          <a:p>
            <a:pPr algn="r" hangingPunct="0">
              <a:defRPr sz="1400"/>
            </a:pPr>
            <a:fld id="{3F1FC053-E7EA-4490-9086-1892DA6F808E}" type="slidenum">
              <a:pPr algn="r" hangingPunct="0">
                <a:defRPr sz="1400"/>
              </a:pPr>
              <a:t>‹#›</a:t>
            </a:fld>
            <a:endParaRPr lang="ru-RU" sz="13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61394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100DA65-FD98-DF24-3594-7DB6C7D98B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62000"/>
            <a:ext cx="6677025" cy="3757613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5460A63-4B37-0AEF-F926-0A8541AFC66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9005" y="4760311"/>
            <a:ext cx="5511709" cy="45095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CD429B13-6463-D43A-EC13-75528A097A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89952" cy="5007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3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753F09-DC33-EB56-E994-7E630C70580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99766" y="0"/>
            <a:ext cx="2989952" cy="5007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3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D40177-F604-1DC1-6560-BBBE0D05276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20960"/>
            <a:ext cx="2989952" cy="5007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3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986D0A-C354-BC6B-9707-98C4F6907C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99766" y="9520960"/>
            <a:ext cx="2989952" cy="5007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3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9E0A415-3C99-4B1E-8AEC-1E39AD6D62C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05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F2575D-C7BD-2FCF-5409-65D7C2A746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EACA339-050C-4B2D-A9E5-D190C7E23707}" type="slidenum">
              <a:t>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902A95E-20B4-0A72-EEA5-3FCEDFC252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A600F2E-606D-61A8-5CE7-FCA6B9D3A1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E2009-C8A0-03C3-C1C5-05D785376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4C70F0-F396-958F-A67C-46AE13E015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E75625-7FE4-4F7B-B000-7A520D28B748}" type="slidenum">
              <a:t>15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A1409BC-E246-7F21-971E-3D1929548C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6672E4E-A069-65FE-7D4B-C09AE0FF06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010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B0EC9-A83E-FFE5-6138-1A02AC75B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6AD7D3-6194-9349-F7E5-2D0A802432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E75625-7FE4-4F7B-B000-7A520D28B748}" type="slidenum">
              <a:t>16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9AC0648-5FB3-68D9-6ECB-6495415DEE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6D2727E-DBBD-53E4-3F55-813BE63379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036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C86348-D908-3BF4-8B69-39DFDB43CD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24BDA0-6E4B-4A4D-92E3-D63EB15F60D5}" type="slidenum">
              <a:t>18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B1ADC48-8A11-11DB-59BC-9C93D99753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27D2A5E-2069-2CCC-C7D8-24E2FCDAD2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4567D5-51CA-E3F3-C012-9AEA968AD4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0E02ACE-BCA4-4423-AB78-DCB70F9DDECA}" type="slidenum">
              <a:t>19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B74F1A8-5702-7DCC-268B-AD6AA930EE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982FD69-35A7-6DC5-6A10-07B98809D7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408938-4655-D7FC-A2EB-E696E3B94A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7EEDAEF-167A-43B4-ADB7-771283FEBABA}" type="slidenum">
              <a:t>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4341BE8-D8F9-FF33-56A4-8BB02A8E5A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B7F8A18-B46C-1225-FBED-223657E668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AD449-D45F-9488-1D3E-51D5A1C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AEC2A4-6A77-A60E-39E0-5DE2819CAE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7EEDAEF-167A-43B4-ADB7-771283FEBABA}" type="slidenum">
              <a:t>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F148F58-6273-D5A0-EBFA-8AA440720C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39285E5-6983-3A79-F34E-97B0E270FE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6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9E60F-6DB1-F3E1-5F70-3DCBA6302D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E5C67C6-920F-45AE-9B62-CE2A9D0E7360}" type="slidenum">
              <a:t>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7384D6F-9B47-8E19-C6E5-6D088E88B9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C5208EF-AD6A-32AE-36D9-DA48AC4AFA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47B3BD-2999-E736-5CEE-15DE114E79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585F3E-5DD5-42F1-84B8-4A150FED2F8F}" type="slidenum">
              <a:t>7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FDDE3DF-F42A-F943-2E09-D8FE0659FE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404F6C2-39C4-B73F-343E-30F1FB00B4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E6AF0D-A7F5-7BE0-7CA9-7494C0E7E8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E90544-0E86-4A15-953F-F4986196440A}" type="slidenum">
              <a:t>10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84E609B-43F5-5D03-43FA-C44ECABBAE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5255D36-BC65-7AB4-290B-3A58F3B683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4D8E90-9864-F7DB-EE88-769DFD03F5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CBD457-665A-4BDC-95B8-CEE93C19CA32}" type="slidenum">
              <a:t>11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70E9198-66AA-4E2A-A7C4-EA41CB30ED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A02FCF1-DF0F-071E-C4D1-3AF5CAA301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65E9B-F0B4-E2F8-FD92-3C1B693CB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B8A5C0-9A63-2377-0016-A9822E86AE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CBD457-665A-4BDC-95B8-CEE93C19CA32}" type="slidenum">
              <a:t>13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B07983-5776-7E47-B7BD-D26ACD8314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B9F89CD-56A9-805B-156C-0AACAAFF52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3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A218D9-E20C-7617-6BFC-604AC2D87D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E75625-7FE4-4F7B-B000-7A520D28B748}" type="slidenum">
              <a:t>14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952FAF7-76A3-ECCF-D16A-33258A9098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95B8C3F-893A-F894-2E8D-B640B205B9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C4DF3-18D6-66AD-86C5-DDDF2F9BB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35A71A-7E78-6902-6367-BBD34822F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C46209-0304-5E7E-BF99-552F177B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0458D6-49F0-6CB3-31EB-8336B068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AC3FC7-388E-EA29-E2BD-9B703114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3D6971-0D7A-4B1E-B5D8-A040A91EE95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7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769B1-85CA-629D-FCCD-8F0EC9E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1D215D-083E-FED3-5E7E-ED3AD672A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CE0717-0538-2031-C4C0-BA5C093D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A6B68-E0C8-8241-3347-25448878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AF3AF-9BE7-0AFA-F740-9DE6379F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FD669D-79AE-4AB1-9681-74F76A5899D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79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425B19-E5F9-2E8A-101E-57860CDE6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AD75CD-4D4A-49EC-7548-5A43ECD98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FFE7CC-9386-BA79-3D7B-7ACF72AB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2C4D99-D0EC-1A7B-0EAE-0AFC824D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95614-C323-F723-5C3E-26D5A337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F3B68F-A2E2-4DDA-A461-A64E9423857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20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CD7F6-4E9B-2070-E4C3-B5473415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947A8A-A476-87EF-C39C-7839978E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888AE4-1509-61EC-6D64-1FF5927C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8F30D-075B-A33A-85C6-EF6B78C7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C5CA0D-CE98-8DAD-488F-CE13653C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04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8A65A-351B-41D9-C795-53C356CD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83B2C-5DB5-4BE2-31F2-C2282CA3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5657D0-7824-C712-15D4-9F28A312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88825D-5FDD-941E-6DEC-F99F85F8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D6FF3-D212-0A22-DF1F-32C8170E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A9850-DFFD-4F86-AA6E-F8CDD714309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91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265BC-55A0-EC19-8DBB-3E3A3146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B3909-444D-6DAB-3724-10206C0B4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10CF1C-444C-F835-55EE-F37FB69C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6CB87E-62FA-4C5F-DA9A-59F225E5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D057F-1AD5-53A1-085D-A5ABF61D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15C81E-6B1F-7D42-D376-46592D1A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55AD68-BD5A-4D83-A9B5-6F107F5A7CE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89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A9DD1-AD0A-F6C9-487D-61648AA4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8BBB51-BD54-981D-3D05-A01540A9E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F5B5B6-CCE0-12AC-FF10-921B5C46C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187B33-58EF-A112-E6EB-DAFDB7360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6C9BD6-1430-CC05-2FBF-266EEF0EB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B05420-7A16-38D5-F555-F6C96D11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C7B854-15B6-FB46-08D9-A18C788D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AABEEB-64B0-2FB8-29A7-1F259781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B27F9E-1C0A-4B73-BE5E-379FB82308B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9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60586-20B0-9FD3-0AEC-80850293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0D4F18-476E-E568-721E-607E0065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6C2044-37D0-203D-DBFA-26878209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9124B8-0126-339B-9BD0-DD370DDA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0F0D3D-6308-427B-BB4A-5A2B5D15E81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0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FB8A1C-0B41-C18B-38B3-359AF260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B3CDBF-981F-7ABF-9831-1A47538B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0B19C3-73D2-8B7B-0059-66AE1F38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2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1DF92-ECC2-A64A-0FBB-8DE5A4A2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AB51E4-F668-C6EE-D26B-B5C16645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80F039-EEF2-EC73-CCC6-7A7CFD6AE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816BEA-98F3-7C24-A290-28FAC015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1EEE4D-BCF7-1C82-2F86-1CFFA3AD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3D3D28-25CB-DDCF-6891-D6DC1FCB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26AC0D-C31F-4702-8F0F-00995A3F75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BC661-7C34-4C1A-4674-27085016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C57545-D670-95B2-C800-1B496E932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CA6A7B-3531-E7AD-DA93-3B4AF930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69A610-FDEF-943B-8413-31CC5372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B55FC-9924-1B91-B1D5-E8DE0839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2CD0B4-C401-32CE-7A30-968A7D46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1F1FF9-1A59-4D2A-A20D-223AB747969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55FF6-D0D2-7EBD-9E35-174A01422A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179A1B-A7BF-7979-DA6D-C2F91E9651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5E7752-163F-CCBF-9539-315B8275AA6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5F647-1C74-37BD-00D2-72872E00F75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3AEA1-3FFF-814B-BA6B-01083A8E234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7BB963C-0634-41FA-AC8E-21930F5987AD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hangingPunct="0">
        <a:tabLst/>
        <a:defRPr lang="ru-RU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ru-RU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09554C31-C272-0D11-BC12-BFF4864F911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4492" y="1232079"/>
            <a:ext cx="9071640" cy="3288239"/>
          </a:xfrm>
        </p:spPr>
        <p:txBody>
          <a:bodyPr vert="horz" anchor="ctr">
            <a:normAutofit/>
          </a:bodyPr>
          <a:lstStyle/>
          <a:p>
            <a:pPr lvl="0"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сцен трехмерных объектов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F99D5-1F5E-11B3-8F18-1E303E986A90}"/>
              </a:ext>
            </a:extLst>
          </p:cNvPr>
          <p:cNvSpPr txBox="1"/>
          <p:nvPr/>
        </p:nvSpPr>
        <p:spPr>
          <a:xfrm>
            <a:off x="659158" y="4279020"/>
            <a:ext cx="907164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Студент: </a:t>
            </a:r>
            <a:r>
              <a:rPr lang="ru-RU" dirty="0"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Могилин Никита Сергеевич </a:t>
            </a: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ИУ7-51Б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Руководитель: Мальцева Д. Ю.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dirty="0">
              <a:latin typeface="Times New Roman" panose="02020603050405020304" pitchFamily="18" charset="0"/>
              <a:ea typeface="Noto Sans CJK SC" pitchFamily="2"/>
              <a:cs typeface="Times New Roman" panose="02020603050405020304" pitchFamily="18" charset="0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2024</a:t>
            </a:r>
            <a:r>
              <a:rPr lang="en-US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 </a:t>
            </a: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г</a:t>
            </a:r>
            <a:r>
              <a:rPr lang="en-US" dirty="0"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.</a:t>
            </a:r>
            <a:endParaRPr lang="ru-RU" sz="1800" b="0" i="0" u="none" strike="noStrike" kern="1200" cap="none" dirty="0">
              <a:ln>
                <a:noFill/>
              </a:ln>
              <a:latin typeface="Times New Roman" panose="02020603050405020304" pitchFamily="18" charset="0"/>
              <a:ea typeface="Noto Sans CJK SC" pitchFamily="2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B919F2-694D-657E-3FEE-754214F2943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8840" y="360000"/>
            <a:ext cx="11142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3593D-2980-8833-1C31-CBE78AA481F8}"/>
              </a:ext>
            </a:extLst>
          </p:cNvPr>
          <p:cNvSpPr txBox="1"/>
          <p:nvPr/>
        </p:nvSpPr>
        <p:spPr>
          <a:xfrm>
            <a:off x="1463039" y="0"/>
            <a:ext cx="8256960" cy="21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высшего образования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имени Н.Э. Баумана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(МГТУ им. Н.Э. Баумана)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89FFD-D2CF-CA5C-86BB-C851C54C47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00" y="-53320"/>
            <a:ext cx="9071640" cy="946440"/>
          </a:xfrm>
        </p:spPr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трассировки лучей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509FF90-29A7-43D6-13B9-EA41CD81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E82CE9-6CFB-EF83-731B-1F86A9F74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7301" y="861925"/>
            <a:ext cx="7078379" cy="48086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5BD3F-3863-6CE2-EA35-709803EC35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7BEDC0-8C34-EF82-AE68-3EC8C9F1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84" y="1295337"/>
            <a:ext cx="9071640" cy="1830815"/>
          </a:xfrm>
        </p:spPr>
        <p:txBody>
          <a:bodyPr>
            <a:normAutofit/>
          </a:bodyPr>
          <a:lstStyle/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модульного тестирования: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77225E-E06F-AC73-1C4B-D9E2F0D0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C9C9F7-D7A7-4C9D-0697-9C20CCC6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en-US" smtClean="0"/>
              <a:t>12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118B8BC-C39E-2B63-A5FD-0C8A331F57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000" y="-104120"/>
            <a:ext cx="9071640" cy="946440"/>
          </a:xfrm>
        </p:spPr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AADB87-67DC-F16C-6E27-6532D0C6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9797"/>
          <a:stretch/>
        </p:blipFill>
        <p:spPr>
          <a:xfrm>
            <a:off x="1650892" y="842320"/>
            <a:ext cx="6778840" cy="47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9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8B68D-4136-A6F8-F372-2EF4FB309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07677-F877-4F97-416F-520DDCD27BB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интерфейса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11A1B3-7FB7-A9D1-1480-EAE5412B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896" y="4923693"/>
            <a:ext cx="7233231" cy="386716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визуализации сцены с двумя сферами и сглаживанием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C57938-53B9-7009-0CEF-5742D9D6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ru-RU" smtClean="0"/>
              <a:t>13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0380D0-A3E5-D8C3-09D0-2745040DF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00" y="1353362"/>
            <a:ext cx="5498223" cy="31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A36C-53F9-CCAF-F94C-B757FBF617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B0E649-C2CB-70C0-F3AE-9A683AC9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189292"/>
            <a:ext cx="9071640" cy="1584240"/>
          </a:xfrm>
        </p:spPr>
        <p:txBody>
          <a:bodyPr>
            <a:noAutofit/>
          </a:bodyPr>
          <a:lstStyle/>
          <a:p>
            <a:pPr algn="just"/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метрики, используемой для оценки полноты тестирования программного обеспечения, было выбрано покрытие строк кода. Реализованный набор модульных тестов имеет покрытие, равное 23%.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8861C80-043B-C7DE-6D01-05072FA0E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99463"/>
              </p:ext>
            </p:extLst>
          </p:nvPr>
        </p:nvGraphicFramePr>
        <p:xfrm>
          <a:off x="1680104" y="595136"/>
          <a:ext cx="67204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09">
                  <a:extLst>
                    <a:ext uri="{9D8B030D-6E8A-4147-A177-3AD203B41FA5}">
                      <a16:colId xmlns:a16="http://schemas.microsoft.com/office/drawing/2014/main" val="334978161"/>
                    </a:ext>
                  </a:extLst>
                </a:gridCol>
                <a:gridCol w="3360209">
                  <a:extLst>
                    <a:ext uri="{9D8B030D-6E8A-4147-A177-3AD203B41FA5}">
                      <a16:colId xmlns:a16="http://schemas.microsoft.com/office/drawing/2014/main" val="236886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06110"/>
                  </a:ext>
                </a:extLst>
              </a:tr>
            </a:tbl>
          </a:graphicData>
        </a:graphic>
      </p:graphicFrame>
      <p:sp>
        <p:nvSpPr>
          <p:cNvPr id="9" name="Объект 3">
            <a:extLst>
              <a:ext uri="{FF2B5EF4-FFF2-40B4-BE49-F238E27FC236}">
                <a16:creationId xmlns:a16="http://schemas.microsoft.com/office/drawing/2014/main" id="{2521E1C6-5556-B230-834A-82FFA7331F63}"/>
              </a:ext>
            </a:extLst>
          </p:cNvPr>
          <p:cNvSpPr txBox="1">
            <a:spLocks/>
          </p:cNvSpPr>
          <p:nvPr/>
        </p:nvSpPr>
        <p:spPr>
          <a:xfrm>
            <a:off x="5748337" y="2537846"/>
            <a:ext cx="3256564" cy="386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результата тестирования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49BBC3F-5A4E-DBBD-09BD-F8B118F2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ru-RU" smtClean="0"/>
              <a:t>14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77024-7C25-AFF3-2108-43D610800FF6}"/>
              </a:ext>
            </a:extLst>
          </p:cNvPr>
          <p:cNvSpPr txBox="1"/>
          <p:nvPr/>
        </p:nvSpPr>
        <p:spPr>
          <a:xfrm>
            <a:off x="1297940" y="2513864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модульного теста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FD36D-D910-42B3-BDD5-8DAC5DDD164B}"/>
              </a:ext>
            </a:extLst>
          </p:cNvPr>
          <p:cNvSpPr txBox="1"/>
          <p:nvPr/>
        </p:nvSpPr>
        <p:spPr>
          <a:xfrm>
            <a:off x="690880" y="2972020"/>
            <a:ext cx="4058920" cy="1708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[Fact]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AdditionOperatorTest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 v1 = new Vector3(1, 2, 3);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 v2 = new Vector3(4, 5, 6);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var result = v1 + v2;</a:t>
            </a:r>
          </a:p>
          <a:p>
            <a:endParaRPr lang="en-US" sz="105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Assert.True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result.X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5 &amp;&amp; 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result.Y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7 &amp;&amp; 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result.Z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9);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97E34-1B4C-0918-C676-576F0A1D7384}"/>
              </a:ext>
            </a:extLst>
          </p:cNvPr>
          <p:cNvSpPr txBox="1"/>
          <p:nvPr/>
        </p:nvSpPr>
        <p:spPr>
          <a:xfrm>
            <a:off x="5111559" y="2972020"/>
            <a:ext cx="4530120" cy="21236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00:00:00.00] xUnit.net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Adapter v2.5.3.1+6b60a9e56a (64-bit .NET 8.0.11)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00:00:00.04]   Discovering: TestProject1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00:00:00.06]   Discovered:  TestProject1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00:00:00.06]   Starting:    TestProject1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00:00:00.11]   Finished:    TestProject1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00:00:00.00] xUnit.net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Adapter v2.5.3.1+6b60a9e56a (64-bit .NET 8.0.11) TestProject1 (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тест) успешно выполнено (0.6 с)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Сводка теста: всего: 26, сбой: 0, успешно: 26, пропущено: 0, длительность: 0.6 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BC588-B3B2-3378-179C-97710B41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E94B9-3393-2677-246E-14523F2DE2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490A9E4-C150-625C-9C40-86B10F66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15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48AE0-692A-60FB-DD29-976973C9B48C}"/>
              </a:ext>
            </a:extLst>
          </p:cNvPr>
          <p:cNvSpPr txBox="1"/>
          <p:nvPr/>
        </p:nvSpPr>
        <p:spPr>
          <a:xfrm>
            <a:off x="553720" y="1234440"/>
            <a:ext cx="418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Функциональное тестирование проводится по следующему алгоритму: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разработать тестовые случаи для программы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составить входные данные для каждого случая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получить картинку для этих входных данных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визуально оценить результат.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A7A8A1-BCE9-9F5F-3ACE-FF4F060C1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660" y="1318180"/>
            <a:ext cx="3913399" cy="2935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DF10E4-4179-A8B3-7558-48F4DE16593C}"/>
              </a:ext>
            </a:extLst>
          </p:cNvPr>
          <p:cNvSpPr txBox="1"/>
          <p:nvPr/>
        </p:nvSpPr>
        <p:spPr>
          <a:xfrm>
            <a:off x="5629699" y="4341020"/>
            <a:ext cx="319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Минимальная интенсивность источника света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9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62FCE-B6DA-224E-0184-D7BB8F450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6A9A0-2F56-096B-55CF-0CCFB9D836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1DC7219A-0602-4EBD-9F93-54240DA6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6E73EC-6365-EB1D-963E-9A27EE18E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1803198"/>
            <a:ext cx="3327401" cy="2495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BEC42B-7145-6215-FBDB-9875AB27F8AA}"/>
              </a:ext>
            </a:extLst>
          </p:cNvPr>
          <p:cNvSpPr txBox="1"/>
          <p:nvPr/>
        </p:nvSpPr>
        <p:spPr>
          <a:xfrm>
            <a:off x="751785" y="4298749"/>
            <a:ext cx="224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Максимальная интенсивность источника света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5FFF7B-5FA4-0543-C44C-A83CC7D15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11" y="1808515"/>
            <a:ext cx="3327401" cy="2495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2F577A-1E7B-78B1-3AA9-CE04986AADF9}"/>
              </a:ext>
            </a:extLst>
          </p:cNvPr>
          <p:cNvSpPr txBox="1"/>
          <p:nvPr/>
        </p:nvSpPr>
        <p:spPr>
          <a:xfrm>
            <a:off x="4079186" y="4298749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Изображение, сглаженное 16 дополнительными лучами на пиксель</a:t>
            </a:r>
            <a:endParaRPr lang="en-US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778BB62-EE76-11D2-CCE6-046E8B9E8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3" y="1808515"/>
            <a:ext cx="3327402" cy="24955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EFBB6F-FDB2-C75D-8484-D11480991A67}"/>
              </a:ext>
            </a:extLst>
          </p:cNvPr>
          <p:cNvSpPr txBox="1"/>
          <p:nvPr/>
        </p:nvSpPr>
        <p:spPr>
          <a:xfrm>
            <a:off x="7000240" y="4298750"/>
            <a:ext cx="239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Эффект глубины поля, симулируемый 32 дополнительными лучами на пиксель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0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538DF1-4603-9F9B-FEF8-70EA6F6D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en-US" smtClean="0"/>
              <a:t>17</a:t>
            </a:fld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8316925-1CA6-22E6-EBEF-A7D5C7FDB7D2}"/>
              </a:ext>
            </a:extLst>
          </p:cNvPr>
          <p:cNvSpPr txBox="1">
            <a:spLocks/>
          </p:cNvSpPr>
          <p:nvPr/>
        </p:nvSpPr>
        <p:spPr>
          <a:xfrm>
            <a:off x="504000" y="-482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rtl="0" hangingPunct="0">
              <a:tabLst/>
              <a:defRPr lang="ru-RU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pPr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3</a:t>
            </a:r>
            <a:endParaRPr lang="ru-RU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0B59D3-9D9B-49A2-C501-D95C00F75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7" y="1473559"/>
            <a:ext cx="3845453" cy="2884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77809D-9140-3F99-4CDA-63FB40C4B86E}"/>
              </a:ext>
            </a:extLst>
          </p:cNvPr>
          <p:cNvSpPr txBox="1"/>
          <p:nvPr/>
        </p:nvSpPr>
        <p:spPr>
          <a:xfrm>
            <a:off x="1089713" y="4518949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Изменение цветов отдельных фигур</a:t>
            </a:r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90C649C-087F-8E4F-E6D7-B16C56429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20" y="1473559"/>
            <a:ext cx="3845454" cy="2884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E17BFD-60B9-B905-7907-A1D218EB5775}"/>
              </a:ext>
            </a:extLst>
          </p:cNvPr>
          <p:cNvSpPr txBox="1"/>
          <p:nvPr/>
        </p:nvSpPr>
        <p:spPr>
          <a:xfrm>
            <a:off x="5753047" y="4609842"/>
            <a:ext cx="29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Зеркальные стены, взаимное отражение при глубине рекурсии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0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7A4F5-A9B6-94A0-5C0B-80611AF9F6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времени генерации кадра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FCF9D2-57AB-D6C6-8F63-B506CE96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CCB5D9-9635-16A7-9C73-04A73179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071" y="1172520"/>
            <a:ext cx="4667568" cy="29172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DBBA76-7BDB-2557-F19F-076B9B0F7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503" y="1172520"/>
            <a:ext cx="4667568" cy="2917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9C5465-367D-0347-0288-4C4CA17D988E}"/>
              </a:ext>
            </a:extLst>
          </p:cNvPr>
          <p:cNvSpPr txBox="1"/>
          <p:nvPr/>
        </p:nvSpPr>
        <p:spPr>
          <a:xfrm>
            <a:off x="905031" y="4439920"/>
            <a:ext cx="800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увеличении числа сфер с 1 до 2 время генерации увеличилось на 8%.</a:t>
            </a:r>
            <a:br>
              <a:rPr lang="ru-RU" dirty="0"/>
            </a:br>
            <a:r>
              <a:rPr lang="ru-RU" dirty="0"/>
              <a:t>Наибольшая эффективность достигается при числе потоков, совпадающих с числом потоков процессора.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24E84-385B-0F1D-F8E0-F2D2668A93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96E57F-F976-F739-C687-6798524EC9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72520"/>
            <a:ext cx="9071640" cy="4343400"/>
          </a:xfrm>
        </p:spPr>
        <p:txBody>
          <a:bodyPr vert="horz">
            <a:noAutofit/>
          </a:bodyPr>
          <a:lstStyle/>
          <a:p>
            <a:pPr algn="just">
              <a:spcBef>
                <a:spcPts val="600"/>
              </a:spcBef>
              <a:tabLst>
                <a:tab pos="180721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выполнения курсовой работы, было разработано программное обеспечение для визуализации сцен трехмерных объектов с изменяемыми параметрами.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tabLst>
                <a:tab pos="180721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проекта были выполнены все поставленные задачи: 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 формализована в виде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IDEF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диаграммы;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проанализированы модели представления объекта;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проанализированы существующие алгоритмы компьютерной графики: удаления невидимых линий и поверхностей, учета теней и освещения;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спроектировано программное обеспечение;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выбраны средства реализации и реализовано спроектированное программное обеспечение;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исследована зависимость времени работы программы от числа потоков.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A81FEF-A21F-4E84-7BC9-F16E4F54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6F892-9EB6-D2AC-F536-47D76200E5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курсовой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7DE170-BDE4-CD60-0EDE-5FDDD55254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713400"/>
          </a:xfrm>
        </p:spPr>
        <p:txBody>
          <a:bodyPr vert="horz">
            <a:normAutofit fontScale="92500" lnSpcReduction="20000"/>
          </a:bodyPr>
          <a:lstStyle/>
          <a:p>
            <a:pPr lvl="0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—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программного обеспечения для визуализации сцен трехмерных объектов с изменяемыми параметрами.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задачу в виде IDEF0 диаграммы;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модели представления объектов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проанализировать существующие алгоритмы компьютерной графики: удаления невидимых линий и поверхностей, построения теней, закраски и освещения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программное обеспечение для визуализации трехмерных сцен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средства реализации спроектированного программного обеспечения и разработать его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характеристики разработанного программного обеспечения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4BA6F0-CC7C-720A-C6B6-DB9E5D2C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1CFAE-CCD0-E6E5-4658-F660EA963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F8D40-9AC7-F1A7-4D00-8F73FB8C64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179E1FBE-B042-CFAD-B276-CBC14B5A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ru-RU" smtClean="0"/>
              <a:t>3</a:t>
            </a:fld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F4C3105-5BD1-6A45-1B3E-30960686D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76"/>
          <a:stretch/>
        </p:blipFill>
        <p:spPr>
          <a:xfrm>
            <a:off x="112175" y="1860424"/>
            <a:ext cx="9819225" cy="21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7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7120A69-0145-4491-349A-A1C82249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2" y="-124440"/>
            <a:ext cx="9071640" cy="946440"/>
          </a:xfrm>
        </p:spPr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описания объектов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2D952CC-0024-1F54-E22E-01B0B9DA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AEE9A4F-25DD-AC38-7DBB-03301D26D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3731078"/>
                  </p:ext>
                </p:extLst>
              </p:nvPr>
            </p:nvGraphicFramePr>
            <p:xfrm>
              <a:off x="214311" y="2345880"/>
              <a:ext cx="9652002" cy="2763520"/>
            </p:xfrm>
            <a:graphic>
              <a:graphicData uri="http://schemas.openxmlformats.org/drawingml/2006/table">
                <a:tbl>
                  <a:tblPr firstRow="1" bandRow="1">
                    <a:tableStyleId>{0CA55959-9519-42C5-95FD-96F331395C40}</a:tableStyleId>
                  </a:tblPr>
                  <a:tblGrid>
                    <a:gridCol w="4409441">
                      <a:extLst>
                        <a:ext uri="{9D8B030D-6E8A-4147-A177-3AD203B41FA5}">
                          <a16:colId xmlns:a16="http://schemas.microsoft.com/office/drawing/2014/main" val="3122767144"/>
                        </a:ext>
                      </a:extLst>
                    </a:gridCol>
                    <a:gridCol w="1010919">
                      <a:extLst>
                        <a:ext uri="{9D8B030D-6E8A-4147-A177-3AD203B41FA5}">
                          <a16:colId xmlns:a16="http://schemas.microsoft.com/office/drawing/2014/main" val="3790800653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190546329"/>
                        </a:ext>
                      </a:extLst>
                    </a:gridCol>
                    <a:gridCol w="1102360">
                      <a:extLst>
                        <a:ext uri="{9D8B030D-6E8A-4147-A177-3AD203B41FA5}">
                          <a16:colId xmlns:a16="http://schemas.microsoft.com/office/drawing/2014/main" val="363963823"/>
                        </a:ext>
                      </a:extLst>
                    </a:gridCol>
                    <a:gridCol w="1071880">
                      <a:extLst>
                        <a:ext uri="{9D8B030D-6E8A-4147-A177-3AD203B41FA5}">
                          <a16:colId xmlns:a16="http://schemas.microsoft.com/office/drawing/2014/main" val="2358759534"/>
                        </a:ext>
                      </a:extLst>
                    </a:gridCol>
                    <a:gridCol w="1026162">
                      <a:extLst>
                        <a:ext uri="{9D8B030D-6E8A-4147-A177-3AD203B41FA5}">
                          <a16:colId xmlns:a16="http://schemas.microsoft.com/office/drawing/2014/main" val="3135019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Критерии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А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РС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НС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926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 поиска нормали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2077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 поиска пересечения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852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Пространственная сложность хранения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899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описания произвольных объектов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4521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Отсутствие погрешности при задании сферы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8802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AEE9A4F-25DD-AC38-7DBB-03301D26D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3731078"/>
                  </p:ext>
                </p:extLst>
              </p:nvPr>
            </p:nvGraphicFramePr>
            <p:xfrm>
              <a:off x="214311" y="2345880"/>
              <a:ext cx="9652002" cy="2763520"/>
            </p:xfrm>
            <a:graphic>
              <a:graphicData uri="http://schemas.openxmlformats.org/drawingml/2006/table">
                <a:tbl>
                  <a:tblPr firstRow="1" bandRow="1">
                    <a:tableStyleId>{0CA55959-9519-42C5-95FD-96F331395C40}</a:tableStyleId>
                  </a:tblPr>
                  <a:tblGrid>
                    <a:gridCol w="4409441">
                      <a:extLst>
                        <a:ext uri="{9D8B030D-6E8A-4147-A177-3AD203B41FA5}">
                          <a16:colId xmlns:a16="http://schemas.microsoft.com/office/drawing/2014/main" val="3122767144"/>
                        </a:ext>
                      </a:extLst>
                    </a:gridCol>
                    <a:gridCol w="1010919">
                      <a:extLst>
                        <a:ext uri="{9D8B030D-6E8A-4147-A177-3AD203B41FA5}">
                          <a16:colId xmlns:a16="http://schemas.microsoft.com/office/drawing/2014/main" val="3790800653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190546329"/>
                        </a:ext>
                      </a:extLst>
                    </a:gridCol>
                    <a:gridCol w="1102360">
                      <a:extLst>
                        <a:ext uri="{9D8B030D-6E8A-4147-A177-3AD203B41FA5}">
                          <a16:colId xmlns:a16="http://schemas.microsoft.com/office/drawing/2014/main" val="363963823"/>
                        </a:ext>
                      </a:extLst>
                    </a:gridCol>
                    <a:gridCol w="1071880">
                      <a:extLst>
                        <a:ext uri="{9D8B030D-6E8A-4147-A177-3AD203B41FA5}">
                          <a16:colId xmlns:a16="http://schemas.microsoft.com/office/drawing/2014/main" val="2358759534"/>
                        </a:ext>
                      </a:extLst>
                    </a:gridCol>
                    <a:gridCol w="1026162">
                      <a:extLst>
                        <a:ext uri="{9D8B030D-6E8A-4147-A177-3AD203B41FA5}">
                          <a16:colId xmlns:a16="http://schemas.microsoft.com/office/drawing/2014/main" val="3135019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Критерии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А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РС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НС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926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 поиска нормали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6747" t="-108197" r="-419277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7219" t="-108197" r="-311834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635" t="-108197" r="-191160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5114" t="-108197" r="-96591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452" t="-108197" r="-1190" b="-5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2077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 поиска пересечения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6747" t="-208197" r="-419277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7219" t="-208197" r="-311834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635" t="-208197" r="-191160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5114" t="-208197" r="-96591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452" t="-208197" r="-1190" b="-4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852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Пространственная сложность хранения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6747" t="-308197" r="-419277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7219" t="-308197" r="-311834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635" t="-308197" r="-19116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5114" t="-308197" r="-9659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452" t="-308197" r="-1190" b="-3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989942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описания произвольных объектов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45213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Отсутствие погрешности при задании сферы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880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A32B40-E2D2-56F0-6B91-A948957CE522}"/>
              </a:ext>
            </a:extLst>
          </p:cNvPr>
          <p:cNvSpPr txBox="1"/>
          <p:nvPr/>
        </p:nvSpPr>
        <p:spPr>
          <a:xfrm>
            <a:off x="614680" y="563880"/>
            <a:ext cx="416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Обозначения:</a:t>
            </a:r>
          </a:p>
          <a:p>
            <a:r>
              <a:rPr lang="ru-RU" dirty="0"/>
              <a:t>А – Аналитическая</a:t>
            </a:r>
            <a:r>
              <a:rPr lang="en-US" dirty="0"/>
              <a:t>;</a:t>
            </a:r>
          </a:p>
          <a:p>
            <a:r>
              <a:rPr lang="ru-RU" dirty="0"/>
              <a:t>П – Полигональная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 – </a:t>
            </a:r>
            <a:r>
              <a:rPr lang="ru-RU" dirty="0" err="1"/>
              <a:t>Воксельная</a:t>
            </a:r>
            <a:r>
              <a:rPr lang="en-US" dirty="0"/>
              <a:t>;</a:t>
            </a:r>
          </a:p>
          <a:p>
            <a:r>
              <a:rPr lang="ru-RU" dirty="0"/>
              <a:t>РС – с помощью равномерной сетки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НС – с помощью неравномерной сетки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A2EDA-5F38-EA3D-DF3C-3F2F1D17CD45}"/>
              </a:ext>
            </a:extLst>
          </p:cNvPr>
          <p:cNvSpPr txBox="1"/>
          <p:nvPr/>
        </p:nvSpPr>
        <p:spPr>
          <a:xfrm>
            <a:off x="5130800" y="772160"/>
            <a:ext cx="439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– </a:t>
            </a:r>
            <a:r>
              <a:rPr lang="ru-RU" dirty="0"/>
              <a:t>число граней поверхности</a:t>
            </a:r>
            <a:r>
              <a:rPr lang="en-US" dirty="0"/>
              <a:t>;</a:t>
            </a:r>
          </a:p>
          <a:p>
            <a:r>
              <a:rPr lang="en-US" dirty="0"/>
              <a:t>V – </a:t>
            </a:r>
            <a:r>
              <a:rPr lang="ru-RU" dirty="0"/>
              <a:t>число </a:t>
            </a:r>
            <a:r>
              <a:rPr lang="ru-RU" dirty="0" err="1"/>
              <a:t>вокселей</a:t>
            </a:r>
            <a:r>
              <a:rPr lang="en-US" dirty="0"/>
              <a:t>;</a:t>
            </a:r>
          </a:p>
          <a:p>
            <a:r>
              <a:rPr lang="en-US" dirty="0"/>
              <a:t>K – </a:t>
            </a:r>
            <a:r>
              <a:rPr lang="ru-RU" dirty="0"/>
              <a:t>общее число ячеек.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C5F37EA-9C85-752E-C84B-8CC2D945D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2" t="38880" r="38658" b="2023"/>
          <a:stretch/>
        </p:blipFill>
        <p:spPr>
          <a:xfrm>
            <a:off x="6013077" y="2491228"/>
            <a:ext cx="507212" cy="104561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CAF5E-B71A-7D9B-F42F-3F90B9AC6C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0760" y="226999"/>
            <a:ext cx="9071640" cy="492443"/>
          </a:xfrm>
        </p:spPr>
        <p:txBody>
          <a:bodyPr vert="horz">
            <a:spAutoFit/>
          </a:bodyPr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сцены (часть 1)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93D7F3-6D05-0F56-0EF0-4C541EED44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91290" y="3460447"/>
            <a:ext cx="2727197" cy="1603413"/>
          </a:xfrm>
        </p:spPr>
        <p:txBody>
          <a:bodyPr vert="horz">
            <a:normAutofit/>
          </a:bodyPr>
          <a:lstStyle/>
          <a:p>
            <a:pPr lvl="0" algn="ctr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 заданные объекты</a:t>
            </a:r>
          </a:p>
          <a:p>
            <a:pPr lvl="0"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Сфера задается центром и радиусом, куб задается центром и размером стороны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3854-4F2E-69AC-57F2-50227715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5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FA3FDF-2D27-1702-4ECD-BD68069A4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4" t="40927" r="26365" b="13465"/>
          <a:stretch/>
        </p:blipFill>
        <p:spPr>
          <a:xfrm>
            <a:off x="1871479" y="1892020"/>
            <a:ext cx="950160" cy="9193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1F2E47-75BA-B04F-47BA-F9BD810FF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7" t="20246" r="58411" b="42217"/>
          <a:stretch/>
        </p:blipFill>
        <p:spPr>
          <a:xfrm>
            <a:off x="3061576" y="1892020"/>
            <a:ext cx="1029081" cy="9193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B403A7-B204-0FE5-6F42-BA1E06B7C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3" t="27593" r="41412" b="3247"/>
          <a:stretch/>
        </p:blipFill>
        <p:spPr>
          <a:xfrm>
            <a:off x="6514518" y="2430519"/>
            <a:ext cx="507211" cy="11284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6F895DD-ACD3-4DFA-8AED-87B7216A17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0" t="46853" r="41211" b="4003"/>
          <a:stretch/>
        </p:blipFill>
        <p:spPr>
          <a:xfrm>
            <a:off x="7028489" y="2439095"/>
            <a:ext cx="507212" cy="113105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D6BF470-6FA9-871F-4C7E-EAE97A6359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t="15743" r="65533" b="25732"/>
          <a:stretch/>
        </p:blipFill>
        <p:spPr>
          <a:xfrm>
            <a:off x="6572288" y="1000085"/>
            <a:ext cx="371353" cy="138613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6FD97DC-D5EC-FCA9-D5C0-60F898067A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2" t="9407" r="29520" b="12923"/>
          <a:stretch/>
        </p:blipFill>
        <p:spPr>
          <a:xfrm>
            <a:off x="5991441" y="980807"/>
            <a:ext cx="550484" cy="142468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020D268-9C4D-ECEC-0102-B6E0850A7A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0" t="15742" r="41816" b="4860"/>
          <a:stretch/>
        </p:blipFill>
        <p:spPr>
          <a:xfrm>
            <a:off x="6949743" y="1000085"/>
            <a:ext cx="442608" cy="1386130"/>
          </a:xfrm>
          <a:prstGeom prst="rect">
            <a:avLst/>
          </a:prstGeom>
        </p:spPr>
      </p:pic>
      <p:sp>
        <p:nvSpPr>
          <p:cNvPr id="24" name="Текст 4">
            <a:extLst>
              <a:ext uri="{FF2B5EF4-FFF2-40B4-BE49-F238E27FC236}">
                <a16:creationId xmlns:a16="http://schemas.microsoft.com/office/drawing/2014/main" id="{7D408DB8-1543-E0CE-50C7-D1A311088F50}"/>
              </a:ext>
            </a:extLst>
          </p:cNvPr>
          <p:cNvSpPr txBox="1">
            <a:spLocks/>
          </p:cNvSpPr>
          <p:nvPr/>
        </p:nvSpPr>
        <p:spPr>
          <a:xfrm>
            <a:off x="5394365" y="3518014"/>
            <a:ext cx="2727197" cy="1603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 fontScale="92500" lnSpcReduction="10000"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Объекты, заданные с помощью полигональной сетки</a:t>
            </a:r>
          </a:p>
          <a:p>
            <a:pPr algn="just"/>
            <a:r>
              <a:rPr lang="ru-RU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Шахматные фигуры задаются множеством вершин и треугольных полигонов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9F4A66-3628-92F0-0CE8-57B68D91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en-US" smtClean="0"/>
              <a:t>6</a:t>
            </a:fld>
            <a:endParaRPr lang="en-US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4E0558C7-ED3C-D3AD-EB69-DA322101B182}"/>
              </a:ext>
            </a:extLst>
          </p:cNvPr>
          <p:cNvSpPr txBox="1">
            <a:spLocks/>
          </p:cNvSpPr>
          <p:nvPr/>
        </p:nvSpPr>
        <p:spPr>
          <a:xfrm>
            <a:off x="5423936" y="3561867"/>
            <a:ext cx="3606848" cy="1603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света</a:t>
            </a:r>
          </a:p>
          <a:p>
            <a:pPr algn="just"/>
            <a:r>
              <a:rPr lang="ru-RU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задается положением в пространстве</a:t>
            </a:r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тремя координатами) и интенсивностью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EBD22B7D-757A-EDD3-34F3-3B435574A0F3}"/>
              </a:ext>
            </a:extLst>
          </p:cNvPr>
          <p:cNvSpPr txBox="1">
            <a:spLocks/>
          </p:cNvSpPr>
          <p:nvPr/>
        </p:nvSpPr>
        <p:spPr>
          <a:xfrm>
            <a:off x="1442597" y="3465561"/>
            <a:ext cx="3246243" cy="1603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Камера</a:t>
            </a:r>
          </a:p>
          <a:p>
            <a:pPr algn="just"/>
            <a:r>
              <a:rPr lang="ru-RU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задается положением в пространстве (тремя координатами) и вектором направления.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C3BAFB9-1CA8-6FA5-0DB7-0A96B378B2DD}"/>
              </a:ext>
            </a:extLst>
          </p:cNvPr>
          <p:cNvSpPr txBox="1">
            <a:spLocks/>
          </p:cNvSpPr>
          <p:nvPr/>
        </p:nvSpPr>
        <p:spPr>
          <a:xfrm>
            <a:off x="500760" y="226999"/>
            <a:ext cx="9071640" cy="4924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hangingPunct="0">
              <a:tabLst/>
              <a:defRPr lang="ru-RU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ru-RU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сцены (часть 2)</a:t>
            </a:r>
          </a:p>
        </p:txBody>
      </p:sp>
      <p:pic>
        <p:nvPicPr>
          <p:cNvPr id="1026" name="Picture 2" descr="Ray Tracing | NVIDIA Developer">
            <a:extLst>
              <a:ext uri="{FF2B5EF4-FFF2-40B4-BE49-F238E27FC236}">
                <a16:creationId xmlns:a16="http://schemas.microsoft.com/office/drawing/2014/main" id="{E2167A16-F488-98A8-5CCF-DABDFBF9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03" y="1368923"/>
            <a:ext cx="3086417" cy="202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11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970E3-C461-FD26-C051-4E0CB69266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00" y="-129520"/>
            <a:ext cx="9071640" cy="946440"/>
          </a:xfrm>
        </p:spPr>
        <p:txBody>
          <a:bodyPr vert="horz"/>
          <a:lstStyle/>
          <a:p>
            <a:pPr lvl="0">
              <a:spcBef>
                <a:spcPts val="1417"/>
              </a:spcBef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удаления невидимых линий и поверхностей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DD2B5C-C10D-3E3F-9830-37EAB492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D6C6084C-4241-AE5F-F01C-48740E94C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693849"/>
                  </p:ext>
                </p:extLst>
              </p:nvPr>
            </p:nvGraphicFramePr>
            <p:xfrm>
              <a:off x="370840" y="2187841"/>
              <a:ext cx="8971280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2240">
                      <a:extLst>
                        <a:ext uri="{9D8B030D-6E8A-4147-A177-3AD203B41FA5}">
                          <a16:colId xmlns:a16="http://schemas.microsoft.com/office/drawing/2014/main" val="2206675433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3166051375"/>
                        </a:ext>
                      </a:extLst>
                    </a:gridCol>
                    <a:gridCol w="980440">
                      <a:extLst>
                        <a:ext uri="{9D8B030D-6E8A-4147-A177-3AD203B41FA5}">
                          <a16:colId xmlns:a16="http://schemas.microsoft.com/office/drawing/2014/main" val="1362871192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1626540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347583798"/>
                        </a:ext>
                      </a:extLst>
                    </a:gridCol>
                  </a:tblGrid>
                  <a:tr h="1560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Критерии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Р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</a:t>
                          </a:r>
                          <a:r>
                            <a:rPr lang="ru-RU" dirty="0"/>
                            <a:t>Б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ОТ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7662719"/>
                      </a:ext>
                    </a:extLst>
                  </a:tr>
                  <a:tr h="15609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построения отражений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856868"/>
                      </a:ext>
                    </a:extLst>
                  </a:tr>
                  <a:tr h="273171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отрисовки объектов, заданных аналитически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6818"/>
                      </a:ext>
                    </a:extLst>
                  </a:tr>
                  <a:tr h="273171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отрисовки объектов, заданных полигональной сеткой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719799"/>
                      </a:ext>
                    </a:extLst>
                  </a:tr>
                  <a:tr h="15609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симуляции  эффекта глубины поля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М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122516"/>
                      </a:ext>
                    </a:extLst>
                  </a:tr>
                  <a:tr h="15609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Пространство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70033"/>
                      </a:ext>
                    </a:extLst>
                  </a:tr>
                  <a:tr h="158727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𝑊𝐻𝑁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𝑊𝐻𝑁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𝑊𝐻𝑁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42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D6C6084C-4241-AE5F-F01C-48740E94C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693849"/>
                  </p:ext>
                </p:extLst>
              </p:nvPr>
            </p:nvGraphicFramePr>
            <p:xfrm>
              <a:off x="370840" y="2187841"/>
              <a:ext cx="8971280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2240">
                      <a:extLst>
                        <a:ext uri="{9D8B030D-6E8A-4147-A177-3AD203B41FA5}">
                          <a16:colId xmlns:a16="http://schemas.microsoft.com/office/drawing/2014/main" val="2206675433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3166051375"/>
                        </a:ext>
                      </a:extLst>
                    </a:gridCol>
                    <a:gridCol w="980440">
                      <a:extLst>
                        <a:ext uri="{9D8B030D-6E8A-4147-A177-3AD203B41FA5}">
                          <a16:colId xmlns:a16="http://schemas.microsoft.com/office/drawing/2014/main" val="1362871192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1626540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3475837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Критерии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Р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</a:t>
                          </a:r>
                          <a:r>
                            <a:rPr lang="ru-RU" dirty="0"/>
                            <a:t>Б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ОТ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76627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построения отражений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8568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отрисовки объектов, заданных аналитически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681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отрисовки объектов, заданных полигональной сеткой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71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симуляции  эффекта глубины поля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М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122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Пространство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70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9091" t="-760000" r="-41074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8075" t="-760000" r="-20869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4556" t="-760000" r="-9881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3333" t="-760000" r="-1212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42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6C4A69-B0B3-EC1F-D8C0-EFE4E8C4F8D2}"/>
              </a:ext>
            </a:extLst>
          </p:cNvPr>
          <p:cNvSpPr txBox="1"/>
          <p:nvPr/>
        </p:nvSpPr>
        <p:spPr>
          <a:xfrm>
            <a:off x="738505" y="816920"/>
            <a:ext cx="3180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Обозначения алгоритмов:</a:t>
            </a:r>
          </a:p>
          <a:p>
            <a:r>
              <a:rPr lang="ru-RU" sz="1400" dirty="0"/>
              <a:t>Р – Робертса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Z</a:t>
            </a:r>
            <a:r>
              <a:rPr lang="ru-RU" sz="1400" dirty="0"/>
              <a:t>Б – с использованием </a:t>
            </a:r>
            <a:r>
              <a:rPr lang="en-US" sz="1400" dirty="0"/>
              <a:t>Z-</a:t>
            </a:r>
            <a:r>
              <a:rPr lang="ru-RU" sz="1400" dirty="0"/>
              <a:t>буфера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ru-RU" sz="1400" dirty="0"/>
              <a:t>В – Варнака;</a:t>
            </a:r>
          </a:p>
          <a:p>
            <a:r>
              <a:rPr lang="ru-RU" sz="1400" dirty="0"/>
              <a:t>ОТ – обратная трассировка лучей.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158FE-1FA3-B5FA-D9B6-D70654C8B598}"/>
              </a:ext>
            </a:extLst>
          </p:cNvPr>
          <p:cNvSpPr txBox="1"/>
          <p:nvPr/>
        </p:nvSpPr>
        <p:spPr>
          <a:xfrm>
            <a:off x="4683760" y="816919"/>
            <a:ext cx="4658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 –</a:t>
            </a:r>
            <a:r>
              <a:rPr lang="ru-RU" sz="1400" dirty="0"/>
              <a:t> требует модификации</a:t>
            </a:r>
            <a:r>
              <a:rPr lang="en-US" sz="1400" dirty="0"/>
              <a:t>;</a:t>
            </a:r>
          </a:p>
          <a:p>
            <a:r>
              <a:rPr lang="ru-RU" sz="1400" dirty="0"/>
              <a:t>О – объектное пространство</a:t>
            </a:r>
            <a:r>
              <a:rPr lang="en-US" sz="1400" dirty="0"/>
              <a:t>;</a:t>
            </a:r>
          </a:p>
          <a:p>
            <a:r>
              <a:rPr lang="ru-RU" sz="1400" dirty="0"/>
              <a:t>И – пространство изображений</a:t>
            </a:r>
            <a:r>
              <a:rPr lang="en-US" sz="1400" dirty="0"/>
              <a:t>;</a:t>
            </a:r>
          </a:p>
          <a:p>
            <a:r>
              <a:rPr lang="en-US" sz="1400" dirty="0"/>
              <a:t>N – </a:t>
            </a:r>
            <a:r>
              <a:rPr lang="ru-RU" sz="1400" dirty="0"/>
              <a:t>число аналитических поверхностей и полигонов</a:t>
            </a:r>
            <a:r>
              <a:rPr lang="en-US" sz="1400" dirty="0"/>
              <a:t>;</a:t>
            </a:r>
          </a:p>
          <a:p>
            <a:r>
              <a:rPr lang="en-US" sz="1400" dirty="0"/>
              <a:t>W, H – </a:t>
            </a:r>
            <a:r>
              <a:rPr lang="ru-RU" sz="1400" dirty="0"/>
              <a:t>ширина и высота экрана в пикселях</a:t>
            </a:r>
            <a:r>
              <a:rPr lang="en-US" sz="1400" dirty="0"/>
              <a:t> </a:t>
            </a:r>
            <a:r>
              <a:rPr lang="ru-RU" sz="1400" dirty="0"/>
              <a:t>соответственно. 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C9B5897-5725-0AC2-95E5-893E2E9F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программного обеспечения</a:t>
            </a:r>
            <a:r>
              <a:rPr lang="ru-RU" sz="2800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уровень </a:t>
            </a:r>
            <a:r>
              <a:rPr lang="en-US" sz="2800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A0</a:t>
            </a:r>
            <a:endParaRPr lang="ru-RU" sz="2800" dirty="0">
              <a:solidFill>
                <a:srgbClr val="080808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EF97AB1-D6A9-53CA-8DC8-0066D2A4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CCD000-5696-4EC6-CD8C-4F3E943ED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99" y="1563778"/>
            <a:ext cx="8705138" cy="33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4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7A8DC4-3136-41EA-1790-09EE7099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0F0D3D-6308-427B-BB4A-5A2B5D15E819}" type="slidenum">
              <a:rPr lang="en-US" smtClean="0"/>
              <a:t>9</a:t>
            </a:fld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125E76-E158-4B96-15F9-990743FDE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519" y="1406968"/>
            <a:ext cx="7943150" cy="3674302"/>
          </a:xfrm>
          <a:prstGeom prst="rect">
            <a:avLst/>
          </a:prstGeom>
        </p:spPr>
      </p:pic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FE39F246-C334-2517-0E92-43E5C725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</p:spPr>
        <p:txBody>
          <a:bodyPr/>
          <a:lstStyle/>
          <a:p>
            <a:r>
              <a:rPr lang="ru-RU" sz="2800" dirty="0"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программного обеспечения</a:t>
            </a:r>
            <a:r>
              <a:rPr lang="ru-RU" sz="2800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уровень </a:t>
            </a:r>
            <a:r>
              <a:rPr lang="en-US" sz="2800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endParaRPr lang="ru-RU" sz="2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10542"/>
      </p:ext>
    </p:extLst>
  </p:cSld>
  <p:clrMapOvr>
    <a:masterClrMapping/>
  </p:clrMapOvr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</TotalTime>
  <Words>965</Words>
  <Application>Microsoft Office PowerPoint</Application>
  <PresentationFormat>Произвольный</PresentationFormat>
  <Paragraphs>211</Paragraphs>
  <Slides>19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Liberation Sans</vt:lpstr>
      <vt:lpstr>Liberation Serif</vt:lpstr>
      <vt:lpstr>Symbol</vt:lpstr>
      <vt:lpstr>Times New Roman</vt:lpstr>
      <vt:lpstr>Обычный</vt:lpstr>
      <vt:lpstr>Презентация PowerPoint</vt:lpstr>
      <vt:lpstr>Цели и задачи курсовой работы</vt:lpstr>
      <vt:lpstr>Формализация задачи </vt:lpstr>
      <vt:lpstr>Модели описания объектов</vt:lpstr>
      <vt:lpstr>Объекты сцены (часть 1)</vt:lpstr>
      <vt:lpstr>Презентация PowerPoint</vt:lpstr>
      <vt:lpstr>Алгоритмы удаления невидимых линий и поверхностей</vt:lpstr>
      <vt:lpstr>Функциональная модель программного обеспечения, уровень A0</vt:lpstr>
      <vt:lpstr>Функциональная модель программного обеспечения, уровень A1</vt:lpstr>
      <vt:lpstr>Алгоритм трассировки лучей</vt:lpstr>
      <vt:lpstr>Средства реализации</vt:lpstr>
      <vt:lpstr>Диаграмма классов</vt:lpstr>
      <vt:lpstr>Пример интерфейса</vt:lpstr>
      <vt:lpstr>Модульное тестирование</vt:lpstr>
      <vt:lpstr>Функциональное тестирование, часть 1</vt:lpstr>
      <vt:lpstr>Функциональное тестирование , часть 2</vt:lpstr>
      <vt:lpstr>Презентация PowerPoint</vt:lpstr>
      <vt:lpstr>Анализ времени генерации кадра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Sonya</dc:creator>
  <cp:lastModifiedBy>никита могилин</cp:lastModifiedBy>
  <cp:revision>83</cp:revision>
  <cp:lastPrinted>2024-12-11T23:21:51Z</cp:lastPrinted>
  <dcterms:created xsi:type="dcterms:W3CDTF">2022-12-15T15:03:59Z</dcterms:created>
  <dcterms:modified xsi:type="dcterms:W3CDTF">2024-12-12T00:35:03Z</dcterms:modified>
</cp:coreProperties>
</file>