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888992" y="183655"/>
            <a:ext cx="4255008" cy="6490690"/>
          </a:xfrm>
          <a:prstGeom prst="rect">
            <a:avLst/>
          </a:prstGeom>
          <a:noFill/>
        </p:spPr>
      </p:pic>
      <p:sp>
        <p:nvSpPr>
          <p:cNvPr id="448" name="Titre 447"/>
          <p:cNvSpPr>
            <a:spLocks noGrp="1"/>
          </p:cNvSpPr>
          <p:nvPr>
            <p:ph type="ctrTitle"/>
          </p:nvPr>
        </p:nvSpPr>
        <p:spPr>
          <a:xfrm>
            <a:off x="323528" y="2276872"/>
            <a:ext cx="5184576" cy="4581128"/>
          </a:xfrm>
        </p:spPr>
        <p:txBody>
          <a:bodyPr>
            <a:normAutofit fontScale="90000"/>
          </a:bodyPr>
          <a:lstStyle/>
          <a:p>
            <a:r>
              <a:rPr lang="fr-FR" sz="1800" dirty="0">
                <a:solidFill>
                  <a:srgbClr val="000000"/>
                </a:solidFill>
                <a:latin typeface="Crimson Text"/>
              </a:rPr>
              <a:t>Renaud est belge et habite la France depuis 2008. Il n’a pas toujours été brasseur, Renaud était dessinateur passionné de carrières de pierre. Renaud quitta son pays natal pour s’installer à Cotignac et monter un atelier de taille de pierre.</a:t>
            </a:r>
            <a:br>
              <a:rPr lang="fr-FR" sz="1800" dirty="0">
                <a:solidFill>
                  <a:srgbClr val="000000"/>
                </a:solidFill>
                <a:latin typeface="Crimson Text"/>
              </a:rPr>
            </a:br>
            <a:r>
              <a:rPr lang="fr-FR" sz="1800" dirty="0">
                <a:solidFill>
                  <a:srgbClr val="000000"/>
                </a:solidFill>
                <a:latin typeface="Crimson Text"/>
              </a:rPr>
              <a:t>Puis un jour, il décida de fabriquer de la bière dans son garage et se lança dans la production mensuelle de 20 litres. La personne, qui est aujourd’hui son associé, lui proposa de créer une microbrasserie dans l’ancienne laverie de l’hôtel Lou Calen, un lieu chargé d’histoire.</a:t>
            </a:r>
            <a:br>
              <a:rPr lang="fr-FR" sz="1800" dirty="0">
                <a:solidFill>
                  <a:srgbClr val="000000"/>
                </a:solidFill>
                <a:latin typeface="Crimson Text"/>
              </a:rPr>
            </a:br>
            <a:r>
              <a:rPr lang="fr-FR" sz="1800" dirty="0">
                <a:solidFill>
                  <a:srgbClr val="000000"/>
                </a:solidFill>
                <a:latin typeface="Crimson Text"/>
              </a:rPr>
              <a:t>Le Tailleur de Bière est le nom de la brasserie qui fait référence au métier de Renaud. La Tuf, quant à elle, est le nom de la bière qui est brassée au sein de la brasserie et c’est également le nom de la roche dont est composée la mythique falaise de Cotignac.</a:t>
            </a:r>
            <a:br>
              <a:rPr lang="fr-FR" sz="1800" dirty="0">
                <a:solidFill>
                  <a:srgbClr val="000000"/>
                </a:solidFill>
                <a:latin typeface="Crimson Text"/>
              </a:rPr>
            </a:b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45418" y="318878"/>
            <a:ext cx="2114413" cy="18439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284984"/>
            <a:ext cx="4536504" cy="1815882"/>
          </a:xfrm>
          <a:prstGeom prst="rect">
            <a:avLst/>
          </a:prstGeom>
          <a:noFill/>
        </p:spPr>
        <p:txBody>
          <a:bodyPr wrap="square" rtlCol="0">
            <a:spAutoFit/>
          </a:bodyPr>
          <a:lstStyle/>
          <a:p>
            <a:pPr algn="l"/>
            <a:r>
              <a:rPr lang="fr-FR" sz="1600" i="0" dirty="0">
                <a:solidFill>
                  <a:srgbClr val="000000"/>
                </a:solidFill>
                <a:effectLst/>
                <a:latin typeface="Crimson Text"/>
              </a:rPr>
              <a:t>Grâce au statut de micro brasseur indépendant, la brasserie a la chance de pouvoir expérimenter de nouvelles recettes et de brasser des bières de saison. </a:t>
            </a:r>
          </a:p>
          <a:p>
            <a:pPr algn="l"/>
            <a:r>
              <a:rPr lang="fr-FR" sz="1600" i="0" dirty="0">
                <a:solidFill>
                  <a:srgbClr val="000000"/>
                </a:solidFill>
                <a:effectLst/>
                <a:latin typeface="Crimson Text"/>
              </a:rPr>
              <a:t>D’autre part, Renaud est en constante réflexion pour  proposer de nouvelles bières afin de surprendre avec des expériences gustatives toujours nouvelles.</a:t>
            </a:r>
          </a:p>
        </p:txBody>
      </p:sp>
      <p:pic>
        <p:nvPicPr>
          <p:cNvPr id="9" name="Image 8">
            <a:extLst>
              <a:ext uri="{FF2B5EF4-FFF2-40B4-BE49-F238E27FC236}">
                <a16:creationId xmlns:a16="http://schemas.microsoft.com/office/drawing/2014/main" id="{F77023E6-1DF2-40B6-BD45-5C99FE937F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45418" y="318878"/>
            <a:ext cx="2114413" cy="1843964"/>
          </a:xfrm>
          <a:prstGeom prst="rect">
            <a:avLst/>
          </a:prstGeom>
        </p:spPr>
      </p:pic>
      <p:pic>
        <p:nvPicPr>
          <p:cNvPr id="5" name="Image 4" descr="Une image contenant bouteille, vin, bière, alcool&#10;&#10;Description générée automatiquement">
            <a:extLst>
              <a:ext uri="{FF2B5EF4-FFF2-40B4-BE49-F238E27FC236}">
                <a16:creationId xmlns:a16="http://schemas.microsoft.com/office/drawing/2014/main" id="{B6338B14-1AB0-4333-AF0B-13339CF035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5969" y="3125091"/>
            <a:ext cx="4047352" cy="2221996"/>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115</TotalTime>
  <Words>207</Words>
  <Application>Microsoft Office PowerPoint</Application>
  <PresentationFormat>Affichage à l'écran (4:3)</PresentationFormat>
  <Paragraphs>4</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Renaud est belge et habite la France depuis 2008. Il n’a pas toujours été brasseur, Renaud était dessinateur passionné de carrières de pierre. Renaud quitta son pays natal pour s’installer à Cotignac et monter un atelier de taille de pierre. Puis un jour, il décida de fabriquer de la bière dans son garage et se lança dans la production mensuelle de 20 litres. La personne, qui est aujourd’hui son associé, lui proposa de créer une microbrasserie dans l’ancienne laverie de l’hôtel Lou Calen, un lieu chargé d’histoire. Le Tailleur de Bière est le nom de la brasserie qui fait référence au métier de Renaud. La Tuf, quant à elle, est le nom de la bière qui est brassée au sein de la brasserie et c’est également le nom de la roche dont est composée la mythique falaise de Cotignac.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18</cp:revision>
  <dcterms:created xsi:type="dcterms:W3CDTF">2020-11-05T23:22:39Z</dcterms:created>
  <dcterms:modified xsi:type="dcterms:W3CDTF">2020-12-20T11:24:17Z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