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57B"/>
    <a:srgbClr val="FDC06F"/>
    <a:srgbClr val="F4C784"/>
    <a:srgbClr val="FDC984"/>
    <a:srgbClr val="C4E5AD"/>
    <a:srgbClr val="B5DF99"/>
    <a:srgbClr val="DAED9E"/>
    <a:srgbClr val="92D1DE"/>
    <a:srgbClr val="65D8E3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9E813-B756-7774-A895-020BEC22D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01D27-2CB6-A78F-149E-2F4F2BCD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CC576-452E-103C-DD8F-4AC22ADC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7FD16D-E2E8-18B8-4815-A92274AC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2D159-D6CE-C9A9-6A66-23E86575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B423A-F78E-4C24-9727-048FB3D6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0A9F8-2B81-2C6C-E26D-E472D48D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0301B-CF3D-2F13-024B-77148D0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476F9-D526-BC4F-B522-745C75B6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76BEB-ABA4-7410-7E53-874030E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710B38-EDF0-2455-ACE4-BBF17E787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ED03F-5B68-62B7-0751-50804F37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9DE36-8B44-55EF-AA41-B7C426EE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08BCB-3831-71E7-1FB3-3309DDC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B4703-3AF4-C697-7D44-832185C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D6213-FE62-1A2B-335E-676B2B6A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A33E1-9C2B-67A4-5A32-DB8433AC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46509-F6FB-162C-5615-DB2306E8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43E476-47D6-CD0E-EDFF-7DA63C9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E82CB-66BB-429F-65CE-C3BD6FD2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1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5F90B-9E71-797E-D95B-FA79718B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397CD5-CBFD-E2F2-3A51-26595A55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EB00-2228-C906-989C-B2C7454D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7095C-1C6E-21DB-DA99-5A8910B2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B29B9-930C-B636-F62F-D43DD99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AA6C6-64CB-ED52-0777-89F77D42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3C175-D634-7849-BF38-BEDB4991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2D5FA8-160A-B43A-97C3-30CF2E1C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32432-10EA-3846-809D-733DB90F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EC45D-494A-E5A1-098A-7805943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03A1BF-6E39-FCB4-7A25-4402C7F9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9D0B-C23B-D981-64AF-62E0B632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794D4E-5436-EA4D-DA6A-7B30A050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7DB76D-EC23-FF74-94F9-68B038CE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BAFAF2-3B3D-F613-0D35-E134D9069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B997C9-37D6-130A-B698-55736B93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A57F15-1DF0-CD3E-14FB-1EE03B5F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35A7F-BEFC-5E52-C462-041F2704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BE886-CCA8-F5BB-0C5A-10ED7E47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727F1-E9D2-F52F-31F9-DE672C5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740933-E8B7-9BC8-7BD7-C05A9687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85A96C-C8AF-175B-1C1E-417E46A2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2FE171-F64A-0A32-8C10-D7BBB509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D719E7-0DE2-954B-C7E2-E818531F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D13D05-DF2D-2BB0-3588-8E881F3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18DB7B-4BB9-B399-3468-756CF973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38131-A536-4D7C-EE99-67263623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E0819-FB9E-D246-E726-155E3E70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A5B86E-7431-311C-9EF3-85B60CA3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F3A74D-8067-73C5-FC71-6710DCDA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8B137-EA56-DB0E-8549-E7D42316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BDDAF3-67AB-C976-32B6-2029964B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FF942-0E56-18B8-E9D0-066866DB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D7045C-C74E-C97C-CACA-3E921758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6917E1-E5F6-E9D8-BA53-9446DFFB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49978-B4D4-011B-521C-3DB931D6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F847C6-7123-BC96-96CC-A54881C5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ECCA32-ACB0-BF88-631F-DAC8F908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CB5242-2D3B-1BC1-0443-B50BF524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F3789-4C11-77C4-789B-B3719B8F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4761D-E1A5-2D47-7E1C-0F136592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AF93-CE39-4D85-9276-11FA68A6A276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F511B-78E2-4EA7-DE33-3F6807C6B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C02C5-C509-A181-2EF7-5969DD096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2C92-6B54-4D81-8F3B-77D7EC7D14C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C96C9B-287F-8D15-0C1B-FC9A663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1256997"/>
            <a:ext cx="4096322" cy="434400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8BCB61C-1952-5175-AD25-C1D8E3243CD3}"/>
              </a:ext>
            </a:extLst>
          </p:cNvPr>
          <p:cNvSpPr/>
          <p:nvPr/>
        </p:nvSpPr>
        <p:spPr>
          <a:xfrm>
            <a:off x="5097101" y="2399168"/>
            <a:ext cx="2055137" cy="2055137"/>
          </a:xfrm>
          <a:prstGeom prst="ellipse">
            <a:avLst/>
          </a:prstGeom>
          <a:solidFill>
            <a:srgbClr val="458DC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Travail d’</a:t>
            </a:r>
            <a:br>
              <a:rPr lang="en-US" sz="2200" dirty="0"/>
            </a:br>
            <a:r>
              <a:rPr lang="en-US" sz="2200" dirty="0"/>
              <a:t>équipe</a:t>
            </a:r>
            <a:endParaRPr lang="en-GB" sz="220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2D3951-D184-1659-1A6C-B138F04B95C2}"/>
              </a:ext>
            </a:extLst>
          </p:cNvPr>
          <p:cNvGrpSpPr/>
          <p:nvPr/>
        </p:nvGrpSpPr>
        <p:grpSpPr>
          <a:xfrm>
            <a:off x="6696787" y="2751594"/>
            <a:ext cx="1390175" cy="1258432"/>
            <a:chOff x="7506412" y="2818269"/>
            <a:chExt cx="1390175" cy="12584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C5E63E3-6696-E43E-05F2-C1CE174957F0}"/>
                </a:ext>
              </a:extLst>
            </p:cNvPr>
            <p:cNvSpPr/>
            <p:nvPr/>
          </p:nvSpPr>
          <p:spPr>
            <a:xfrm>
              <a:off x="7572284" y="2818269"/>
              <a:ext cx="1258432" cy="1258432"/>
            </a:xfrm>
            <a:prstGeom prst="ellipse">
              <a:avLst/>
            </a:prstGeom>
            <a:solidFill>
              <a:srgbClr val="FE9A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15E67B7-BB42-7BA7-4EB3-C737AEE844A0}"/>
                </a:ext>
              </a:extLst>
            </p:cNvPr>
            <p:cNvSpPr txBox="1"/>
            <p:nvPr/>
          </p:nvSpPr>
          <p:spPr>
            <a:xfrm>
              <a:off x="7506412" y="3216652"/>
              <a:ext cx="13901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Initiative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767C07A-D093-6245-6453-05A0594E3877}"/>
              </a:ext>
            </a:extLst>
          </p:cNvPr>
          <p:cNvGrpSpPr/>
          <p:nvPr/>
        </p:nvGrpSpPr>
        <p:grpSpPr>
          <a:xfrm>
            <a:off x="5681543" y="1272618"/>
            <a:ext cx="1770938" cy="1570096"/>
            <a:chOff x="9605843" y="1167843"/>
            <a:chExt cx="1770938" cy="157009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98F38A3-2951-3219-93EA-92EDA6B26D70}"/>
                </a:ext>
              </a:extLst>
            </p:cNvPr>
            <p:cNvSpPr/>
            <p:nvPr/>
          </p:nvSpPr>
          <p:spPr>
            <a:xfrm>
              <a:off x="9706264" y="1167843"/>
              <a:ext cx="1570096" cy="1570096"/>
            </a:xfrm>
            <a:prstGeom prst="ellipse">
              <a:avLst/>
            </a:prstGeom>
            <a:solidFill>
              <a:srgbClr val="C2C2C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53E223A-3853-3DA9-AFBA-4FA3D91AB5F3}"/>
                </a:ext>
              </a:extLst>
            </p:cNvPr>
            <p:cNvSpPr txBox="1"/>
            <p:nvPr/>
          </p:nvSpPr>
          <p:spPr>
            <a:xfrm>
              <a:off x="9605843" y="1737448"/>
              <a:ext cx="17709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Organisation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D67D74-84CB-0456-058A-1135B63F9251}"/>
              </a:ext>
            </a:extLst>
          </p:cNvPr>
          <p:cNvGrpSpPr/>
          <p:nvPr/>
        </p:nvGrpSpPr>
        <p:grpSpPr>
          <a:xfrm>
            <a:off x="4342028" y="1884252"/>
            <a:ext cx="1390175" cy="1258432"/>
            <a:chOff x="2360828" y="1769952"/>
            <a:chExt cx="1390175" cy="125843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3DBB233-EDA6-55E7-6D9B-23BDAC469627}"/>
                </a:ext>
              </a:extLst>
            </p:cNvPr>
            <p:cNvSpPr/>
            <p:nvPr/>
          </p:nvSpPr>
          <p:spPr>
            <a:xfrm>
              <a:off x="2426700" y="1769952"/>
              <a:ext cx="1258432" cy="1258432"/>
            </a:xfrm>
            <a:prstGeom prst="ellipse">
              <a:avLst/>
            </a:prstGeom>
            <a:solidFill>
              <a:srgbClr val="92D1DE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E0EDC0F-1574-9DE4-A670-8B1107E169AC}"/>
                </a:ext>
              </a:extLst>
            </p:cNvPr>
            <p:cNvSpPr txBox="1"/>
            <p:nvPr/>
          </p:nvSpPr>
          <p:spPr>
            <a:xfrm>
              <a:off x="2360828" y="2168335"/>
              <a:ext cx="13901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Curiosité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1B7922F-9876-D62A-B1D0-46806133F2FA}"/>
              </a:ext>
            </a:extLst>
          </p:cNvPr>
          <p:cNvGrpSpPr/>
          <p:nvPr/>
        </p:nvGrpSpPr>
        <p:grpSpPr>
          <a:xfrm>
            <a:off x="5585893" y="3939955"/>
            <a:ext cx="1928788" cy="1644128"/>
            <a:chOff x="2042593" y="4454305"/>
            <a:chExt cx="1928788" cy="1644128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A2EBBD5-3747-917B-A438-4A24D24F5A72}"/>
                </a:ext>
              </a:extLst>
            </p:cNvPr>
            <p:cNvSpPr/>
            <p:nvPr/>
          </p:nvSpPr>
          <p:spPr>
            <a:xfrm>
              <a:off x="2184923" y="4454305"/>
              <a:ext cx="1644128" cy="1644128"/>
            </a:xfrm>
            <a:prstGeom prst="ellipse">
              <a:avLst/>
            </a:prstGeom>
            <a:solidFill>
              <a:srgbClr val="C4E5A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5546E25-816C-D072-6447-A3A32C473CEB}"/>
                </a:ext>
              </a:extLst>
            </p:cNvPr>
            <p:cNvSpPr txBox="1"/>
            <p:nvPr/>
          </p:nvSpPr>
          <p:spPr>
            <a:xfrm>
              <a:off x="2042593" y="5060925"/>
              <a:ext cx="1928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Management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69F7824-704D-08D0-530A-1034516028A0}"/>
              </a:ext>
            </a:extLst>
          </p:cNvPr>
          <p:cNvGrpSpPr/>
          <p:nvPr/>
        </p:nvGrpSpPr>
        <p:grpSpPr>
          <a:xfrm>
            <a:off x="3869597" y="3277241"/>
            <a:ext cx="1936366" cy="1675759"/>
            <a:chOff x="-235678" y="3029591"/>
            <a:chExt cx="1936366" cy="167575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C9DD39D-1935-2F92-22D4-DEE7B1AA7B11}"/>
                </a:ext>
              </a:extLst>
            </p:cNvPr>
            <p:cNvSpPr/>
            <p:nvPr/>
          </p:nvSpPr>
          <p:spPr>
            <a:xfrm>
              <a:off x="-94321" y="3029591"/>
              <a:ext cx="1675759" cy="1675759"/>
            </a:xfrm>
            <a:prstGeom prst="ellipse">
              <a:avLst/>
            </a:prstGeom>
            <a:solidFill>
              <a:srgbClr val="FDC57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FEB32FF-4EC1-0B64-2C60-F9AE712C7F80}"/>
                </a:ext>
              </a:extLst>
            </p:cNvPr>
            <p:cNvSpPr txBox="1"/>
            <p:nvPr/>
          </p:nvSpPr>
          <p:spPr>
            <a:xfrm>
              <a:off x="-235678" y="3482749"/>
              <a:ext cx="19363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Résolution</a:t>
              </a: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de problèmes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6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D19BE5E-10A3-E8AD-DCF1-E0FF511DCE21}"/>
              </a:ext>
            </a:extLst>
          </p:cNvPr>
          <p:cNvGrpSpPr/>
          <p:nvPr/>
        </p:nvGrpSpPr>
        <p:grpSpPr>
          <a:xfrm>
            <a:off x="3950465" y="1272618"/>
            <a:ext cx="4070626" cy="4311465"/>
            <a:chOff x="3950465" y="1272618"/>
            <a:chExt cx="4070626" cy="431146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8BCB61C-1952-5175-AD25-C1D8E3243CD3}"/>
                </a:ext>
              </a:extLst>
            </p:cNvPr>
            <p:cNvSpPr/>
            <p:nvPr/>
          </p:nvSpPr>
          <p:spPr>
            <a:xfrm>
              <a:off x="5097101" y="2399168"/>
              <a:ext cx="2055137" cy="2055137"/>
            </a:xfrm>
            <a:prstGeom prst="ellipse">
              <a:avLst/>
            </a:prstGeom>
            <a:solidFill>
              <a:srgbClr val="458D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Travail d’</a:t>
              </a:r>
              <a:br>
                <a:rPr lang="en-US" sz="2200" dirty="0"/>
              </a:br>
              <a:r>
                <a:rPr lang="en-US" sz="2200" dirty="0"/>
                <a:t>équipe</a:t>
              </a:r>
              <a:endParaRPr lang="en-GB" sz="2200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52D3951-D184-1659-1A6C-B138F04B95C2}"/>
                </a:ext>
              </a:extLst>
            </p:cNvPr>
            <p:cNvGrpSpPr/>
            <p:nvPr/>
          </p:nvGrpSpPr>
          <p:grpSpPr>
            <a:xfrm>
              <a:off x="6743134" y="2751594"/>
              <a:ext cx="1277957" cy="1258432"/>
              <a:chOff x="7552759" y="2818269"/>
              <a:chExt cx="1277957" cy="1258432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5E63E3-6696-E43E-05F2-C1CE174957F0}"/>
                  </a:ext>
                </a:extLst>
              </p:cNvPr>
              <p:cNvSpPr/>
              <p:nvPr/>
            </p:nvSpPr>
            <p:spPr>
              <a:xfrm>
                <a:off x="7572284" y="2818269"/>
                <a:ext cx="1258432" cy="1258432"/>
              </a:xfrm>
              <a:prstGeom prst="ellipse">
                <a:avLst/>
              </a:prstGeom>
              <a:solidFill>
                <a:srgbClr val="FE9A7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15E67B7-BB42-7BA7-4EB3-C737AEE844A0}"/>
                  </a:ext>
                </a:extLst>
              </p:cNvPr>
              <p:cNvSpPr txBox="1"/>
              <p:nvPr/>
            </p:nvSpPr>
            <p:spPr>
              <a:xfrm>
                <a:off x="7552759" y="3230494"/>
                <a:ext cx="12584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Initiative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0767C07A-D093-6245-6453-05A0594E3877}"/>
                </a:ext>
              </a:extLst>
            </p:cNvPr>
            <p:cNvGrpSpPr/>
            <p:nvPr/>
          </p:nvGrpSpPr>
          <p:grpSpPr>
            <a:xfrm>
              <a:off x="5681543" y="1272618"/>
              <a:ext cx="1770938" cy="1570096"/>
              <a:chOff x="9605843" y="1167843"/>
              <a:chExt cx="1770938" cy="1570096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498F38A3-2951-3219-93EA-92EDA6B26D70}"/>
                  </a:ext>
                </a:extLst>
              </p:cNvPr>
              <p:cNvSpPr/>
              <p:nvPr/>
            </p:nvSpPr>
            <p:spPr>
              <a:xfrm>
                <a:off x="9706264" y="1167843"/>
                <a:ext cx="1570096" cy="1570096"/>
              </a:xfrm>
              <a:prstGeom prst="ellipse">
                <a:avLst/>
              </a:prstGeom>
              <a:solidFill>
                <a:srgbClr val="C2C2C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53E223A-3853-3DA9-AFBA-4FA3D91AB5F3}"/>
                  </a:ext>
                </a:extLst>
              </p:cNvPr>
              <p:cNvSpPr txBox="1"/>
              <p:nvPr/>
            </p:nvSpPr>
            <p:spPr>
              <a:xfrm>
                <a:off x="9605843" y="1737448"/>
                <a:ext cx="17709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Organisation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ED67D74-84CB-0456-058A-1135B63F9251}"/>
                </a:ext>
              </a:extLst>
            </p:cNvPr>
            <p:cNvGrpSpPr/>
            <p:nvPr/>
          </p:nvGrpSpPr>
          <p:grpSpPr>
            <a:xfrm>
              <a:off x="4342028" y="1884252"/>
              <a:ext cx="1390175" cy="1258432"/>
              <a:chOff x="2360828" y="1769952"/>
              <a:chExt cx="1390175" cy="1258432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3DBB233-EDA6-55E7-6D9B-23BDAC469627}"/>
                  </a:ext>
                </a:extLst>
              </p:cNvPr>
              <p:cNvSpPr/>
              <p:nvPr/>
            </p:nvSpPr>
            <p:spPr>
              <a:xfrm>
                <a:off x="2426700" y="1769952"/>
                <a:ext cx="1258432" cy="1258432"/>
              </a:xfrm>
              <a:prstGeom prst="ellipse">
                <a:avLst/>
              </a:prstGeom>
              <a:solidFill>
                <a:srgbClr val="92D1D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E0EDC0F-1574-9DE4-A670-8B1107E169AC}"/>
                  </a:ext>
                </a:extLst>
              </p:cNvPr>
              <p:cNvSpPr txBox="1"/>
              <p:nvPr/>
            </p:nvSpPr>
            <p:spPr>
              <a:xfrm>
                <a:off x="2360828" y="2168335"/>
                <a:ext cx="13901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Curiosité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1B7922F-9876-D62A-B1D0-46806133F2FA}"/>
                </a:ext>
              </a:extLst>
            </p:cNvPr>
            <p:cNvGrpSpPr/>
            <p:nvPr/>
          </p:nvGrpSpPr>
          <p:grpSpPr>
            <a:xfrm>
              <a:off x="5585893" y="3939955"/>
              <a:ext cx="1928788" cy="1644128"/>
              <a:chOff x="2042593" y="4454305"/>
              <a:chExt cx="1928788" cy="164412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A2EBBD5-3747-917B-A438-4A24D24F5A72}"/>
                  </a:ext>
                </a:extLst>
              </p:cNvPr>
              <p:cNvSpPr/>
              <p:nvPr/>
            </p:nvSpPr>
            <p:spPr>
              <a:xfrm>
                <a:off x="2184923" y="4454305"/>
                <a:ext cx="1644128" cy="1644128"/>
              </a:xfrm>
              <a:prstGeom prst="ellipse">
                <a:avLst/>
              </a:prstGeom>
              <a:solidFill>
                <a:srgbClr val="C4E5A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5546E25-816C-D072-6447-A3A32C473CEB}"/>
                  </a:ext>
                </a:extLst>
              </p:cNvPr>
              <p:cNvSpPr txBox="1"/>
              <p:nvPr/>
            </p:nvSpPr>
            <p:spPr>
              <a:xfrm>
                <a:off x="2042593" y="5060925"/>
                <a:ext cx="1928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Management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869F7824-704D-08D0-530A-1034516028A0}"/>
                </a:ext>
              </a:extLst>
            </p:cNvPr>
            <p:cNvGrpSpPr/>
            <p:nvPr/>
          </p:nvGrpSpPr>
          <p:grpSpPr>
            <a:xfrm>
              <a:off x="3950465" y="3277241"/>
              <a:ext cx="1796735" cy="1675759"/>
              <a:chOff x="-154810" y="3029591"/>
              <a:chExt cx="1796735" cy="1675759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8C9DD39D-1935-2F92-22D4-DEE7B1AA7B11}"/>
                  </a:ext>
                </a:extLst>
              </p:cNvPr>
              <p:cNvSpPr/>
              <p:nvPr/>
            </p:nvSpPr>
            <p:spPr>
              <a:xfrm>
                <a:off x="-94321" y="3029591"/>
                <a:ext cx="1675759" cy="1675759"/>
              </a:xfrm>
              <a:prstGeom prst="ellipse">
                <a:avLst/>
              </a:prstGeom>
              <a:solidFill>
                <a:srgbClr val="FDC57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FEB32FF-4EC1-0B64-2C60-F9AE712C7F80}"/>
                  </a:ext>
                </a:extLst>
              </p:cNvPr>
              <p:cNvSpPr txBox="1"/>
              <p:nvPr/>
            </p:nvSpPr>
            <p:spPr>
              <a:xfrm>
                <a:off x="-154810" y="3482749"/>
                <a:ext cx="17967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Résolution</a:t>
                </a:r>
              </a:p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de problèmes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4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A938650-D682-6D50-1CF7-13D014A5B8CA}"/>
              </a:ext>
            </a:extLst>
          </p:cNvPr>
          <p:cNvGrpSpPr/>
          <p:nvPr/>
        </p:nvGrpSpPr>
        <p:grpSpPr>
          <a:xfrm>
            <a:off x="4010954" y="1272618"/>
            <a:ext cx="4010137" cy="4311465"/>
            <a:chOff x="4010954" y="1272618"/>
            <a:chExt cx="4010137" cy="431146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8BCB61C-1952-5175-AD25-C1D8E3243CD3}"/>
                </a:ext>
              </a:extLst>
            </p:cNvPr>
            <p:cNvSpPr/>
            <p:nvPr/>
          </p:nvSpPr>
          <p:spPr>
            <a:xfrm>
              <a:off x="5097101" y="2399168"/>
              <a:ext cx="2055137" cy="2055137"/>
            </a:xfrm>
            <a:prstGeom prst="ellipse">
              <a:avLst/>
            </a:prstGeom>
            <a:solidFill>
              <a:srgbClr val="458D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Teamwork</a:t>
              </a:r>
              <a:endParaRPr lang="en-GB" sz="2200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52D3951-D184-1659-1A6C-B138F04B95C2}"/>
                </a:ext>
              </a:extLst>
            </p:cNvPr>
            <p:cNvGrpSpPr/>
            <p:nvPr/>
          </p:nvGrpSpPr>
          <p:grpSpPr>
            <a:xfrm>
              <a:off x="6743135" y="2751594"/>
              <a:ext cx="1277956" cy="1258432"/>
              <a:chOff x="7552760" y="2818269"/>
              <a:chExt cx="1277956" cy="1258432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5E63E3-6696-E43E-05F2-C1CE174957F0}"/>
                  </a:ext>
                </a:extLst>
              </p:cNvPr>
              <p:cNvSpPr/>
              <p:nvPr/>
            </p:nvSpPr>
            <p:spPr>
              <a:xfrm>
                <a:off x="7572284" y="2818269"/>
                <a:ext cx="1258432" cy="1258432"/>
              </a:xfrm>
              <a:prstGeom prst="ellipse">
                <a:avLst/>
              </a:prstGeom>
              <a:solidFill>
                <a:srgbClr val="FE9A7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15E67B7-BB42-7BA7-4EB3-C737AEE844A0}"/>
                  </a:ext>
                </a:extLst>
              </p:cNvPr>
              <p:cNvSpPr txBox="1"/>
              <p:nvPr/>
            </p:nvSpPr>
            <p:spPr>
              <a:xfrm>
                <a:off x="7552760" y="3230494"/>
                <a:ext cx="12584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Initiative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0767C07A-D093-6245-6453-05A0594E3877}"/>
                </a:ext>
              </a:extLst>
            </p:cNvPr>
            <p:cNvGrpSpPr/>
            <p:nvPr/>
          </p:nvGrpSpPr>
          <p:grpSpPr>
            <a:xfrm>
              <a:off x="5681543" y="1272618"/>
              <a:ext cx="1770938" cy="1570096"/>
              <a:chOff x="9605843" y="1167843"/>
              <a:chExt cx="1770938" cy="1570096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498F38A3-2951-3219-93EA-92EDA6B26D70}"/>
                  </a:ext>
                </a:extLst>
              </p:cNvPr>
              <p:cNvSpPr/>
              <p:nvPr/>
            </p:nvSpPr>
            <p:spPr>
              <a:xfrm>
                <a:off x="9706264" y="1167843"/>
                <a:ext cx="1570096" cy="1570096"/>
              </a:xfrm>
              <a:prstGeom prst="ellipse">
                <a:avLst/>
              </a:prstGeom>
              <a:solidFill>
                <a:srgbClr val="C2C2C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53E223A-3853-3DA9-AFBA-4FA3D91AB5F3}"/>
                  </a:ext>
                </a:extLst>
              </p:cNvPr>
              <p:cNvSpPr txBox="1"/>
              <p:nvPr/>
            </p:nvSpPr>
            <p:spPr>
              <a:xfrm>
                <a:off x="9605843" y="1737448"/>
                <a:ext cx="17709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Organization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ED67D74-84CB-0456-058A-1135B63F9251}"/>
                </a:ext>
              </a:extLst>
            </p:cNvPr>
            <p:cNvGrpSpPr/>
            <p:nvPr/>
          </p:nvGrpSpPr>
          <p:grpSpPr>
            <a:xfrm>
              <a:off x="4342028" y="1884252"/>
              <a:ext cx="1390175" cy="1258432"/>
              <a:chOff x="2360828" y="1769952"/>
              <a:chExt cx="1390175" cy="1258432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3DBB233-EDA6-55E7-6D9B-23BDAC469627}"/>
                  </a:ext>
                </a:extLst>
              </p:cNvPr>
              <p:cNvSpPr/>
              <p:nvPr/>
            </p:nvSpPr>
            <p:spPr>
              <a:xfrm>
                <a:off x="2426700" y="1769952"/>
                <a:ext cx="1258432" cy="1258432"/>
              </a:xfrm>
              <a:prstGeom prst="ellipse">
                <a:avLst/>
              </a:prstGeom>
              <a:solidFill>
                <a:srgbClr val="92D1D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E0EDC0F-1574-9DE4-A670-8B1107E169AC}"/>
                  </a:ext>
                </a:extLst>
              </p:cNvPr>
              <p:cNvSpPr txBox="1"/>
              <p:nvPr/>
            </p:nvSpPr>
            <p:spPr>
              <a:xfrm>
                <a:off x="2360828" y="2168335"/>
                <a:ext cx="13901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Creativity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1B7922F-9876-D62A-B1D0-46806133F2FA}"/>
                </a:ext>
              </a:extLst>
            </p:cNvPr>
            <p:cNvGrpSpPr/>
            <p:nvPr/>
          </p:nvGrpSpPr>
          <p:grpSpPr>
            <a:xfrm>
              <a:off x="5585893" y="3939955"/>
              <a:ext cx="1928788" cy="1644128"/>
              <a:chOff x="2042593" y="4454305"/>
              <a:chExt cx="1928788" cy="164412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A2EBBD5-3747-917B-A438-4A24D24F5A72}"/>
                  </a:ext>
                </a:extLst>
              </p:cNvPr>
              <p:cNvSpPr/>
              <p:nvPr/>
            </p:nvSpPr>
            <p:spPr>
              <a:xfrm>
                <a:off x="2184923" y="4454305"/>
                <a:ext cx="1644128" cy="1644128"/>
              </a:xfrm>
              <a:prstGeom prst="ellipse">
                <a:avLst/>
              </a:prstGeom>
              <a:solidFill>
                <a:srgbClr val="C4E5A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5546E25-816C-D072-6447-A3A32C473CEB}"/>
                  </a:ext>
                </a:extLst>
              </p:cNvPr>
              <p:cNvSpPr txBox="1"/>
              <p:nvPr/>
            </p:nvSpPr>
            <p:spPr>
              <a:xfrm>
                <a:off x="2042593" y="5060925"/>
                <a:ext cx="1928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Management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869F7824-704D-08D0-530A-1034516028A0}"/>
                </a:ext>
              </a:extLst>
            </p:cNvPr>
            <p:cNvGrpSpPr/>
            <p:nvPr/>
          </p:nvGrpSpPr>
          <p:grpSpPr>
            <a:xfrm>
              <a:off x="4010954" y="3277241"/>
              <a:ext cx="1675759" cy="1675759"/>
              <a:chOff x="-94321" y="3029591"/>
              <a:chExt cx="1675759" cy="1675759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8C9DD39D-1935-2F92-22D4-DEE7B1AA7B11}"/>
                  </a:ext>
                </a:extLst>
              </p:cNvPr>
              <p:cNvSpPr/>
              <p:nvPr/>
            </p:nvSpPr>
            <p:spPr>
              <a:xfrm>
                <a:off x="-94321" y="3029591"/>
                <a:ext cx="1675759" cy="1675759"/>
              </a:xfrm>
              <a:prstGeom prst="ellipse">
                <a:avLst/>
              </a:prstGeom>
              <a:solidFill>
                <a:srgbClr val="FDC57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FEB32FF-4EC1-0B64-2C60-F9AE712C7F80}"/>
                  </a:ext>
                </a:extLst>
              </p:cNvPr>
              <p:cNvSpPr txBox="1"/>
              <p:nvPr/>
            </p:nvSpPr>
            <p:spPr>
              <a:xfrm>
                <a:off x="-41490" y="3652026"/>
                <a:ext cx="15700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</a:rPr>
                  <a:t>Adaptability</a:t>
                </a:r>
                <a:endParaRPr lang="en-GB" sz="2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8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ernal Link Icon Vector Link Sign: เวกเตอร์สต็อก (ปลอดค่าลิขสิทธิ์)  2346894137 | Shutterstock">
            <a:extLst>
              <a:ext uri="{FF2B5EF4-FFF2-40B4-BE49-F238E27FC236}">
                <a16:creationId xmlns:a16="http://schemas.microsoft.com/office/drawing/2014/main" id="{95EA4B96-B21C-81D5-1DED-E80D87CB9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981" y1="29286" x2="60981" y2="29286"/>
                        <a14:foregroundMark x1="81776" y1="23214" x2="81776" y2="2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80" t="18929" r="54439" b="26072"/>
          <a:stretch/>
        </p:blipFill>
        <p:spPr bwMode="auto">
          <a:xfrm>
            <a:off x="2057399" y="2600325"/>
            <a:ext cx="1466851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xternal Link Icon Vector Link Sign: เวกเตอร์สต็อก (ปลอดค่าลิขสิทธิ์)  2346894137 | Shutterstock">
            <a:extLst>
              <a:ext uri="{FF2B5EF4-FFF2-40B4-BE49-F238E27FC236}">
                <a16:creationId xmlns:a16="http://schemas.microsoft.com/office/drawing/2014/main" id="{B5E186E3-8E9B-142D-E94E-53197081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981" y1="29286" x2="60981" y2="29286"/>
                        <a14:foregroundMark x1="81776" y1="23214" x2="81776" y2="2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06" t="18929" r="9812" b="26072"/>
          <a:stretch/>
        </p:blipFill>
        <p:spPr bwMode="auto">
          <a:xfrm>
            <a:off x="4305298" y="2600325"/>
            <a:ext cx="1466851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31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Yoann Chamillard</dc:creator>
  <cp:lastModifiedBy>Yoann Chamillard</cp:lastModifiedBy>
  <cp:revision>1</cp:revision>
  <dcterms:created xsi:type="dcterms:W3CDTF">2024-06-04T16:33:58Z</dcterms:created>
  <dcterms:modified xsi:type="dcterms:W3CDTF">2024-06-04T17:13:47Z</dcterms:modified>
</cp:coreProperties>
</file>