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9" r:id="rId6"/>
    <p:sldId id="262" r:id="rId7"/>
    <p:sldId id="269" r:id="rId8"/>
    <p:sldId id="270" r:id="rId9"/>
    <p:sldId id="265" r:id="rId10"/>
    <p:sldId id="273" r:id="rId11"/>
    <p:sldId id="271" r:id="rId12"/>
    <p:sldId id="274" r:id="rId13"/>
    <p:sldId id="264" r:id="rId14"/>
    <p:sldId id="268" r:id="rId15"/>
    <p:sldId id="277" r:id="rId16"/>
    <p:sldId id="275" r:id="rId17"/>
    <p:sldId id="266" r:id="rId18"/>
    <p:sldId id="280" r:id="rId19"/>
    <p:sldId id="281" r:id="rId20"/>
    <p:sldId id="282" r:id="rId21"/>
    <p:sldId id="283" r:id="rId22"/>
    <p:sldId id="288" r:id="rId23"/>
    <p:sldId id="287" r:id="rId24"/>
    <p:sldId id="289" r:id="rId25"/>
    <p:sldId id="290" r:id="rId26"/>
    <p:sldId id="285" r:id="rId27"/>
    <p:sldId id="276" r:id="rId28"/>
    <p:sldId id="291" r:id="rId2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2454C-A028-4797-AF36-31120BC453D6}" v="2" dt="2023-11-15T10:34:38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06.12.2023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7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7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06.12.2023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06.12.2023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06.12.2023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06.12.2023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06.12.2023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06.12.2023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06.12.2023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06.12.2023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06.12.2023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06.12.2023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3.jpe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sv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11" Type="http://schemas.openxmlformats.org/officeDocument/2006/relationships/image" Target="../media/image12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2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12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3" Type="http://schemas.openxmlformats.org/officeDocument/2006/relationships/image" Target="../media/image29.png"/><Relationship Id="rId21" Type="http://schemas.openxmlformats.org/officeDocument/2006/relationships/image" Target="../media/image48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4.png"/><Relationship Id="rId25" Type="http://schemas.openxmlformats.org/officeDocument/2006/relationships/image" Target="../media/image1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13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24" Type="http://schemas.openxmlformats.org/officeDocument/2006/relationships/image" Target="../media/image11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4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1.png"/><Relationship Id="rId11" Type="http://schemas.openxmlformats.org/officeDocument/2006/relationships/image" Target="../media/image12.svg"/><Relationship Id="rId5" Type="http://schemas.openxmlformats.org/officeDocument/2006/relationships/image" Target="../media/image45.png"/><Relationship Id="rId10" Type="http://schemas.openxmlformats.org/officeDocument/2006/relationships/image" Target="../media/image11.png"/><Relationship Id="rId4" Type="http://schemas.openxmlformats.org/officeDocument/2006/relationships/image" Target="../media/image33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11" Type="http://schemas.openxmlformats.org/officeDocument/2006/relationships/image" Target="../media/image12.sv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.jpe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 fontScale="90000"/>
          </a:bodyPr>
          <a:lstStyle/>
          <a:p>
            <a:pPr rtl="0"/>
            <a:r>
              <a:rPr lang="de"/>
              <a:t>Vortrag zur Masterarbeit</a:t>
            </a:r>
            <a:br>
              <a:rPr lang="de"/>
            </a:br>
            <a:r>
              <a:rPr lang="de"/>
              <a:t>von Viktor Reichert</a:t>
            </a:r>
            <a:br>
              <a:rPr lang="de"/>
            </a:br>
            <a:r>
              <a:rPr lang="de"/>
              <a:t>Entwicklung eines MAtchingSystems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B</a:t>
            </a:r>
            <a:r>
              <a:rPr lang="de"/>
              <a:t>etreut von Prof. Dr. Andreas Mühling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5 Reasons Why You Shouldn&amp;#39;t Be Using a Copy / Paste Manual in Your  Franchise - Franchising Plus">
            <a:extLst>
              <a:ext uri="{FF2B5EF4-FFF2-40B4-BE49-F238E27FC236}">
                <a16:creationId xmlns:a16="http://schemas.microsoft.com/office/drawing/2014/main" id="{ED2E095C-9E2A-48DE-BFEC-3F179979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939" y="1657438"/>
            <a:ext cx="2027030" cy="10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1B3EC80-E361-40A8-AD07-F50D16BBE6C4}"/>
              </a:ext>
            </a:extLst>
          </p:cNvPr>
          <p:cNvSpPr/>
          <p:nvPr/>
        </p:nvSpPr>
        <p:spPr>
          <a:xfrm>
            <a:off x="4618536" y="1113963"/>
            <a:ext cx="1334902" cy="7662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5FE6F-C5B5-4BFE-9CC0-BBB2F9E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7DBECC9-927D-43BE-AEAD-37D73888844F}"/>
              </a:ext>
            </a:extLst>
          </p:cNvPr>
          <p:cNvSpPr txBox="1"/>
          <p:nvPr/>
        </p:nvSpPr>
        <p:spPr>
          <a:xfrm>
            <a:off x="2960448" y="2971133"/>
            <a:ext cx="7023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>
                <a:solidFill>
                  <a:schemeClr val="accent2"/>
                </a:solidFill>
                <a:latin typeface="Consolas" panose="020B0609020204030204" pitchFamily="49" charset="0"/>
              </a:rPr>
              <a:t>Dim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 err="1">
                <a:latin typeface="Consolas" panose="020B0609020204030204" pitchFamily="49" charset="0"/>
              </a:rPr>
              <a:t>OutlookApp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 err="1">
                <a:latin typeface="Consolas" panose="020B0609020204030204" pitchFamily="49" charset="0"/>
              </a:rPr>
              <a:t>Outlook.Application</a:t>
            </a:r>
            <a:endParaRPr lang="de-DE">
              <a:latin typeface="Consolas" panose="020B0609020204030204" pitchFamily="49" charset="0"/>
            </a:endParaRPr>
          </a:p>
          <a:p>
            <a:r>
              <a:rPr lang="de-DE" err="1">
                <a:solidFill>
                  <a:schemeClr val="accent2"/>
                </a:solidFill>
                <a:latin typeface="Consolas" panose="020B0609020204030204" pitchFamily="49" charset="0"/>
              </a:rPr>
              <a:t>Dim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 err="1">
                <a:latin typeface="Consolas" panose="020B0609020204030204" pitchFamily="49" charset="0"/>
              </a:rPr>
              <a:t>OutlookNamespace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de-DE">
                <a:latin typeface="Consolas" panose="020B0609020204030204" pitchFamily="49" charset="0"/>
              </a:rPr>
              <a:t> Namespace</a:t>
            </a:r>
          </a:p>
          <a:p>
            <a:r>
              <a:rPr lang="de-DE" err="1">
                <a:solidFill>
                  <a:schemeClr val="accent2"/>
                </a:solidFill>
                <a:latin typeface="Consolas" panose="020B0609020204030204" pitchFamily="49" charset="0"/>
              </a:rPr>
              <a:t>Dim</a:t>
            </a:r>
            <a:r>
              <a:rPr lang="de-DE">
                <a:latin typeface="Consolas" panose="020B0609020204030204" pitchFamily="49" charset="0"/>
              </a:rPr>
              <a:t> Folder </a:t>
            </a:r>
            <a:r>
              <a:rPr lang="de-DE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 err="1">
                <a:latin typeface="Consolas" panose="020B0609020204030204" pitchFamily="49" charset="0"/>
              </a:rPr>
              <a:t>MAPIFolder</a:t>
            </a:r>
            <a:endParaRPr lang="de-DE">
              <a:latin typeface="Consolas" panose="020B0609020204030204" pitchFamily="49" charset="0"/>
            </a:endParaRPr>
          </a:p>
          <a:p>
            <a:endParaRPr lang="de-DE">
              <a:latin typeface="Consolas" panose="020B0609020204030204" pitchFamily="49" charset="0"/>
            </a:endParaRPr>
          </a:p>
          <a:p>
            <a:r>
              <a:rPr lang="de-DE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 err="1">
                <a:latin typeface="Consolas" panose="020B0609020204030204" pitchFamily="49" charset="0"/>
              </a:rPr>
              <a:t>OutlookApp</a:t>
            </a:r>
            <a:r>
              <a:rPr lang="de-DE">
                <a:latin typeface="Consolas" panose="020B0609020204030204" pitchFamily="49" charset="0"/>
              </a:rPr>
              <a:t> = </a:t>
            </a:r>
            <a:r>
              <a:rPr lang="de-DE">
                <a:solidFill>
                  <a:schemeClr val="accent2"/>
                </a:solidFill>
                <a:latin typeface="Consolas" panose="020B0609020204030204" pitchFamily="49" charset="0"/>
              </a:rPr>
              <a:t>New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 err="1">
                <a:latin typeface="Consolas" panose="020B0609020204030204" pitchFamily="49" charset="0"/>
              </a:rPr>
              <a:t>Outlook.Application</a:t>
            </a:r>
            <a:endParaRPr lang="de-DE">
              <a:latin typeface="Consolas" panose="020B0609020204030204" pitchFamily="49" charset="0"/>
            </a:endParaRPr>
          </a:p>
          <a:p>
            <a:r>
              <a:rPr lang="de-DE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 err="1">
                <a:latin typeface="Consolas" panose="020B0609020204030204" pitchFamily="49" charset="0"/>
              </a:rPr>
              <a:t>OutlookNamespace</a:t>
            </a:r>
            <a:r>
              <a:rPr lang="de-DE">
                <a:latin typeface="Consolas" panose="020B0609020204030204" pitchFamily="49" charset="0"/>
              </a:rPr>
              <a:t> = </a:t>
            </a:r>
            <a:r>
              <a:rPr lang="de-DE" err="1">
                <a:latin typeface="Consolas" panose="020B0609020204030204" pitchFamily="49" charset="0"/>
              </a:rPr>
              <a:t>OutlookApp.GetNamespace</a:t>
            </a:r>
            <a:r>
              <a:rPr lang="de-DE">
                <a:latin typeface="Consolas" panose="020B0609020204030204" pitchFamily="49" charset="0"/>
              </a:rPr>
              <a:t>("MAPI")</a:t>
            </a:r>
          </a:p>
          <a:p>
            <a:r>
              <a:rPr lang="de-DE">
                <a:latin typeface="Consolas" panose="020B0609020204030204" pitchFamily="49" charset="0"/>
              </a:rPr>
              <a:t>    </a:t>
            </a:r>
          </a:p>
          <a:p>
            <a:r>
              <a:rPr lang="de-DE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de-DE">
                <a:latin typeface="Consolas" panose="020B0609020204030204" pitchFamily="49" charset="0"/>
              </a:rPr>
              <a:t> Folder = </a:t>
            </a:r>
            <a:r>
              <a:rPr lang="de-DE" err="1">
                <a:latin typeface="Consolas" panose="020B0609020204030204" pitchFamily="49" charset="0"/>
              </a:rPr>
              <a:t>GetFolderPath</a:t>
            </a:r>
            <a:r>
              <a:rPr lang="de-DE">
                <a:latin typeface="Consolas" panose="020B0609020204030204" pitchFamily="49" charset="0"/>
              </a:rPr>
              <a:t>("Posteingang")</a:t>
            </a:r>
          </a:p>
          <a:p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Dim</a:t>
            </a:r>
            <a:r>
              <a:rPr lang="en-US">
                <a:latin typeface="Consolas" panose="020B0609020204030204" pitchFamily="49" charset="0"/>
              </a:rPr>
              <a:t> Mail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Outlook.MailItem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</a:t>
            </a:r>
          </a:p>
          <a:p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Each</a:t>
            </a:r>
            <a:r>
              <a:rPr lang="en-US">
                <a:latin typeface="Consolas" panose="020B0609020204030204" pitchFamily="49" charset="0"/>
              </a:rPr>
              <a:t> Mail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Folder.Items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…</a:t>
            </a:r>
            <a:endParaRPr lang="de-DE"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F4161F-1BF4-42AB-B785-C19ABC4C4241}"/>
              </a:ext>
            </a:extLst>
          </p:cNvPr>
          <p:cNvSpPr/>
          <p:nvPr/>
        </p:nvSpPr>
        <p:spPr>
          <a:xfrm>
            <a:off x="4696588" y="1259735"/>
            <a:ext cx="1202148" cy="671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Verärgertes Gesicht mit einfarbiger Füllung mit einfarbiger Füllung">
            <a:extLst>
              <a:ext uri="{FF2B5EF4-FFF2-40B4-BE49-F238E27FC236}">
                <a16:creationId xmlns:a16="http://schemas.microsoft.com/office/drawing/2014/main" id="{FA7B2FA0-4359-4524-AE23-33B57CDF1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1533" y="855728"/>
            <a:ext cx="1090706" cy="1090706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065D08B-B734-49E2-8EAB-0E8765F9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98" y="720061"/>
            <a:ext cx="1458647" cy="14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2F2D8337-6E9B-4596-979E-02254E24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9" y="727234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ewitterblitz 27">
            <a:extLst>
              <a:ext uri="{FF2B5EF4-FFF2-40B4-BE49-F238E27FC236}">
                <a16:creationId xmlns:a16="http://schemas.microsoft.com/office/drawing/2014/main" id="{CBDE9E79-F4F3-44FC-88BF-4D73AB130432}"/>
              </a:ext>
            </a:extLst>
          </p:cNvPr>
          <p:cNvSpPr/>
          <p:nvPr/>
        </p:nvSpPr>
        <p:spPr>
          <a:xfrm>
            <a:off x="5160274" y="831014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1673B4B-B617-4C3E-962B-ADAEA8EA42F8}"/>
              </a:ext>
            </a:extLst>
          </p:cNvPr>
          <p:cNvSpPr/>
          <p:nvPr/>
        </p:nvSpPr>
        <p:spPr>
          <a:xfrm>
            <a:off x="5285987" y="939415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VBA</a:t>
            </a:r>
          </a:p>
        </p:txBody>
      </p:sp>
      <p:pic>
        <p:nvPicPr>
          <p:cNvPr id="30" name="Inhaltsplatzhalter 12" descr="Umschlag mit einfarbiger Füllung">
            <a:extLst>
              <a:ext uri="{FF2B5EF4-FFF2-40B4-BE49-F238E27FC236}">
                <a16:creationId xmlns:a16="http://schemas.microsoft.com/office/drawing/2014/main" id="{8A9ED846-1CB6-46D6-AD8A-8501ADC97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6901" y="5930253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697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5FE6F-C5B5-4BFE-9CC0-BBB2F9E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6D56D65-F052-482C-B16F-1FEE70E43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3" y="2279961"/>
            <a:ext cx="5668166" cy="414395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E23226C-7FD1-4EE8-AB70-0B0306570C13}"/>
              </a:ext>
            </a:extLst>
          </p:cNvPr>
          <p:cNvSpPr/>
          <p:nvPr/>
        </p:nvSpPr>
        <p:spPr>
          <a:xfrm>
            <a:off x="5285987" y="939415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VBA</a:t>
            </a:r>
          </a:p>
        </p:txBody>
      </p:sp>
      <p:pic>
        <p:nvPicPr>
          <p:cNvPr id="13" name="Inhaltsplatzhalter 12" descr="Umschlag mit einfarbiger Füllung">
            <a:extLst>
              <a:ext uri="{FF2B5EF4-FFF2-40B4-BE49-F238E27FC236}">
                <a16:creationId xmlns:a16="http://schemas.microsoft.com/office/drawing/2014/main" id="{614F7DF3-2624-4FA4-84A1-2C5F978B8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6942" y="1400124"/>
            <a:ext cx="914400" cy="914400"/>
          </a:xfrm>
          <a:prstGeom prst="rect">
            <a:avLst/>
          </a:pr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8380D6-E938-45A8-A9D1-804F0D22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5432" r="75596" b="77251"/>
          <a:stretch>
            <a:fillRect/>
          </a:stretch>
        </p:blipFill>
        <p:spPr>
          <a:xfrm>
            <a:off x="642356" y="2506751"/>
            <a:ext cx="1376227" cy="717624"/>
          </a:xfrm>
          <a:custGeom>
            <a:avLst/>
            <a:gdLst>
              <a:gd name="connsiteX0" fmla="*/ 0 w 1376227"/>
              <a:gd name="connsiteY0" fmla="*/ 0 h 717624"/>
              <a:gd name="connsiteX1" fmla="*/ 1376227 w 1376227"/>
              <a:gd name="connsiteY1" fmla="*/ 0 h 717624"/>
              <a:gd name="connsiteX2" fmla="*/ 1376227 w 1376227"/>
              <a:gd name="connsiteY2" fmla="*/ 717624 h 717624"/>
              <a:gd name="connsiteX3" fmla="*/ 0 w 1376227"/>
              <a:gd name="connsiteY3" fmla="*/ 717624 h 71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227" h="717624">
                <a:moveTo>
                  <a:pt x="0" y="0"/>
                </a:moveTo>
                <a:lnTo>
                  <a:pt x="1376227" y="0"/>
                </a:lnTo>
                <a:lnTo>
                  <a:pt x="1376227" y="717624"/>
                </a:lnTo>
                <a:lnTo>
                  <a:pt x="0" y="717624"/>
                </a:lnTo>
                <a:close/>
              </a:path>
            </a:pathLst>
          </a:cu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02C4C4-2B1C-4D6B-A8B9-571D144D3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5" r="60508" b="59553"/>
          <a:stretch>
            <a:fillRect/>
          </a:stretch>
        </p:blipFill>
        <p:spPr>
          <a:xfrm>
            <a:off x="635453" y="3259707"/>
            <a:ext cx="2238489" cy="700419"/>
          </a:xfrm>
          <a:custGeom>
            <a:avLst/>
            <a:gdLst>
              <a:gd name="connsiteX0" fmla="*/ 0 w 2238489"/>
              <a:gd name="connsiteY0" fmla="*/ 0 h 700419"/>
              <a:gd name="connsiteX1" fmla="*/ 2238489 w 2238489"/>
              <a:gd name="connsiteY1" fmla="*/ 0 h 700419"/>
              <a:gd name="connsiteX2" fmla="*/ 2238489 w 2238489"/>
              <a:gd name="connsiteY2" fmla="*/ 700419 h 700419"/>
              <a:gd name="connsiteX3" fmla="*/ 0 w 2238489"/>
              <a:gd name="connsiteY3" fmla="*/ 700419 h 7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489" h="700419">
                <a:moveTo>
                  <a:pt x="0" y="0"/>
                </a:moveTo>
                <a:lnTo>
                  <a:pt x="2238489" y="0"/>
                </a:lnTo>
                <a:lnTo>
                  <a:pt x="2238489" y="700419"/>
                </a:lnTo>
                <a:lnTo>
                  <a:pt x="0" y="700419"/>
                </a:lnTo>
                <a:close/>
              </a:path>
            </a:pathLst>
          </a:custGeom>
        </p:spPr>
      </p:pic>
      <p:pic>
        <p:nvPicPr>
          <p:cNvPr id="28" name="Grafik 27" descr="Umschlag öffnen Silhouette">
            <a:extLst>
              <a:ext uri="{FF2B5EF4-FFF2-40B4-BE49-F238E27FC236}">
                <a16:creationId xmlns:a16="http://schemas.microsoft.com/office/drawing/2014/main" id="{42670BB3-BCEF-4F7B-8963-55B418E94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6942" y="1252166"/>
            <a:ext cx="914400" cy="9144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0121009-3CD6-4194-8F36-39312DA4E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040" y="2595924"/>
            <a:ext cx="5719589" cy="27234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F8821BF-37F5-4A22-89D7-B5AA7B75E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5038" y="2595923"/>
            <a:ext cx="5719589" cy="27234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8619281-CE72-42BD-9ACA-6DC2C05DBDD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6004" t="10633" r="65446" b="72486"/>
          <a:stretch>
            <a:fillRect/>
          </a:stretch>
        </p:blipFill>
        <p:spPr>
          <a:xfrm>
            <a:off x="7488818" y="2595922"/>
            <a:ext cx="1059280" cy="99585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4DA20B93-0975-40D4-8EC6-00BFFA95698B}"/>
              </a:ext>
            </a:extLst>
          </p:cNvPr>
          <p:cNvSpPr/>
          <p:nvPr/>
        </p:nvSpPr>
        <p:spPr>
          <a:xfrm>
            <a:off x="6295039" y="4323488"/>
            <a:ext cx="5719589" cy="99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20C3E76-AFD3-40DA-B0C8-ABDEA915A7F9}"/>
              </a:ext>
            </a:extLst>
          </p:cNvPr>
          <p:cNvSpPr/>
          <p:nvPr/>
        </p:nvSpPr>
        <p:spPr>
          <a:xfrm rot="10800000">
            <a:off x="6295040" y="2595922"/>
            <a:ext cx="5719589" cy="92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25382D-2A28-4140-A7C5-D02AF8DDB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41363" r="40833" b="41735"/>
          <a:stretch>
            <a:fillRect/>
          </a:stretch>
        </p:blipFill>
        <p:spPr>
          <a:xfrm>
            <a:off x="649336" y="3992437"/>
            <a:ext cx="3336878" cy="700419"/>
          </a:xfrm>
          <a:custGeom>
            <a:avLst/>
            <a:gdLst>
              <a:gd name="connsiteX0" fmla="*/ 0 w 3336878"/>
              <a:gd name="connsiteY0" fmla="*/ 0 h 700419"/>
              <a:gd name="connsiteX1" fmla="*/ 3336878 w 3336878"/>
              <a:gd name="connsiteY1" fmla="*/ 0 h 700419"/>
              <a:gd name="connsiteX2" fmla="*/ 3336878 w 3336878"/>
              <a:gd name="connsiteY2" fmla="*/ 700419 h 700419"/>
              <a:gd name="connsiteX3" fmla="*/ 0 w 3336878"/>
              <a:gd name="connsiteY3" fmla="*/ 700419 h 7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878" h="700419">
                <a:moveTo>
                  <a:pt x="0" y="0"/>
                </a:moveTo>
                <a:lnTo>
                  <a:pt x="3336878" y="0"/>
                </a:lnTo>
                <a:lnTo>
                  <a:pt x="3336878" y="700419"/>
                </a:lnTo>
                <a:lnTo>
                  <a:pt x="0" y="700419"/>
                </a:lnTo>
                <a:close/>
              </a:path>
            </a:pathLst>
          </a:cu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C1DB245-39EB-49AF-9359-3C3FB00F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98" y="720061"/>
            <a:ext cx="1458647" cy="14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E2D55FF-9C4D-482B-A9D5-70A6D2FD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9" y="727234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791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F8821BF-37F5-4A22-89D7-B5AA7B75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0" y="1742610"/>
            <a:ext cx="11439894" cy="5447181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3F1EB823-7F12-4D58-B02A-FD112D035893}"/>
              </a:ext>
            </a:extLst>
          </p:cNvPr>
          <p:cNvSpPr/>
          <p:nvPr/>
        </p:nvSpPr>
        <p:spPr>
          <a:xfrm>
            <a:off x="218358" y="5226147"/>
            <a:ext cx="11973642" cy="19636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5FE6F-C5B5-4BFE-9CC0-BBB2F9E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EB24FF-C932-488D-805A-8B8718481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41363" r="40833" b="41735"/>
          <a:stretch>
            <a:fillRect/>
          </a:stretch>
        </p:blipFill>
        <p:spPr>
          <a:xfrm>
            <a:off x="7908407" y="5510381"/>
            <a:ext cx="3336878" cy="700419"/>
          </a:xfrm>
          <a:custGeom>
            <a:avLst/>
            <a:gdLst>
              <a:gd name="connsiteX0" fmla="*/ 0 w 3336878"/>
              <a:gd name="connsiteY0" fmla="*/ 0 h 700419"/>
              <a:gd name="connsiteX1" fmla="*/ 3336878 w 3336878"/>
              <a:gd name="connsiteY1" fmla="*/ 0 h 700419"/>
              <a:gd name="connsiteX2" fmla="*/ 3336878 w 3336878"/>
              <a:gd name="connsiteY2" fmla="*/ 700419 h 700419"/>
              <a:gd name="connsiteX3" fmla="*/ 0 w 3336878"/>
              <a:gd name="connsiteY3" fmla="*/ 700419 h 7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878" h="700419">
                <a:moveTo>
                  <a:pt x="0" y="0"/>
                </a:moveTo>
                <a:lnTo>
                  <a:pt x="3336878" y="0"/>
                </a:lnTo>
                <a:lnTo>
                  <a:pt x="3336878" y="700419"/>
                </a:lnTo>
                <a:lnTo>
                  <a:pt x="0" y="700419"/>
                </a:lnTo>
                <a:close/>
              </a:path>
            </a:pathLst>
          </a:cu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02A7B6B-329A-47F6-AD6C-0C99021A8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5432" r="75596" b="77251"/>
          <a:stretch>
            <a:fillRect/>
          </a:stretch>
        </p:blipFill>
        <p:spPr>
          <a:xfrm>
            <a:off x="2847315" y="5493176"/>
            <a:ext cx="1376227" cy="717624"/>
          </a:xfrm>
          <a:custGeom>
            <a:avLst/>
            <a:gdLst>
              <a:gd name="connsiteX0" fmla="*/ 0 w 1376227"/>
              <a:gd name="connsiteY0" fmla="*/ 0 h 717624"/>
              <a:gd name="connsiteX1" fmla="*/ 1376227 w 1376227"/>
              <a:gd name="connsiteY1" fmla="*/ 0 h 717624"/>
              <a:gd name="connsiteX2" fmla="*/ 1376227 w 1376227"/>
              <a:gd name="connsiteY2" fmla="*/ 717624 h 717624"/>
              <a:gd name="connsiteX3" fmla="*/ 0 w 1376227"/>
              <a:gd name="connsiteY3" fmla="*/ 717624 h 71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227" h="717624">
                <a:moveTo>
                  <a:pt x="0" y="0"/>
                </a:moveTo>
                <a:lnTo>
                  <a:pt x="1376227" y="0"/>
                </a:lnTo>
                <a:lnTo>
                  <a:pt x="1376227" y="717624"/>
                </a:lnTo>
                <a:lnTo>
                  <a:pt x="0" y="717624"/>
                </a:lnTo>
                <a:close/>
              </a:path>
            </a:pathLst>
          </a:cu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F0509A-378C-4D1C-B7F0-694BA71D7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5" r="60508" b="59553"/>
          <a:stretch>
            <a:fillRect/>
          </a:stretch>
        </p:blipFill>
        <p:spPr>
          <a:xfrm>
            <a:off x="4976755" y="5551170"/>
            <a:ext cx="2238489" cy="700419"/>
          </a:xfrm>
          <a:custGeom>
            <a:avLst/>
            <a:gdLst>
              <a:gd name="connsiteX0" fmla="*/ 0 w 2238489"/>
              <a:gd name="connsiteY0" fmla="*/ 0 h 700419"/>
              <a:gd name="connsiteX1" fmla="*/ 2238489 w 2238489"/>
              <a:gd name="connsiteY1" fmla="*/ 0 h 700419"/>
              <a:gd name="connsiteX2" fmla="*/ 2238489 w 2238489"/>
              <a:gd name="connsiteY2" fmla="*/ 700419 h 700419"/>
              <a:gd name="connsiteX3" fmla="*/ 0 w 2238489"/>
              <a:gd name="connsiteY3" fmla="*/ 700419 h 7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489" h="700419">
                <a:moveTo>
                  <a:pt x="0" y="0"/>
                </a:moveTo>
                <a:lnTo>
                  <a:pt x="2238489" y="0"/>
                </a:lnTo>
                <a:lnTo>
                  <a:pt x="2238489" y="700419"/>
                </a:lnTo>
                <a:lnTo>
                  <a:pt x="0" y="700419"/>
                </a:lnTo>
                <a:close/>
              </a:path>
            </a:pathLst>
          </a:cu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32E5DE4E-E0C6-45DF-AEBC-CA4EB021072C}"/>
              </a:ext>
            </a:extLst>
          </p:cNvPr>
          <p:cNvSpPr/>
          <p:nvPr/>
        </p:nvSpPr>
        <p:spPr>
          <a:xfrm rot="10800000">
            <a:off x="218358" y="1742610"/>
            <a:ext cx="11973641" cy="183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9000">
                <a:srgbClr val="FFFFFF">
                  <a:alpha val="69000"/>
                </a:srgbClr>
              </a:gs>
              <a:gs pos="17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1DB245-39EB-49AF-9359-3C3FB00F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98" y="720061"/>
            <a:ext cx="1458647" cy="14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E2D55FF-9C4D-482B-A9D5-70A6D2FD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9" y="727234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E23226C-7FD1-4EE8-AB70-0B0306570C13}"/>
              </a:ext>
            </a:extLst>
          </p:cNvPr>
          <p:cNvSpPr/>
          <p:nvPr/>
        </p:nvSpPr>
        <p:spPr>
          <a:xfrm>
            <a:off x="5285987" y="939415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VBA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050A6F3-82E4-4C36-BDB7-67C5981D8218}"/>
              </a:ext>
            </a:extLst>
          </p:cNvPr>
          <p:cNvSpPr/>
          <p:nvPr/>
        </p:nvSpPr>
        <p:spPr>
          <a:xfrm>
            <a:off x="2412609" y="3694560"/>
            <a:ext cx="1069145" cy="1531588"/>
          </a:xfrm>
          <a:prstGeom prst="rect">
            <a:avLst/>
          </a:prstGeom>
          <a:noFill/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80F787A-6C5B-41FF-8B34-1C90825CB7CA}"/>
              </a:ext>
            </a:extLst>
          </p:cNvPr>
          <p:cNvSpPr/>
          <p:nvPr/>
        </p:nvSpPr>
        <p:spPr>
          <a:xfrm>
            <a:off x="3481754" y="3694560"/>
            <a:ext cx="1069145" cy="1531588"/>
          </a:xfrm>
          <a:prstGeom prst="rect">
            <a:avLst/>
          </a:prstGeom>
          <a:noFill/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FC78B5-D0B6-4630-8EE8-DEC2B673CFDF}"/>
              </a:ext>
            </a:extLst>
          </p:cNvPr>
          <p:cNvSpPr/>
          <p:nvPr/>
        </p:nvSpPr>
        <p:spPr>
          <a:xfrm>
            <a:off x="4557933" y="3694560"/>
            <a:ext cx="1800664" cy="1531588"/>
          </a:xfrm>
          <a:prstGeom prst="rect">
            <a:avLst/>
          </a:prstGeom>
          <a:noFill/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314A455-652B-4ADE-81E4-FBF0AB3CF4C4}"/>
              </a:ext>
            </a:extLst>
          </p:cNvPr>
          <p:cNvSpPr/>
          <p:nvPr/>
        </p:nvSpPr>
        <p:spPr>
          <a:xfrm>
            <a:off x="6389096" y="3694560"/>
            <a:ext cx="1069145" cy="1531588"/>
          </a:xfrm>
          <a:prstGeom prst="rect">
            <a:avLst/>
          </a:prstGeom>
          <a:noFill/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2D5B3C8-8104-4E56-9193-AF64BA7470C8}"/>
              </a:ext>
            </a:extLst>
          </p:cNvPr>
          <p:cNvSpPr/>
          <p:nvPr/>
        </p:nvSpPr>
        <p:spPr>
          <a:xfrm>
            <a:off x="9023262" y="3694560"/>
            <a:ext cx="184044" cy="1531588"/>
          </a:xfrm>
          <a:prstGeom prst="rect">
            <a:avLst/>
          </a:prstGeom>
          <a:noFill/>
          <a:ln w="412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07DA8D8-BC8C-4071-BFF3-7C24D800B9E1}"/>
              </a:ext>
            </a:extLst>
          </p:cNvPr>
          <p:cNvSpPr/>
          <p:nvPr/>
        </p:nvSpPr>
        <p:spPr>
          <a:xfrm>
            <a:off x="9226064" y="3694560"/>
            <a:ext cx="184044" cy="1531588"/>
          </a:xfrm>
          <a:prstGeom prst="rect">
            <a:avLst/>
          </a:prstGeom>
          <a:noFill/>
          <a:ln w="412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8D276B8-98EB-4530-A696-3A5D9FEAC520}"/>
              </a:ext>
            </a:extLst>
          </p:cNvPr>
          <p:cNvSpPr/>
          <p:nvPr/>
        </p:nvSpPr>
        <p:spPr>
          <a:xfrm>
            <a:off x="10311995" y="3694560"/>
            <a:ext cx="184044" cy="1531588"/>
          </a:xfrm>
          <a:prstGeom prst="rect">
            <a:avLst/>
          </a:prstGeom>
          <a:noFill/>
          <a:ln w="412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E7A67F8-08AF-4737-AC3B-10BB953B459F}"/>
              </a:ext>
            </a:extLst>
          </p:cNvPr>
          <p:cNvSpPr/>
          <p:nvPr/>
        </p:nvSpPr>
        <p:spPr>
          <a:xfrm>
            <a:off x="10516971" y="3694560"/>
            <a:ext cx="184044" cy="1531588"/>
          </a:xfrm>
          <a:prstGeom prst="rect">
            <a:avLst/>
          </a:prstGeom>
          <a:noFill/>
          <a:ln w="412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Grafik 34" descr="Umschlag öffnen Silhouette">
            <a:extLst>
              <a:ext uri="{FF2B5EF4-FFF2-40B4-BE49-F238E27FC236}">
                <a16:creationId xmlns:a16="http://schemas.microsoft.com/office/drawing/2014/main" id="{17B4C4D5-31FC-4748-9876-027AD8B8C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278" y="549317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629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9AC2D-B25D-4F41-BEA5-0597506C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06.12.2023</a:t>
            </a:fld>
            <a:endParaRPr lang="en-US"/>
          </a:p>
        </p:txBody>
      </p:sp>
      <p:sp>
        <p:nvSpPr>
          <p:cNvPr id="19" name="Smiley 18">
            <a:extLst>
              <a:ext uri="{FF2B5EF4-FFF2-40B4-BE49-F238E27FC236}">
                <a16:creationId xmlns:a16="http://schemas.microsoft.com/office/drawing/2014/main" id="{5CC17655-94DB-4EC1-AB6A-0E3EDBB1276A}"/>
              </a:ext>
            </a:extLst>
          </p:cNvPr>
          <p:cNvSpPr/>
          <p:nvPr/>
        </p:nvSpPr>
        <p:spPr>
          <a:xfrm>
            <a:off x="554208" y="5635580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FBE1227D-B859-461A-BB47-B977DB4F954A}"/>
              </a:ext>
            </a:extLst>
          </p:cNvPr>
          <p:cNvSpPr/>
          <p:nvPr/>
        </p:nvSpPr>
        <p:spPr>
          <a:xfrm>
            <a:off x="277407" y="436752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Informatik</a:t>
            </a:r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90239A29-6988-402C-9EC5-7BA03F609F25}"/>
              </a:ext>
            </a:extLst>
          </p:cNvPr>
          <p:cNvSpPr/>
          <p:nvPr/>
        </p:nvSpPr>
        <p:spPr>
          <a:xfrm>
            <a:off x="496347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0D659F00-FC6A-4D03-AB71-05EF9D17AC10}"/>
              </a:ext>
            </a:extLst>
          </p:cNvPr>
          <p:cNvSpPr/>
          <p:nvPr/>
        </p:nvSpPr>
        <p:spPr>
          <a:xfrm>
            <a:off x="219546" y="1979960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Informatik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6BF0F2-FBBE-4237-941A-90138619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91" y="2420745"/>
            <a:ext cx="1595005" cy="139527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F6DAC0F-A7EB-4F65-893D-3FA6933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91" y="5050139"/>
            <a:ext cx="1595005" cy="13952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5D83BA-7745-4121-A8B0-19952FDA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36" y="3695273"/>
            <a:ext cx="1458647" cy="14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08EFAD-7B27-40F2-A9AE-6BF45EC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57" y="3702446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fik 33" descr="Verärgertes Gesicht mit einfarbiger Füllung mit einfarbiger Füllung">
            <a:extLst>
              <a:ext uri="{FF2B5EF4-FFF2-40B4-BE49-F238E27FC236}">
                <a16:creationId xmlns:a16="http://schemas.microsoft.com/office/drawing/2014/main" id="{1917E476-6A24-4185-B032-3ACCA9180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9864" y="3816020"/>
            <a:ext cx="1090706" cy="1090706"/>
          </a:xfrm>
          <a:prstGeom prst="rect">
            <a:avLst/>
          </a:prstGeom>
        </p:spPr>
      </p:pic>
      <p:pic>
        <p:nvPicPr>
          <p:cNvPr id="35" name="Inhaltsplatzhalter 12" descr="Umschlag mit einfarbiger Füllung">
            <a:extLst>
              <a:ext uri="{FF2B5EF4-FFF2-40B4-BE49-F238E27FC236}">
                <a16:creationId xmlns:a16="http://schemas.microsoft.com/office/drawing/2014/main" id="{0C16C891-6FC4-4D69-9DA4-01329359F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3360" y="4592939"/>
            <a:ext cx="914400" cy="914400"/>
          </a:xfrm>
          <a:prstGeom prst="rect">
            <a:avLst/>
          </a:prstGeom>
        </p:spPr>
      </p:pic>
      <p:pic>
        <p:nvPicPr>
          <p:cNvPr id="36" name="Inhaltsplatzhalter 12" descr="Umschlag mit einfarbiger Füllung">
            <a:extLst>
              <a:ext uri="{FF2B5EF4-FFF2-40B4-BE49-F238E27FC236}">
                <a16:creationId xmlns:a16="http://schemas.microsoft.com/office/drawing/2014/main" id="{9968D189-B653-4271-8861-A1D4D9D8A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3360" y="3284983"/>
            <a:ext cx="914400" cy="914400"/>
          </a:xfrm>
          <a:prstGeom prst="rect">
            <a:avLst/>
          </a:prstGeom>
        </p:spPr>
      </p:pic>
      <p:sp>
        <p:nvSpPr>
          <p:cNvPr id="38" name="Smiley 37">
            <a:extLst>
              <a:ext uri="{FF2B5EF4-FFF2-40B4-BE49-F238E27FC236}">
                <a16:creationId xmlns:a16="http://schemas.microsoft.com/office/drawing/2014/main" id="{A5BF0F84-D465-4444-9534-9D55E6F476D5}"/>
              </a:ext>
            </a:extLst>
          </p:cNvPr>
          <p:cNvSpPr/>
          <p:nvPr/>
        </p:nvSpPr>
        <p:spPr>
          <a:xfrm>
            <a:off x="11120550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Smiley 39">
            <a:extLst>
              <a:ext uri="{FF2B5EF4-FFF2-40B4-BE49-F238E27FC236}">
                <a16:creationId xmlns:a16="http://schemas.microsoft.com/office/drawing/2014/main" id="{C2506923-7CBF-4171-AECF-6E2FABDB6632}"/>
              </a:ext>
            </a:extLst>
          </p:cNvPr>
          <p:cNvSpPr/>
          <p:nvPr/>
        </p:nvSpPr>
        <p:spPr>
          <a:xfrm>
            <a:off x="11125229" y="459293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ewitterblitz 44">
            <a:extLst>
              <a:ext uri="{FF2B5EF4-FFF2-40B4-BE49-F238E27FC236}">
                <a16:creationId xmlns:a16="http://schemas.microsoft.com/office/drawing/2014/main" id="{B6766CAD-33ED-4AD5-80B9-074C49AD2C28}"/>
              </a:ext>
            </a:extLst>
          </p:cNvPr>
          <p:cNvSpPr/>
          <p:nvPr/>
        </p:nvSpPr>
        <p:spPr>
          <a:xfrm>
            <a:off x="8417074" y="3742183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C2CD211-CA67-4216-8BAA-76127B65DE62}"/>
              </a:ext>
            </a:extLst>
          </p:cNvPr>
          <p:cNvSpPr/>
          <p:nvPr/>
        </p:nvSpPr>
        <p:spPr>
          <a:xfrm>
            <a:off x="2618196" y="3414865"/>
            <a:ext cx="10758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15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754C94D-E728-499D-B91B-B7247FB38B03}"/>
              </a:ext>
            </a:extLst>
          </p:cNvPr>
          <p:cNvSpPr/>
          <p:nvPr/>
        </p:nvSpPr>
        <p:spPr>
          <a:xfrm>
            <a:off x="5668125" y="3914627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VBA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2EA119E-55B9-4B18-BA1C-A7AD0078B064}"/>
              </a:ext>
            </a:extLst>
          </p:cNvPr>
          <p:cNvGrpSpPr/>
          <p:nvPr/>
        </p:nvGrpSpPr>
        <p:grpSpPr>
          <a:xfrm>
            <a:off x="8431577" y="4912475"/>
            <a:ext cx="641794" cy="641794"/>
            <a:chOff x="8433141" y="5426879"/>
            <a:chExt cx="641794" cy="641794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37C8EE3D-B716-432C-A5EB-9A4601C25AB6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9" name="Grafik 38" descr="Papier mit einfarbiger Füllung">
              <a:extLst>
                <a:ext uri="{FF2B5EF4-FFF2-40B4-BE49-F238E27FC236}">
                  <a16:creationId xmlns:a16="http://schemas.microsoft.com/office/drawing/2014/main" id="{E54AED38-3533-4150-9206-9051F77B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E4D72D2-57C2-4935-883A-3EFCD0F4CE2C}"/>
              </a:ext>
            </a:extLst>
          </p:cNvPr>
          <p:cNvGrpSpPr/>
          <p:nvPr/>
        </p:nvGrpSpPr>
        <p:grpSpPr>
          <a:xfrm>
            <a:off x="9395533" y="4908857"/>
            <a:ext cx="641794" cy="641794"/>
            <a:chOff x="8890341" y="5884079"/>
            <a:chExt cx="641794" cy="641794"/>
          </a:xfrm>
        </p:grpSpPr>
        <p:sp>
          <p:nvSpPr>
            <p:cNvPr id="42" name="Smiley 41">
              <a:extLst>
                <a:ext uri="{FF2B5EF4-FFF2-40B4-BE49-F238E27FC236}">
                  <a16:creationId xmlns:a16="http://schemas.microsoft.com/office/drawing/2014/main" id="{0600F83E-3B09-4C41-B623-F1A3E7830921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3" name="Grafik 42" descr="Papier mit einfarbiger Füllung">
              <a:extLst>
                <a:ext uri="{FF2B5EF4-FFF2-40B4-BE49-F238E27FC236}">
                  <a16:creationId xmlns:a16="http://schemas.microsoft.com/office/drawing/2014/main" id="{3AE72B3B-966C-46ED-865E-E88A44DA5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46" name="Pfeil: nach links und rechts 45">
            <a:extLst>
              <a:ext uri="{FF2B5EF4-FFF2-40B4-BE49-F238E27FC236}">
                <a16:creationId xmlns:a16="http://schemas.microsoft.com/office/drawing/2014/main" id="{48D035D0-528C-4EA1-B1DA-9AA8EC39107B}"/>
              </a:ext>
            </a:extLst>
          </p:cNvPr>
          <p:cNvSpPr/>
          <p:nvPr/>
        </p:nvSpPr>
        <p:spPr>
          <a:xfrm>
            <a:off x="9037399" y="510122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07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9321BDE-F64D-48BC-BEBE-B62D3FC7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684" y="3102984"/>
            <a:ext cx="7645007" cy="364022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39A0A35-9CFC-414C-A168-D1335420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683" y="3097077"/>
            <a:ext cx="7645007" cy="364022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DD0ECE5-14A5-430B-A2C1-44B2A812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11" t="9844" r="88833" b="77073"/>
          <a:stretch>
            <a:fillRect/>
          </a:stretch>
        </p:blipFill>
        <p:spPr>
          <a:xfrm>
            <a:off x="2022355" y="3256708"/>
            <a:ext cx="1129907" cy="120202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C1A163AB-9ED5-42AE-9881-4EEE7E05AE3A}"/>
              </a:ext>
            </a:extLst>
          </p:cNvPr>
          <p:cNvSpPr/>
          <p:nvPr/>
        </p:nvSpPr>
        <p:spPr>
          <a:xfrm>
            <a:off x="1959682" y="5128851"/>
            <a:ext cx="7645006" cy="1572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0A2CE18-601F-49D1-9439-6E00C3CAD9D0}"/>
              </a:ext>
            </a:extLst>
          </p:cNvPr>
          <p:cNvSpPr/>
          <p:nvPr/>
        </p:nvSpPr>
        <p:spPr>
          <a:xfrm rot="16200000">
            <a:off x="5628521" y="2747580"/>
            <a:ext cx="3624381" cy="432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740C6F1-759B-4BEA-9B2E-027C662F7896}"/>
              </a:ext>
            </a:extLst>
          </p:cNvPr>
          <p:cNvSpPr/>
          <p:nvPr/>
        </p:nvSpPr>
        <p:spPr>
          <a:xfrm rot="10800000">
            <a:off x="1959682" y="3086564"/>
            <a:ext cx="7645007" cy="108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6BDF76-E192-43AB-8203-FA454179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91" y="1122523"/>
            <a:ext cx="1458647" cy="14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nhaltsplatzhalter 12" descr="Umschlag mit einfarbiger Füllung">
            <a:extLst>
              <a:ext uri="{FF2B5EF4-FFF2-40B4-BE49-F238E27FC236}">
                <a16:creationId xmlns:a16="http://schemas.microsoft.com/office/drawing/2014/main" id="{631438AF-BA83-43FC-A267-93BD0835D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015" y="2020189"/>
            <a:ext cx="914400" cy="914400"/>
          </a:xfrm>
          <a:prstGeom prst="rect">
            <a:avLst/>
          </a:prstGeom>
        </p:spPr>
      </p:pic>
      <p:pic>
        <p:nvPicPr>
          <p:cNvPr id="8" name="Inhaltsplatzhalter 12" descr="Umschlag mit einfarbiger Füllung">
            <a:extLst>
              <a:ext uri="{FF2B5EF4-FFF2-40B4-BE49-F238E27FC236}">
                <a16:creationId xmlns:a16="http://schemas.microsoft.com/office/drawing/2014/main" id="{44F9BACA-9AEC-41BC-B59A-47AA0BF48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015" y="712233"/>
            <a:ext cx="914400" cy="914400"/>
          </a:xfrm>
          <a:prstGeom prst="rect">
            <a:avLst/>
          </a:prstGeom>
        </p:spPr>
      </p:pic>
      <p:sp>
        <p:nvSpPr>
          <p:cNvPr id="9" name="Smiley 8">
            <a:extLst>
              <a:ext uri="{FF2B5EF4-FFF2-40B4-BE49-F238E27FC236}">
                <a16:creationId xmlns:a16="http://schemas.microsoft.com/office/drawing/2014/main" id="{1F1DBAF1-167A-4B81-9365-4DDD03516DC8}"/>
              </a:ext>
            </a:extLst>
          </p:cNvPr>
          <p:cNvSpPr/>
          <p:nvPr/>
        </p:nvSpPr>
        <p:spPr>
          <a:xfrm>
            <a:off x="7507205" y="67526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A9918771-8B2F-4AC1-9CF8-5141C0870135}"/>
              </a:ext>
            </a:extLst>
          </p:cNvPr>
          <p:cNvSpPr/>
          <p:nvPr/>
        </p:nvSpPr>
        <p:spPr>
          <a:xfrm>
            <a:off x="7511884" y="202018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Verärgertes Gesicht mit einfarbiger Füllung mit einfarbiger Füllung">
            <a:extLst>
              <a:ext uri="{FF2B5EF4-FFF2-40B4-BE49-F238E27FC236}">
                <a16:creationId xmlns:a16="http://schemas.microsoft.com/office/drawing/2014/main" id="{62E28C20-9AF3-4750-A353-D493D3F9A4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6519" y="1243270"/>
            <a:ext cx="1090706" cy="1090706"/>
          </a:xfrm>
          <a:prstGeom prst="rect">
            <a:avLst/>
          </a:prstGeom>
        </p:spPr>
      </p:pic>
      <p:sp>
        <p:nvSpPr>
          <p:cNvPr id="15" name="Gewitterblitz 14">
            <a:extLst>
              <a:ext uri="{FF2B5EF4-FFF2-40B4-BE49-F238E27FC236}">
                <a16:creationId xmlns:a16="http://schemas.microsoft.com/office/drawing/2014/main" id="{AA59F62A-7B1A-48A2-9C3B-4801A9484D72}"/>
              </a:ext>
            </a:extLst>
          </p:cNvPr>
          <p:cNvSpPr/>
          <p:nvPr/>
        </p:nvSpPr>
        <p:spPr>
          <a:xfrm>
            <a:off x="4803729" y="1169433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5238618-89A7-4FA9-A7F3-5B0D2F6F8F33}"/>
              </a:ext>
            </a:extLst>
          </p:cNvPr>
          <p:cNvGrpSpPr/>
          <p:nvPr/>
        </p:nvGrpSpPr>
        <p:grpSpPr>
          <a:xfrm>
            <a:off x="3452591" y="1122523"/>
            <a:ext cx="2744654" cy="1458647"/>
            <a:chOff x="3674467" y="1149417"/>
            <a:chExt cx="2744654" cy="1458647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A18D0FF-755D-4323-951C-565364A6C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467" y="1149417"/>
              <a:ext cx="1458647" cy="145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8C69D1D-71EA-4610-BA78-952E72584300}"/>
                </a:ext>
              </a:extLst>
            </p:cNvPr>
            <p:cNvSpPr/>
            <p:nvPr/>
          </p:nvSpPr>
          <p:spPr>
            <a:xfrm>
              <a:off x="5072277" y="1368771"/>
              <a:ext cx="1346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VBA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6963F5-D493-4B21-88C2-6892A71899E0}"/>
              </a:ext>
            </a:extLst>
          </p:cNvPr>
          <p:cNvGrpSpPr/>
          <p:nvPr/>
        </p:nvGrpSpPr>
        <p:grpSpPr>
          <a:xfrm>
            <a:off x="4818232" y="2339725"/>
            <a:ext cx="641794" cy="641794"/>
            <a:chOff x="8433141" y="5426879"/>
            <a:chExt cx="641794" cy="641794"/>
          </a:xfrm>
        </p:grpSpPr>
        <p:sp>
          <p:nvSpPr>
            <p:cNvPr id="22" name="Smiley 21">
              <a:extLst>
                <a:ext uri="{FF2B5EF4-FFF2-40B4-BE49-F238E27FC236}">
                  <a16:creationId xmlns:a16="http://schemas.microsoft.com/office/drawing/2014/main" id="{03022CF6-225C-4C86-B9B6-060007A5DB83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 descr="Papier mit einfarbiger Füllung">
              <a:extLst>
                <a:ext uri="{FF2B5EF4-FFF2-40B4-BE49-F238E27FC236}">
                  <a16:creationId xmlns:a16="http://schemas.microsoft.com/office/drawing/2014/main" id="{DF63118C-66A6-419C-ABC2-1818B824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B171319-4F1C-4FB5-BA32-F15C19A32713}"/>
              </a:ext>
            </a:extLst>
          </p:cNvPr>
          <p:cNvGrpSpPr/>
          <p:nvPr/>
        </p:nvGrpSpPr>
        <p:grpSpPr>
          <a:xfrm>
            <a:off x="5782188" y="2336107"/>
            <a:ext cx="641794" cy="641794"/>
            <a:chOff x="8890341" y="5884079"/>
            <a:chExt cx="641794" cy="641794"/>
          </a:xfrm>
        </p:grpSpPr>
        <p:sp>
          <p:nvSpPr>
            <p:cNvPr id="25" name="Smiley 24">
              <a:extLst>
                <a:ext uri="{FF2B5EF4-FFF2-40B4-BE49-F238E27FC236}">
                  <a16:creationId xmlns:a16="http://schemas.microsoft.com/office/drawing/2014/main" id="{E2F95B5E-E4D4-4BE7-832D-3D4F5E081E4E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 descr="Papier mit einfarbiger Füllung">
              <a:extLst>
                <a:ext uri="{FF2B5EF4-FFF2-40B4-BE49-F238E27FC236}">
                  <a16:creationId xmlns:a16="http://schemas.microsoft.com/office/drawing/2014/main" id="{A3B451E6-9D92-4F06-A20B-C523E233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27" name="Pfeil: nach links und rechts 26">
            <a:extLst>
              <a:ext uri="{FF2B5EF4-FFF2-40B4-BE49-F238E27FC236}">
                <a16:creationId xmlns:a16="http://schemas.microsoft.com/office/drawing/2014/main" id="{F71F25AB-A1FE-47D4-814D-51DCEB3F85AF}"/>
              </a:ext>
            </a:extLst>
          </p:cNvPr>
          <p:cNvSpPr/>
          <p:nvPr/>
        </p:nvSpPr>
        <p:spPr>
          <a:xfrm>
            <a:off x="5424054" y="25284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53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D422984-8BF5-43EF-9228-D54982D1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1" y="2524380"/>
            <a:ext cx="12792111" cy="6091048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54B9715C-DA2F-4614-8079-27C1DE6802BC}"/>
              </a:ext>
            </a:extLst>
          </p:cNvPr>
          <p:cNvSpPr/>
          <p:nvPr/>
        </p:nvSpPr>
        <p:spPr>
          <a:xfrm rot="10800000">
            <a:off x="519210" y="2524380"/>
            <a:ext cx="12792110" cy="183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9000">
                <a:srgbClr val="FFFFFF">
                  <a:alpha val="69000"/>
                </a:srgbClr>
              </a:gs>
              <a:gs pos="17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2FC2C0A-9E94-435E-A30C-2F586F6F80EC}"/>
              </a:ext>
            </a:extLst>
          </p:cNvPr>
          <p:cNvSpPr/>
          <p:nvPr/>
        </p:nvSpPr>
        <p:spPr>
          <a:xfrm>
            <a:off x="519209" y="6315075"/>
            <a:ext cx="12792109" cy="23003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7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C84B3F8-85D3-4C97-8DB4-9FDF14AA2CB6}"/>
              </a:ext>
            </a:extLst>
          </p:cNvPr>
          <p:cNvSpPr/>
          <p:nvPr/>
        </p:nvSpPr>
        <p:spPr>
          <a:xfrm rot="16200000">
            <a:off x="6110651" y="1357827"/>
            <a:ext cx="6091050" cy="83102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7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7B4EBE7-864A-4E42-BFC2-13F8050D7053}"/>
              </a:ext>
            </a:extLst>
          </p:cNvPr>
          <p:cNvSpPr/>
          <p:nvPr/>
        </p:nvSpPr>
        <p:spPr>
          <a:xfrm rot="10800000">
            <a:off x="519210" y="2527528"/>
            <a:ext cx="12792110" cy="183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5000">
                <a:srgbClr val="FFFFFF">
                  <a:alpha val="69000"/>
                </a:srgbClr>
              </a:gs>
              <a:gs pos="81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12" descr="Umschlag mit einfarbiger Füllung">
            <a:extLst>
              <a:ext uri="{FF2B5EF4-FFF2-40B4-BE49-F238E27FC236}">
                <a16:creationId xmlns:a16="http://schemas.microsoft.com/office/drawing/2014/main" id="{631438AF-BA83-43FC-A267-93BD0835D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015" y="2020189"/>
            <a:ext cx="914400" cy="914400"/>
          </a:xfrm>
          <a:prstGeom prst="rect">
            <a:avLst/>
          </a:prstGeom>
        </p:spPr>
      </p:pic>
      <p:pic>
        <p:nvPicPr>
          <p:cNvPr id="8" name="Inhaltsplatzhalter 12" descr="Umschlag mit einfarbiger Füllung">
            <a:extLst>
              <a:ext uri="{FF2B5EF4-FFF2-40B4-BE49-F238E27FC236}">
                <a16:creationId xmlns:a16="http://schemas.microsoft.com/office/drawing/2014/main" id="{44F9BACA-9AEC-41BC-B59A-47AA0BF48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015" y="712233"/>
            <a:ext cx="914400" cy="914400"/>
          </a:xfrm>
          <a:prstGeom prst="rect">
            <a:avLst/>
          </a:prstGeom>
        </p:spPr>
      </p:pic>
      <p:sp>
        <p:nvSpPr>
          <p:cNvPr id="9" name="Smiley 8">
            <a:extLst>
              <a:ext uri="{FF2B5EF4-FFF2-40B4-BE49-F238E27FC236}">
                <a16:creationId xmlns:a16="http://schemas.microsoft.com/office/drawing/2014/main" id="{1F1DBAF1-167A-4B81-9365-4DDD03516DC8}"/>
              </a:ext>
            </a:extLst>
          </p:cNvPr>
          <p:cNvSpPr/>
          <p:nvPr/>
        </p:nvSpPr>
        <p:spPr>
          <a:xfrm>
            <a:off x="7507205" y="67526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A9918771-8B2F-4AC1-9CF8-5141C0870135}"/>
              </a:ext>
            </a:extLst>
          </p:cNvPr>
          <p:cNvSpPr/>
          <p:nvPr/>
        </p:nvSpPr>
        <p:spPr>
          <a:xfrm>
            <a:off x="7511884" y="202018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5238618-89A7-4FA9-A7F3-5B0D2F6F8F33}"/>
              </a:ext>
            </a:extLst>
          </p:cNvPr>
          <p:cNvGrpSpPr/>
          <p:nvPr/>
        </p:nvGrpSpPr>
        <p:grpSpPr>
          <a:xfrm>
            <a:off x="3452591" y="1122523"/>
            <a:ext cx="2744654" cy="1458647"/>
            <a:chOff x="3674467" y="1149417"/>
            <a:chExt cx="2744654" cy="1458647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A18D0FF-755D-4323-951C-565364A6C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467" y="1149417"/>
              <a:ext cx="1458647" cy="145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8C69D1D-71EA-4610-BA78-952E72584300}"/>
                </a:ext>
              </a:extLst>
            </p:cNvPr>
            <p:cNvSpPr/>
            <p:nvPr/>
          </p:nvSpPr>
          <p:spPr>
            <a:xfrm>
              <a:off x="5072277" y="1368771"/>
              <a:ext cx="1346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VBA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6963F5-D493-4B21-88C2-6892A71899E0}"/>
              </a:ext>
            </a:extLst>
          </p:cNvPr>
          <p:cNvGrpSpPr/>
          <p:nvPr/>
        </p:nvGrpSpPr>
        <p:grpSpPr>
          <a:xfrm>
            <a:off x="4818232" y="2339725"/>
            <a:ext cx="641794" cy="641794"/>
            <a:chOff x="8433141" y="5426879"/>
            <a:chExt cx="641794" cy="641794"/>
          </a:xfrm>
        </p:grpSpPr>
        <p:sp>
          <p:nvSpPr>
            <p:cNvPr id="22" name="Smiley 21">
              <a:extLst>
                <a:ext uri="{FF2B5EF4-FFF2-40B4-BE49-F238E27FC236}">
                  <a16:creationId xmlns:a16="http://schemas.microsoft.com/office/drawing/2014/main" id="{03022CF6-225C-4C86-B9B6-060007A5DB83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 descr="Papier mit einfarbiger Füllung">
              <a:extLst>
                <a:ext uri="{FF2B5EF4-FFF2-40B4-BE49-F238E27FC236}">
                  <a16:creationId xmlns:a16="http://schemas.microsoft.com/office/drawing/2014/main" id="{DF63118C-66A6-419C-ABC2-1818B824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B171319-4F1C-4FB5-BA32-F15C19A32713}"/>
              </a:ext>
            </a:extLst>
          </p:cNvPr>
          <p:cNvGrpSpPr/>
          <p:nvPr/>
        </p:nvGrpSpPr>
        <p:grpSpPr>
          <a:xfrm>
            <a:off x="5782188" y="2336107"/>
            <a:ext cx="641794" cy="641794"/>
            <a:chOff x="8890341" y="5884079"/>
            <a:chExt cx="641794" cy="641794"/>
          </a:xfrm>
        </p:grpSpPr>
        <p:sp>
          <p:nvSpPr>
            <p:cNvPr id="25" name="Smiley 24">
              <a:extLst>
                <a:ext uri="{FF2B5EF4-FFF2-40B4-BE49-F238E27FC236}">
                  <a16:creationId xmlns:a16="http://schemas.microsoft.com/office/drawing/2014/main" id="{E2F95B5E-E4D4-4BE7-832D-3D4F5E081E4E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 descr="Papier mit einfarbiger Füllung">
              <a:extLst>
                <a:ext uri="{FF2B5EF4-FFF2-40B4-BE49-F238E27FC236}">
                  <a16:creationId xmlns:a16="http://schemas.microsoft.com/office/drawing/2014/main" id="{A3B451E6-9D92-4F06-A20B-C523E233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27" name="Pfeil: nach links und rechts 26">
            <a:extLst>
              <a:ext uri="{FF2B5EF4-FFF2-40B4-BE49-F238E27FC236}">
                <a16:creationId xmlns:a16="http://schemas.microsoft.com/office/drawing/2014/main" id="{F71F25AB-A1FE-47D4-814D-51DCEB3F85AF}"/>
              </a:ext>
            </a:extLst>
          </p:cNvPr>
          <p:cNvSpPr/>
          <p:nvPr/>
        </p:nvSpPr>
        <p:spPr>
          <a:xfrm>
            <a:off x="5424054" y="25284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B1F9DA-0150-4D4F-B9CC-354288969C6F}"/>
              </a:ext>
            </a:extLst>
          </p:cNvPr>
          <p:cNvSpPr txBox="1"/>
          <p:nvPr/>
        </p:nvSpPr>
        <p:spPr>
          <a:xfrm>
            <a:off x="7049013" y="3584179"/>
            <a:ext cx="462377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>
                <a:solidFill>
                  <a:srgbClr val="000000"/>
                </a:solidFill>
                <a:latin typeface="Open Sans" panose="020B0604020202020204" pitchFamily="34" charset="0"/>
              </a:rPr>
              <a:t>Pro p</a:t>
            </a:r>
            <a:r>
              <a:rPr lang="de-DE" sz="1800" b="0" i="0" u="none" strike="noStrike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assendes Fach +10P</a:t>
            </a:r>
            <a:endParaRPr lang="de-DE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>
                <a:solidFill>
                  <a:srgbClr val="000000"/>
                </a:solidFill>
                <a:latin typeface="Open Sans" panose="020B0604020202020204" pitchFamily="34" charset="0"/>
              </a:rPr>
              <a:t>Pro p</a:t>
            </a:r>
            <a:r>
              <a:rPr lang="de-DE" sz="1800" b="0" i="0" u="none" strike="noStrike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assende Aufgabe +1P</a:t>
            </a:r>
            <a:endParaRPr lang="de-DE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 sz="1800" b="0" i="0" u="none" strike="noStrike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Master-Bedarf nicht erfüllt -1000P</a:t>
            </a:r>
            <a:endParaRPr lang="de-DE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 sz="1800" b="0" i="0" u="none" strike="noStrike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Erfolglose vorangegangene Zusammenarbeit -10000P</a:t>
            </a:r>
            <a:endParaRPr lang="de-DE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 sz="1800" b="0" i="0" u="none" strike="noStrike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Mindestens 10 Punkte für Matching nötig!</a:t>
            </a:r>
            <a:endParaRPr lang="de-DE" b="0">
              <a:effectLst/>
            </a:endParaRPr>
          </a:p>
          <a:p>
            <a:br>
              <a:rPr lang="de-DE"/>
            </a:br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386B5D06-A242-4FA2-9AA4-29532809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40" t="11575" r="84550" b="76548"/>
          <a:stretch>
            <a:fillRect/>
          </a:stretch>
        </p:blipFill>
        <p:spPr>
          <a:xfrm>
            <a:off x="1581150" y="3026944"/>
            <a:ext cx="1085850" cy="11144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2888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70F84421-B5F3-48F9-BDC0-5F9B85A6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25" y="2523600"/>
            <a:ext cx="12790800" cy="609042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B9715C-DA2F-4614-8079-27C1DE6802BC}"/>
              </a:ext>
            </a:extLst>
          </p:cNvPr>
          <p:cNvSpPr/>
          <p:nvPr/>
        </p:nvSpPr>
        <p:spPr>
          <a:xfrm rot="10800000">
            <a:off x="519210" y="2524380"/>
            <a:ext cx="12792110" cy="183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9000">
                <a:srgbClr val="FFFFFF">
                  <a:alpha val="69000"/>
                </a:srgbClr>
              </a:gs>
              <a:gs pos="17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2FC2C0A-9E94-435E-A30C-2F586F6F80EC}"/>
              </a:ext>
            </a:extLst>
          </p:cNvPr>
          <p:cNvSpPr/>
          <p:nvPr/>
        </p:nvSpPr>
        <p:spPr>
          <a:xfrm>
            <a:off x="519209" y="6315075"/>
            <a:ext cx="12792109" cy="23003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7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C84B3F8-85D3-4C97-8DB4-9FDF14AA2CB6}"/>
              </a:ext>
            </a:extLst>
          </p:cNvPr>
          <p:cNvSpPr/>
          <p:nvPr/>
        </p:nvSpPr>
        <p:spPr>
          <a:xfrm rot="16200000">
            <a:off x="7734462" y="2981638"/>
            <a:ext cx="6091050" cy="50626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7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7B4EBE7-864A-4E42-BFC2-13F8050D7053}"/>
              </a:ext>
            </a:extLst>
          </p:cNvPr>
          <p:cNvSpPr/>
          <p:nvPr/>
        </p:nvSpPr>
        <p:spPr>
          <a:xfrm rot="10800000">
            <a:off x="519210" y="2527528"/>
            <a:ext cx="12792110" cy="183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5000">
                <a:srgbClr val="FFFFFF">
                  <a:alpha val="69000"/>
                </a:srgbClr>
              </a:gs>
              <a:gs pos="81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12" descr="Umschlag mit einfarbiger Füllung">
            <a:extLst>
              <a:ext uri="{FF2B5EF4-FFF2-40B4-BE49-F238E27FC236}">
                <a16:creationId xmlns:a16="http://schemas.microsoft.com/office/drawing/2014/main" id="{631438AF-BA83-43FC-A267-93BD0835D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0015" y="2020189"/>
            <a:ext cx="914400" cy="914400"/>
          </a:xfrm>
          <a:prstGeom prst="rect">
            <a:avLst/>
          </a:prstGeom>
        </p:spPr>
      </p:pic>
      <p:pic>
        <p:nvPicPr>
          <p:cNvPr id="8" name="Inhaltsplatzhalter 12" descr="Umschlag mit einfarbiger Füllung">
            <a:extLst>
              <a:ext uri="{FF2B5EF4-FFF2-40B4-BE49-F238E27FC236}">
                <a16:creationId xmlns:a16="http://schemas.microsoft.com/office/drawing/2014/main" id="{44F9BACA-9AEC-41BC-B59A-47AA0BF48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0015" y="712233"/>
            <a:ext cx="914400" cy="914400"/>
          </a:xfrm>
          <a:prstGeom prst="rect">
            <a:avLst/>
          </a:prstGeom>
        </p:spPr>
      </p:pic>
      <p:sp>
        <p:nvSpPr>
          <p:cNvPr id="9" name="Smiley 8">
            <a:extLst>
              <a:ext uri="{FF2B5EF4-FFF2-40B4-BE49-F238E27FC236}">
                <a16:creationId xmlns:a16="http://schemas.microsoft.com/office/drawing/2014/main" id="{1F1DBAF1-167A-4B81-9365-4DDD03516DC8}"/>
              </a:ext>
            </a:extLst>
          </p:cNvPr>
          <p:cNvSpPr/>
          <p:nvPr/>
        </p:nvSpPr>
        <p:spPr>
          <a:xfrm>
            <a:off x="7507205" y="67526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A9918771-8B2F-4AC1-9CF8-5141C0870135}"/>
              </a:ext>
            </a:extLst>
          </p:cNvPr>
          <p:cNvSpPr/>
          <p:nvPr/>
        </p:nvSpPr>
        <p:spPr>
          <a:xfrm>
            <a:off x="7511884" y="202018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5238618-89A7-4FA9-A7F3-5B0D2F6F8F33}"/>
              </a:ext>
            </a:extLst>
          </p:cNvPr>
          <p:cNvGrpSpPr/>
          <p:nvPr/>
        </p:nvGrpSpPr>
        <p:grpSpPr>
          <a:xfrm>
            <a:off x="3452591" y="1122523"/>
            <a:ext cx="2744654" cy="1458647"/>
            <a:chOff x="3674467" y="1149417"/>
            <a:chExt cx="2744654" cy="1458647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A18D0FF-755D-4323-951C-565364A6C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467" y="1149417"/>
              <a:ext cx="1458647" cy="145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8C69D1D-71EA-4610-BA78-952E72584300}"/>
                </a:ext>
              </a:extLst>
            </p:cNvPr>
            <p:cNvSpPr/>
            <p:nvPr/>
          </p:nvSpPr>
          <p:spPr>
            <a:xfrm>
              <a:off x="5072277" y="1368771"/>
              <a:ext cx="1346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VBA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6963F5-D493-4B21-88C2-6892A71899E0}"/>
              </a:ext>
            </a:extLst>
          </p:cNvPr>
          <p:cNvGrpSpPr/>
          <p:nvPr/>
        </p:nvGrpSpPr>
        <p:grpSpPr>
          <a:xfrm>
            <a:off x="4818232" y="2339725"/>
            <a:ext cx="641794" cy="641794"/>
            <a:chOff x="8433141" y="5426879"/>
            <a:chExt cx="641794" cy="641794"/>
          </a:xfrm>
        </p:grpSpPr>
        <p:sp>
          <p:nvSpPr>
            <p:cNvPr id="22" name="Smiley 21">
              <a:extLst>
                <a:ext uri="{FF2B5EF4-FFF2-40B4-BE49-F238E27FC236}">
                  <a16:creationId xmlns:a16="http://schemas.microsoft.com/office/drawing/2014/main" id="{03022CF6-225C-4C86-B9B6-060007A5DB83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 descr="Papier mit einfarbiger Füllung">
              <a:extLst>
                <a:ext uri="{FF2B5EF4-FFF2-40B4-BE49-F238E27FC236}">
                  <a16:creationId xmlns:a16="http://schemas.microsoft.com/office/drawing/2014/main" id="{DF63118C-66A6-419C-ABC2-1818B824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B171319-4F1C-4FB5-BA32-F15C19A32713}"/>
              </a:ext>
            </a:extLst>
          </p:cNvPr>
          <p:cNvGrpSpPr/>
          <p:nvPr/>
        </p:nvGrpSpPr>
        <p:grpSpPr>
          <a:xfrm>
            <a:off x="5782188" y="2336107"/>
            <a:ext cx="641794" cy="641794"/>
            <a:chOff x="8890341" y="5884079"/>
            <a:chExt cx="641794" cy="641794"/>
          </a:xfrm>
        </p:grpSpPr>
        <p:sp>
          <p:nvSpPr>
            <p:cNvPr id="25" name="Smiley 24">
              <a:extLst>
                <a:ext uri="{FF2B5EF4-FFF2-40B4-BE49-F238E27FC236}">
                  <a16:creationId xmlns:a16="http://schemas.microsoft.com/office/drawing/2014/main" id="{E2F95B5E-E4D4-4BE7-832D-3D4F5E081E4E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 descr="Papier mit einfarbiger Füllung">
              <a:extLst>
                <a:ext uri="{FF2B5EF4-FFF2-40B4-BE49-F238E27FC236}">
                  <a16:creationId xmlns:a16="http://schemas.microsoft.com/office/drawing/2014/main" id="{A3B451E6-9D92-4F06-A20B-C523E233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27" name="Pfeil: nach links und rechts 26">
            <a:extLst>
              <a:ext uri="{FF2B5EF4-FFF2-40B4-BE49-F238E27FC236}">
                <a16:creationId xmlns:a16="http://schemas.microsoft.com/office/drawing/2014/main" id="{F71F25AB-A1FE-47D4-814D-51DCEB3F85AF}"/>
              </a:ext>
            </a:extLst>
          </p:cNvPr>
          <p:cNvSpPr/>
          <p:nvPr/>
        </p:nvSpPr>
        <p:spPr>
          <a:xfrm>
            <a:off x="5424054" y="25284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B0281928-F6AF-4167-886E-48A4549D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409" t="10670" r="61251" b="75202"/>
          <a:stretch>
            <a:fillRect/>
          </a:stretch>
        </p:blipFill>
        <p:spPr>
          <a:xfrm>
            <a:off x="4519049" y="3080199"/>
            <a:ext cx="1110225" cy="117782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26761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0C0BC861-CC57-4F1D-8957-08F88DCD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0" y="2523600"/>
            <a:ext cx="12790800" cy="609042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65DB5C9E-D5A1-4266-908F-30753B8C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0" y="2523600"/>
            <a:ext cx="12790800" cy="609042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B9715C-DA2F-4614-8079-27C1DE6802BC}"/>
              </a:ext>
            </a:extLst>
          </p:cNvPr>
          <p:cNvSpPr/>
          <p:nvPr/>
        </p:nvSpPr>
        <p:spPr>
          <a:xfrm rot="10800000">
            <a:off x="519210" y="2524380"/>
            <a:ext cx="12792110" cy="183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9000">
                <a:srgbClr val="FFFFFF">
                  <a:alpha val="69000"/>
                </a:srgbClr>
              </a:gs>
              <a:gs pos="17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2FC2C0A-9E94-435E-A30C-2F586F6F80EC}"/>
              </a:ext>
            </a:extLst>
          </p:cNvPr>
          <p:cNvSpPr/>
          <p:nvPr/>
        </p:nvSpPr>
        <p:spPr>
          <a:xfrm>
            <a:off x="511122" y="6285908"/>
            <a:ext cx="12792109" cy="23003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7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C84B3F8-85D3-4C97-8DB4-9FDF14AA2CB6}"/>
              </a:ext>
            </a:extLst>
          </p:cNvPr>
          <p:cNvSpPr/>
          <p:nvPr/>
        </p:nvSpPr>
        <p:spPr>
          <a:xfrm rot="16200000">
            <a:off x="7734462" y="2981638"/>
            <a:ext cx="6091050" cy="50626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7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7B4EBE7-864A-4E42-BFC2-13F8050D7053}"/>
              </a:ext>
            </a:extLst>
          </p:cNvPr>
          <p:cNvSpPr/>
          <p:nvPr/>
        </p:nvSpPr>
        <p:spPr>
          <a:xfrm rot="10800000">
            <a:off x="519210" y="2527528"/>
            <a:ext cx="12792110" cy="183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5000">
                <a:srgbClr val="FFFFFF">
                  <a:alpha val="69000"/>
                </a:srgbClr>
              </a:gs>
              <a:gs pos="81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12" descr="Umschlag mit einfarbiger Füllung">
            <a:extLst>
              <a:ext uri="{FF2B5EF4-FFF2-40B4-BE49-F238E27FC236}">
                <a16:creationId xmlns:a16="http://schemas.microsoft.com/office/drawing/2014/main" id="{631438AF-BA83-43FC-A267-93BD0835D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0015" y="2020189"/>
            <a:ext cx="914400" cy="914400"/>
          </a:xfrm>
          <a:prstGeom prst="rect">
            <a:avLst/>
          </a:prstGeom>
        </p:spPr>
      </p:pic>
      <p:pic>
        <p:nvPicPr>
          <p:cNvPr id="8" name="Inhaltsplatzhalter 12" descr="Umschlag mit einfarbiger Füllung">
            <a:extLst>
              <a:ext uri="{FF2B5EF4-FFF2-40B4-BE49-F238E27FC236}">
                <a16:creationId xmlns:a16="http://schemas.microsoft.com/office/drawing/2014/main" id="{44F9BACA-9AEC-41BC-B59A-47AA0BF48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0015" y="712233"/>
            <a:ext cx="914400" cy="914400"/>
          </a:xfrm>
          <a:prstGeom prst="rect">
            <a:avLst/>
          </a:prstGeom>
        </p:spPr>
      </p:pic>
      <p:sp>
        <p:nvSpPr>
          <p:cNvPr id="9" name="Smiley 8">
            <a:extLst>
              <a:ext uri="{FF2B5EF4-FFF2-40B4-BE49-F238E27FC236}">
                <a16:creationId xmlns:a16="http://schemas.microsoft.com/office/drawing/2014/main" id="{1F1DBAF1-167A-4B81-9365-4DDD03516DC8}"/>
              </a:ext>
            </a:extLst>
          </p:cNvPr>
          <p:cNvSpPr/>
          <p:nvPr/>
        </p:nvSpPr>
        <p:spPr>
          <a:xfrm>
            <a:off x="7507205" y="67526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A9918771-8B2F-4AC1-9CF8-5141C0870135}"/>
              </a:ext>
            </a:extLst>
          </p:cNvPr>
          <p:cNvSpPr/>
          <p:nvPr/>
        </p:nvSpPr>
        <p:spPr>
          <a:xfrm>
            <a:off x="7511884" y="202018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5238618-89A7-4FA9-A7F3-5B0D2F6F8F33}"/>
              </a:ext>
            </a:extLst>
          </p:cNvPr>
          <p:cNvGrpSpPr/>
          <p:nvPr/>
        </p:nvGrpSpPr>
        <p:grpSpPr>
          <a:xfrm>
            <a:off x="3452591" y="1122523"/>
            <a:ext cx="2744654" cy="1458647"/>
            <a:chOff x="3674467" y="1149417"/>
            <a:chExt cx="2744654" cy="1458647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A18D0FF-755D-4323-951C-565364A6C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467" y="1149417"/>
              <a:ext cx="1458647" cy="145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8C69D1D-71EA-4610-BA78-952E72584300}"/>
                </a:ext>
              </a:extLst>
            </p:cNvPr>
            <p:cNvSpPr/>
            <p:nvPr/>
          </p:nvSpPr>
          <p:spPr>
            <a:xfrm>
              <a:off x="5072277" y="1368771"/>
              <a:ext cx="1346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VBA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6963F5-D493-4B21-88C2-6892A71899E0}"/>
              </a:ext>
            </a:extLst>
          </p:cNvPr>
          <p:cNvGrpSpPr/>
          <p:nvPr/>
        </p:nvGrpSpPr>
        <p:grpSpPr>
          <a:xfrm>
            <a:off x="4818232" y="2339725"/>
            <a:ext cx="641794" cy="641794"/>
            <a:chOff x="8433141" y="5426879"/>
            <a:chExt cx="641794" cy="641794"/>
          </a:xfrm>
        </p:grpSpPr>
        <p:sp>
          <p:nvSpPr>
            <p:cNvPr id="22" name="Smiley 21">
              <a:extLst>
                <a:ext uri="{FF2B5EF4-FFF2-40B4-BE49-F238E27FC236}">
                  <a16:creationId xmlns:a16="http://schemas.microsoft.com/office/drawing/2014/main" id="{03022CF6-225C-4C86-B9B6-060007A5DB83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 descr="Papier mit einfarbiger Füllung">
              <a:extLst>
                <a:ext uri="{FF2B5EF4-FFF2-40B4-BE49-F238E27FC236}">
                  <a16:creationId xmlns:a16="http://schemas.microsoft.com/office/drawing/2014/main" id="{DF63118C-66A6-419C-ABC2-1818B824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B171319-4F1C-4FB5-BA32-F15C19A32713}"/>
              </a:ext>
            </a:extLst>
          </p:cNvPr>
          <p:cNvGrpSpPr/>
          <p:nvPr/>
        </p:nvGrpSpPr>
        <p:grpSpPr>
          <a:xfrm>
            <a:off x="5782188" y="2336107"/>
            <a:ext cx="641794" cy="641794"/>
            <a:chOff x="8890341" y="5884079"/>
            <a:chExt cx="641794" cy="641794"/>
          </a:xfrm>
        </p:grpSpPr>
        <p:sp>
          <p:nvSpPr>
            <p:cNvPr id="25" name="Smiley 24">
              <a:extLst>
                <a:ext uri="{FF2B5EF4-FFF2-40B4-BE49-F238E27FC236}">
                  <a16:creationId xmlns:a16="http://schemas.microsoft.com/office/drawing/2014/main" id="{E2F95B5E-E4D4-4BE7-832D-3D4F5E081E4E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 descr="Papier mit einfarbiger Füllung">
              <a:extLst>
                <a:ext uri="{FF2B5EF4-FFF2-40B4-BE49-F238E27FC236}">
                  <a16:creationId xmlns:a16="http://schemas.microsoft.com/office/drawing/2014/main" id="{A3B451E6-9D92-4F06-A20B-C523E233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27" name="Pfeil: nach links und rechts 26">
            <a:extLst>
              <a:ext uri="{FF2B5EF4-FFF2-40B4-BE49-F238E27FC236}">
                <a16:creationId xmlns:a16="http://schemas.microsoft.com/office/drawing/2014/main" id="{F71F25AB-A1FE-47D4-814D-51DCEB3F85AF}"/>
              </a:ext>
            </a:extLst>
          </p:cNvPr>
          <p:cNvSpPr/>
          <p:nvPr/>
        </p:nvSpPr>
        <p:spPr>
          <a:xfrm>
            <a:off x="5424054" y="25284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5F8661D7-FA6E-41F3-8287-7499D53C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79" t="10967" r="57616" b="75835"/>
          <a:stretch>
            <a:fillRect/>
          </a:stretch>
        </p:blipFill>
        <p:spPr>
          <a:xfrm>
            <a:off x="5001029" y="3136445"/>
            <a:ext cx="1185502" cy="116309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B278625-AFB2-40D6-A3FE-DE93E27676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5161" y="3717990"/>
            <a:ext cx="5629835" cy="302603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39189743-5FBB-4048-BDFC-A7E338DC30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7267" y="4105174"/>
            <a:ext cx="5629835" cy="302603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D66CBA6B-3846-4CA8-B488-9825F52BCD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0940" y="4608585"/>
            <a:ext cx="5629835" cy="30260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01742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55209 -0.0342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-171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2.96296E-6 L -0.51719 -0.07014 " pathEditMode="relative" rAng="0" ptsTypes="AA">
                                      <p:cBhvr>
                                        <p:cTn id="26" dur="12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9" y="-35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47318 -0.11852 " pathEditMode="relative" rAng="0" ptsTypes="AA">
                                      <p:cBhvr>
                                        <p:cTn id="33" dur="12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8" name="Smiley 27">
            <a:extLst>
              <a:ext uri="{FF2B5EF4-FFF2-40B4-BE49-F238E27FC236}">
                <a16:creationId xmlns:a16="http://schemas.microsoft.com/office/drawing/2014/main" id="{4E41CAED-20BA-4435-8FFA-47E176C05DE5}"/>
              </a:ext>
            </a:extLst>
          </p:cNvPr>
          <p:cNvSpPr/>
          <p:nvPr/>
        </p:nvSpPr>
        <p:spPr>
          <a:xfrm>
            <a:off x="2011468" y="4294873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Sprechblase: rechteckig mit abgerundeten Ecken 28">
            <a:extLst>
              <a:ext uri="{FF2B5EF4-FFF2-40B4-BE49-F238E27FC236}">
                <a16:creationId xmlns:a16="http://schemas.microsoft.com/office/drawing/2014/main" id="{867C1320-E2AF-4382-BAFD-CFD6A5327896}"/>
              </a:ext>
            </a:extLst>
          </p:cNvPr>
          <p:cNvSpPr/>
          <p:nvPr/>
        </p:nvSpPr>
        <p:spPr>
          <a:xfrm>
            <a:off x="1734667" y="3026821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Biologie</a:t>
            </a:r>
          </a:p>
        </p:txBody>
      </p:sp>
      <p:sp>
        <p:nvSpPr>
          <p:cNvPr id="30" name="Smiley 29">
            <a:extLst>
              <a:ext uri="{FF2B5EF4-FFF2-40B4-BE49-F238E27FC236}">
                <a16:creationId xmlns:a16="http://schemas.microsoft.com/office/drawing/2014/main" id="{2B91A88A-5210-4901-A115-E8D90A1A6A29}"/>
              </a:ext>
            </a:extLst>
          </p:cNvPr>
          <p:cNvSpPr/>
          <p:nvPr/>
        </p:nvSpPr>
        <p:spPr>
          <a:xfrm>
            <a:off x="3773051" y="3601537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Sprechblase: rechteckig mit abgerundeten Ecken 30">
            <a:extLst>
              <a:ext uri="{FF2B5EF4-FFF2-40B4-BE49-F238E27FC236}">
                <a16:creationId xmlns:a16="http://schemas.microsoft.com/office/drawing/2014/main" id="{32C228C1-6B3E-4887-BDC1-11B3F08472D3}"/>
              </a:ext>
            </a:extLst>
          </p:cNvPr>
          <p:cNvSpPr/>
          <p:nvPr/>
        </p:nvSpPr>
        <p:spPr>
          <a:xfrm>
            <a:off x="3496250" y="2333485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Mathe</a:t>
            </a:r>
          </a:p>
        </p:txBody>
      </p:sp>
      <p:sp>
        <p:nvSpPr>
          <p:cNvPr id="32" name="Smiley 31">
            <a:extLst>
              <a:ext uri="{FF2B5EF4-FFF2-40B4-BE49-F238E27FC236}">
                <a16:creationId xmlns:a16="http://schemas.microsoft.com/office/drawing/2014/main" id="{A3772EC7-3368-45A4-BAC3-74DD13E26584}"/>
              </a:ext>
            </a:extLst>
          </p:cNvPr>
          <p:cNvSpPr/>
          <p:nvPr/>
        </p:nvSpPr>
        <p:spPr>
          <a:xfrm>
            <a:off x="7248872" y="3574123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Sprechblase: rechteckig mit abgerundeten Ecken 32">
            <a:extLst>
              <a:ext uri="{FF2B5EF4-FFF2-40B4-BE49-F238E27FC236}">
                <a16:creationId xmlns:a16="http://schemas.microsoft.com/office/drawing/2014/main" id="{9BE0D831-5F3A-4B9D-8043-CF6B8DCBD0FF}"/>
              </a:ext>
            </a:extLst>
          </p:cNvPr>
          <p:cNvSpPr/>
          <p:nvPr/>
        </p:nvSpPr>
        <p:spPr>
          <a:xfrm>
            <a:off x="6972071" y="2306071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Informatik und Mathe</a:t>
            </a:r>
          </a:p>
        </p:txBody>
      </p:sp>
      <p:sp>
        <p:nvSpPr>
          <p:cNvPr id="34" name="Smiley 33">
            <a:extLst>
              <a:ext uri="{FF2B5EF4-FFF2-40B4-BE49-F238E27FC236}">
                <a16:creationId xmlns:a16="http://schemas.microsoft.com/office/drawing/2014/main" id="{1C9BB85D-35BC-4DD1-9F7A-1C6D7E572E28}"/>
              </a:ext>
            </a:extLst>
          </p:cNvPr>
          <p:cNvSpPr/>
          <p:nvPr/>
        </p:nvSpPr>
        <p:spPr>
          <a:xfrm>
            <a:off x="8949319" y="4366590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9AD9E612-41B3-4BD0-9F9E-3504C5CCD973}"/>
              </a:ext>
            </a:extLst>
          </p:cNvPr>
          <p:cNvSpPr/>
          <p:nvPr/>
        </p:nvSpPr>
        <p:spPr>
          <a:xfrm>
            <a:off x="8672518" y="309853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Biologie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0637554-1AAF-4FB5-A9A0-9B1D4B56A37B}"/>
              </a:ext>
            </a:extLst>
          </p:cNvPr>
          <p:cNvGrpSpPr/>
          <p:nvPr/>
        </p:nvGrpSpPr>
        <p:grpSpPr>
          <a:xfrm>
            <a:off x="5132044" y="587125"/>
            <a:ext cx="641794" cy="641794"/>
            <a:chOff x="8433141" y="5426879"/>
            <a:chExt cx="641794" cy="641794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C51BC8D7-0FA2-4417-917C-53793217ADE3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Grafik 40" descr="Papier mit einfarbiger Füllung">
              <a:extLst>
                <a:ext uri="{FF2B5EF4-FFF2-40B4-BE49-F238E27FC236}">
                  <a16:creationId xmlns:a16="http://schemas.microsoft.com/office/drawing/2014/main" id="{CB43B3B8-0175-44AE-B654-E4B3E8EC5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6FCB507-E856-40EE-9024-6909ABDED575}"/>
              </a:ext>
            </a:extLst>
          </p:cNvPr>
          <p:cNvGrpSpPr/>
          <p:nvPr/>
        </p:nvGrpSpPr>
        <p:grpSpPr>
          <a:xfrm>
            <a:off x="6096000" y="583507"/>
            <a:ext cx="641794" cy="641794"/>
            <a:chOff x="8890341" y="5884079"/>
            <a:chExt cx="641794" cy="641794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6B7D6450-9D02-45B3-ADE8-5343011E3447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Grafik 43" descr="Papier mit einfarbiger Füllung">
              <a:extLst>
                <a:ext uri="{FF2B5EF4-FFF2-40B4-BE49-F238E27FC236}">
                  <a16:creationId xmlns:a16="http://schemas.microsoft.com/office/drawing/2014/main" id="{BFBD3F8F-8D03-4C22-A949-7F5BE110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45" name="Pfeil: nach links und rechts 44">
            <a:extLst>
              <a:ext uri="{FF2B5EF4-FFF2-40B4-BE49-F238E27FC236}">
                <a16:creationId xmlns:a16="http://schemas.microsoft.com/office/drawing/2014/main" id="{CFD7243D-0A37-4A2D-A8A8-090F05C73945}"/>
              </a:ext>
            </a:extLst>
          </p:cNvPr>
          <p:cNvSpPr/>
          <p:nvPr/>
        </p:nvSpPr>
        <p:spPr>
          <a:xfrm>
            <a:off x="5737866" y="7758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88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9" name="Sprechblase: rechteckig mit abgerundeten Ecken 28">
            <a:extLst>
              <a:ext uri="{FF2B5EF4-FFF2-40B4-BE49-F238E27FC236}">
                <a16:creationId xmlns:a16="http://schemas.microsoft.com/office/drawing/2014/main" id="{867C1320-E2AF-4382-BAFD-CFD6A5327896}"/>
              </a:ext>
            </a:extLst>
          </p:cNvPr>
          <p:cNvSpPr/>
          <p:nvPr/>
        </p:nvSpPr>
        <p:spPr>
          <a:xfrm>
            <a:off x="1734667" y="3026821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Biologie</a:t>
            </a:r>
          </a:p>
        </p:txBody>
      </p:sp>
      <p:sp>
        <p:nvSpPr>
          <p:cNvPr id="31" name="Sprechblase: rechteckig mit abgerundeten Ecken 30">
            <a:extLst>
              <a:ext uri="{FF2B5EF4-FFF2-40B4-BE49-F238E27FC236}">
                <a16:creationId xmlns:a16="http://schemas.microsoft.com/office/drawing/2014/main" id="{32C228C1-6B3E-4887-BDC1-11B3F08472D3}"/>
              </a:ext>
            </a:extLst>
          </p:cNvPr>
          <p:cNvSpPr/>
          <p:nvPr/>
        </p:nvSpPr>
        <p:spPr>
          <a:xfrm>
            <a:off x="3496250" y="2333485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Mathe</a:t>
            </a:r>
          </a:p>
        </p:txBody>
      </p:sp>
      <p:sp>
        <p:nvSpPr>
          <p:cNvPr id="33" name="Sprechblase: rechteckig mit abgerundeten Ecken 32">
            <a:extLst>
              <a:ext uri="{FF2B5EF4-FFF2-40B4-BE49-F238E27FC236}">
                <a16:creationId xmlns:a16="http://schemas.microsoft.com/office/drawing/2014/main" id="{9BE0D831-5F3A-4B9D-8043-CF6B8DCBD0FF}"/>
              </a:ext>
            </a:extLst>
          </p:cNvPr>
          <p:cNvSpPr/>
          <p:nvPr/>
        </p:nvSpPr>
        <p:spPr>
          <a:xfrm>
            <a:off x="6972071" y="2306071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Informatik und Mathe</a:t>
            </a:r>
          </a:p>
        </p:txBody>
      </p: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9AD9E612-41B3-4BD0-9F9E-3504C5CCD973}"/>
              </a:ext>
            </a:extLst>
          </p:cNvPr>
          <p:cNvSpPr/>
          <p:nvPr/>
        </p:nvSpPr>
        <p:spPr>
          <a:xfrm>
            <a:off x="8672518" y="309853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Biologie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FAADF80-0D1F-4061-B4D3-C6F7E4128D5B}"/>
              </a:ext>
            </a:extLst>
          </p:cNvPr>
          <p:cNvSpPr/>
          <p:nvPr/>
        </p:nvSpPr>
        <p:spPr>
          <a:xfrm>
            <a:off x="1986651" y="42732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CFF9420-3F72-4E90-A6FB-28302AD3D280}"/>
              </a:ext>
            </a:extLst>
          </p:cNvPr>
          <p:cNvSpPr/>
          <p:nvPr/>
        </p:nvSpPr>
        <p:spPr>
          <a:xfrm>
            <a:off x="3759214" y="35915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78EF4C9-FE59-494A-BD2E-A66F90F8F326}"/>
              </a:ext>
            </a:extLst>
          </p:cNvPr>
          <p:cNvSpPr/>
          <p:nvPr/>
        </p:nvSpPr>
        <p:spPr>
          <a:xfrm>
            <a:off x="7235035" y="356418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B07C1AC-33F6-46FD-90BE-9323AE8217DA}"/>
              </a:ext>
            </a:extLst>
          </p:cNvPr>
          <p:cNvSpPr/>
          <p:nvPr/>
        </p:nvSpPr>
        <p:spPr>
          <a:xfrm>
            <a:off x="8949319" y="4356651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E713136-3A8C-4DFD-A65A-0BE5B78AC175}"/>
              </a:ext>
            </a:extLst>
          </p:cNvPr>
          <p:cNvGrpSpPr/>
          <p:nvPr/>
        </p:nvGrpSpPr>
        <p:grpSpPr>
          <a:xfrm>
            <a:off x="5132044" y="587125"/>
            <a:ext cx="641794" cy="641794"/>
            <a:chOff x="8433141" y="5426879"/>
            <a:chExt cx="641794" cy="641794"/>
          </a:xfrm>
        </p:grpSpPr>
        <p:sp>
          <p:nvSpPr>
            <p:cNvPr id="22" name="Smiley 21">
              <a:extLst>
                <a:ext uri="{FF2B5EF4-FFF2-40B4-BE49-F238E27FC236}">
                  <a16:creationId xmlns:a16="http://schemas.microsoft.com/office/drawing/2014/main" id="{8EBE8B44-DBE4-40A2-916B-CE45B7A5CE7D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 descr="Papier mit einfarbiger Füllung">
              <a:extLst>
                <a:ext uri="{FF2B5EF4-FFF2-40B4-BE49-F238E27FC236}">
                  <a16:creationId xmlns:a16="http://schemas.microsoft.com/office/drawing/2014/main" id="{2D8C67C0-4102-429C-82CC-A83309CDE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650F969-8D82-4CA6-AD40-48F5DE82D03E}"/>
              </a:ext>
            </a:extLst>
          </p:cNvPr>
          <p:cNvGrpSpPr/>
          <p:nvPr/>
        </p:nvGrpSpPr>
        <p:grpSpPr>
          <a:xfrm>
            <a:off x="6096000" y="583507"/>
            <a:ext cx="641794" cy="641794"/>
            <a:chOff x="8890341" y="5884079"/>
            <a:chExt cx="641794" cy="641794"/>
          </a:xfrm>
        </p:grpSpPr>
        <p:sp>
          <p:nvSpPr>
            <p:cNvPr id="25" name="Smiley 24">
              <a:extLst>
                <a:ext uri="{FF2B5EF4-FFF2-40B4-BE49-F238E27FC236}">
                  <a16:creationId xmlns:a16="http://schemas.microsoft.com/office/drawing/2014/main" id="{1C800BC6-55CE-41E9-A80D-C3E892D6DDB5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 descr="Papier mit einfarbiger Füllung">
              <a:extLst>
                <a:ext uri="{FF2B5EF4-FFF2-40B4-BE49-F238E27FC236}">
                  <a16:creationId xmlns:a16="http://schemas.microsoft.com/office/drawing/2014/main" id="{252B3698-08B9-42B4-B954-54E30A8B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27" name="Pfeil: nach links und rechts 26">
            <a:extLst>
              <a:ext uri="{FF2B5EF4-FFF2-40B4-BE49-F238E27FC236}">
                <a16:creationId xmlns:a16="http://schemas.microsoft.com/office/drawing/2014/main" id="{132DF354-8D74-4A9B-84FB-9E56CB3F808C}"/>
              </a:ext>
            </a:extLst>
          </p:cNvPr>
          <p:cNvSpPr/>
          <p:nvPr/>
        </p:nvSpPr>
        <p:spPr>
          <a:xfrm>
            <a:off x="5737866" y="7758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5301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3C67558-9010-4152-B45C-E7CAB5BA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</a:t>
            </a:r>
            <a:r>
              <a:rPr lang="de-DE" err="1"/>
              <a:t>MatchinGProblem</a:t>
            </a:r>
            <a:r>
              <a:rPr lang="de-DE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4F584-364D-4E85-ACAC-18F15B75C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98D0B-3C55-4885-8A04-3241E042A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CF943-2885-41EE-87E1-351DAB5E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7" name="Smiley 6">
            <a:extLst>
              <a:ext uri="{FF2B5EF4-FFF2-40B4-BE49-F238E27FC236}">
                <a16:creationId xmlns:a16="http://schemas.microsoft.com/office/drawing/2014/main" id="{B242DED4-89FC-46B5-9E7B-39BE17EDAC60}"/>
              </a:ext>
            </a:extLst>
          </p:cNvPr>
          <p:cNvSpPr/>
          <p:nvPr/>
        </p:nvSpPr>
        <p:spPr>
          <a:xfrm>
            <a:off x="2011468" y="4294873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3537765E-A5F6-45C9-8DD4-C7169D93FC85}"/>
              </a:ext>
            </a:extLst>
          </p:cNvPr>
          <p:cNvSpPr/>
          <p:nvPr/>
        </p:nvSpPr>
        <p:spPr>
          <a:xfrm>
            <a:off x="1734667" y="3026821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Biologie</a:t>
            </a:r>
          </a:p>
        </p:txBody>
      </p:sp>
      <p:sp>
        <p:nvSpPr>
          <p:cNvPr id="15" name="Smiley 14">
            <a:extLst>
              <a:ext uri="{FF2B5EF4-FFF2-40B4-BE49-F238E27FC236}">
                <a16:creationId xmlns:a16="http://schemas.microsoft.com/office/drawing/2014/main" id="{9C442091-6351-45B6-BEA1-8DD8AB77E59B}"/>
              </a:ext>
            </a:extLst>
          </p:cNvPr>
          <p:cNvSpPr/>
          <p:nvPr/>
        </p:nvSpPr>
        <p:spPr>
          <a:xfrm>
            <a:off x="3773051" y="3601537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719E0903-A5D1-4697-8FA2-6B170CCC862F}"/>
              </a:ext>
            </a:extLst>
          </p:cNvPr>
          <p:cNvSpPr/>
          <p:nvPr/>
        </p:nvSpPr>
        <p:spPr>
          <a:xfrm>
            <a:off x="3496250" y="2333485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Mathe</a:t>
            </a:r>
          </a:p>
        </p:txBody>
      </p:sp>
      <p:sp>
        <p:nvSpPr>
          <p:cNvPr id="17" name="Smiley 16">
            <a:extLst>
              <a:ext uri="{FF2B5EF4-FFF2-40B4-BE49-F238E27FC236}">
                <a16:creationId xmlns:a16="http://schemas.microsoft.com/office/drawing/2014/main" id="{18FC52E1-0EC6-48E6-A8F3-EA11AD0D2853}"/>
              </a:ext>
            </a:extLst>
          </p:cNvPr>
          <p:cNvSpPr/>
          <p:nvPr/>
        </p:nvSpPr>
        <p:spPr>
          <a:xfrm>
            <a:off x="7248872" y="3574123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prechblase: rechteckig mit abgerundeten Ecken 17">
            <a:extLst>
              <a:ext uri="{FF2B5EF4-FFF2-40B4-BE49-F238E27FC236}">
                <a16:creationId xmlns:a16="http://schemas.microsoft.com/office/drawing/2014/main" id="{F072120E-07A5-40C2-ADC9-F4004C3AF2AD}"/>
              </a:ext>
            </a:extLst>
          </p:cNvPr>
          <p:cNvSpPr/>
          <p:nvPr/>
        </p:nvSpPr>
        <p:spPr>
          <a:xfrm>
            <a:off x="6972071" y="2306071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Informatik und Mathe</a:t>
            </a:r>
          </a:p>
        </p:txBody>
      </p:sp>
      <p:sp>
        <p:nvSpPr>
          <p:cNvPr id="19" name="Smiley 18">
            <a:extLst>
              <a:ext uri="{FF2B5EF4-FFF2-40B4-BE49-F238E27FC236}">
                <a16:creationId xmlns:a16="http://schemas.microsoft.com/office/drawing/2014/main" id="{9A749152-B127-48CD-A662-82EEE2D619ED}"/>
              </a:ext>
            </a:extLst>
          </p:cNvPr>
          <p:cNvSpPr/>
          <p:nvPr/>
        </p:nvSpPr>
        <p:spPr>
          <a:xfrm>
            <a:off x="8949319" y="4366590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prechblase: rechteckig mit abgerundeten Ecken 19">
            <a:extLst>
              <a:ext uri="{FF2B5EF4-FFF2-40B4-BE49-F238E27FC236}">
                <a16:creationId xmlns:a16="http://schemas.microsoft.com/office/drawing/2014/main" id="{AAC1C5A4-23EA-4DD5-B87A-36DBB3E19FBB}"/>
              </a:ext>
            </a:extLst>
          </p:cNvPr>
          <p:cNvSpPr/>
          <p:nvPr/>
        </p:nvSpPr>
        <p:spPr>
          <a:xfrm>
            <a:off x="8672518" y="309853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Biologie</a:t>
            </a:r>
          </a:p>
        </p:txBody>
      </p:sp>
      <p:sp>
        <p:nvSpPr>
          <p:cNvPr id="35" name="Smiley 34">
            <a:extLst>
              <a:ext uri="{FF2B5EF4-FFF2-40B4-BE49-F238E27FC236}">
                <a16:creationId xmlns:a16="http://schemas.microsoft.com/office/drawing/2014/main" id="{53329FA9-3749-4036-B00B-37070B164A88}"/>
              </a:ext>
            </a:extLst>
          </p:cNvPr>
          <p:cNvSpPr/>
          <p:nvPr/>
        </p:nvSpPr>
        <p:spPr>
          <a:xfrm>
            <a:off x="613233" y="3760888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Sprechblase: rechteckig mit abgerundeten Ecken 35">
            <a:extLst>
              <a:ext uri="{FF2B5EF4-FFF2-40B4-BE49-F238E27FC236}">
                <a16:creationId xmlns:a16="http://schemas.microsoft.com/office/drawing/2014/main" id="{891F894E-ACCD-4E8A-AA4C-6A324C9AF264}"/>
              </a:ext>
            </a:extLst>
          </p:cNvPr>
          <p:cNvSpPr/>
          <p:nvPr/>
        </p:nvSpPr>
        <p:spPr>
          <a:xfrm>
            <a:off x="336432" y="2492836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Erdkunde, Latein</a:t>
            </a:r>
          </a:p>
        </p:txBody>
      </p:sp>
      <p:sp>
        <p:nvSpPr>
          <p:cNvPr id="38" name="Smiley 37">
            <a:extLst>
              <a:ext uri="{FF2B5EF4-FFF2-40B4-BE49-F238E27FC236}">
                <a16:creationId xmlns:a16="http://schemas.microsoft.com/office/drawing/2014/main" id="{DF216380-AB41-4AFF-B0C4-C69F7C2C95D1}"/>
              </a:ext>
            </a:extLst>
          </p:cNvPr>
          <p:cNvSpPr/>
          <p:nvPr/>
        </p:nvSpPr>
        <p:spPr>
          <a:xfrm>
            <a:off x="1211288" y="486958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Sprechblase: rechteckig mit abgerundeten Ecken 38">
            <a:extLst>
              <a:ext uri="{FF2B5EF4-FFF2-40B4-BE49-F238E27FC236}">
                <a16:creationId xmlns:a16="http://schemas.microsoft.com/office/drawing/2014/main" id="{62F5F9F5-76BA-4AB0-9D6F-26863DC66555}"/>
              </a:ext>
            </a:extLst>
          </p:cNvPr>
          <p:cNvSpPr/>
          <p:nvPr/>
        </p:nvSpPr>
        <p:spPr>
          <a:xfrm>
            <a:off x="934487" y="3601537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Biologie</a:t>
            </a:r>
          </a:p>
        </p:txBody>
      </p:sp>
      <p:sp>
        <p:nvSpPr>
          <p:cNvPr id="41" name="Smiley 40">
            <a:extLst>
              <a:ext uri="{FF2B5EF4-FFF2-40B4-BE49-F238E27FC236}">
                <a16:creationId xmlns:a16="http://schemas.microsoft.com/office/drawing/2014/main" id="{921DBB44-56DA-471E-8C32-FC277A3383AB}"/>
              </a:ext>
            </a:extLst>
          </p:cNvPr>
          <p:cNvSpPr/>
          <p:nvPr/>
        </p:nvSpPr>
        <p:spPr>
          <a:xfrm>
            <a:off x="2998072" y="4728996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Sprechblase: rechteckig mit abgerundeten Ecken 41">
            <a:extLst>
              <a:ext uri="{FF2B5EF4-FFF2-40B4-BE49-F238E27FC236}">
                <a16:creationId xmlns:a16="http://schemas.microsoft.com/office/drawing/2014/main" id="{4A4C01D5-D59C-4950-BCD8-75428B221EFF}"/>
              </a:ext>
            </a:extLst>
          </p:cNvPr>
          <p:cNvSpPr/>
          <p:nvPr/>
        </p:nvSpPr>
        <p:spPr>
          <a:xfrm>
            <a:off x="2721271" y="3460944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Informatik</a:t>
            </a:r>
          </a:p>
        </p:txBody>
      </p:sp>
      <p:sp>
        <p:nvSpPr>
          <p:cNvPr id="44" name="Smiley 43">
            <a:extLst>
              <a:ext uri="{FF2B5EF4-FFF2-40B4-BE49-F238E27FC236}">
                <a16:creationId xmlns:a16="http://schemas.microsoft.com/office/drawing/2014/main" id="{0C212B7E-D059-4959-AD49-3ECD83C12065}"/>
              </a:ext>
            </a:extLst>
          </p:cNvPr>
          <p:cNvSpPr/>
          <p:nvPr/>
        </p:nvSpPr>
        <p:spPr>
          <a:xfrm>
            <a:off x="9641245" y="3472068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Sprechblase: rechteckig mit abgerundeten Ecken 44">
            <a:extLst>
              <a:ext uri="{FF2B5EF4-FFF2-40B4-BE49-F238E27FC236}">
                <a16:creationId xmlns:a16="http://schemas.microsoft.com/office/drawing/2014/main" id="{ECD5C28A-B552-4B06-9A64-D93C4E1EEDB7}"/>
              </a:ext>
            </a:extLst>
          </p:cNvPr>
          <p:cNvSpPr/>
          <p:nvPr/>
        </p:nvSpPr>
        <p:spPr>
          <a:xfrm>
            <a:off x="9364444" y="2204016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Sport und Erdkunde</a:t>
            </a:r>
          </a:p>
        </p:txBody>
      </p:sp>
      <p:sp>
        <p:nvSpPr>
          <p:cNvPr id="47" name="Smiley 46">
            <a:extLst>
              <a:ext uri="{FF2B5EF4-FFF2-40B4-BE49-F238E27FC236}">
                <a16:creationId xmlns:a16="http://schemas.microsoft.com/office/drawing/2014/main" id="{AEA2D1CB-C730-4608-B86A-05644242671A}"/>
              </a:ext>
            </a:extLst>
          </p:cNvPr>
          <p:cNvSpPr/>
          <p:nvPr/>
        </p:nvSpPr>
        <p:spPr>
          <a:xfrm>
            <a:off x="7830446" y="4451690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Sprechblase: rechteckig mit abgerundeten Ecken 47">
            <a:extLst>
              <a:ext uri="{FF2B5EF4-FFF2-40B4-BE49-F238E27FC236}">
                <a16:creationId xmlns:a16="http://schemas.microsoft.com/office/drawing/2014/main" id="{EE330195-1CF3-40A2-B573-4B68F9C5C4A9}"/>
              </a:ext>
            </a:extLst>
          </p:cNvPr>
          <p:cNvSpPr/>
          <p:nvPr/>
        </p:nvSpPr>
        <p:spPr>
          <a:xfrm>
            <a:off x="7553645" y="318363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Biologie</a:t>
            </a:r>
          </a:p>
        </p:txBody>
      </p:sp>
      <p:sp>
        <p:nvSpPr>
          <p:cNvPr id="50" name="Smiley 49">
            <a:extLst>
              <a:ext uri="{FF2B5EF4-FFF2-40B4-BE49-F238E27FC236}">
                <a16:creationId xmlns:a16="http://schemas.microsoft.com/office/drawing/2014/main" id="{799999CE-9EDB-4938-B278-895DC3DD5982}"/>
              </a:ext>
            </a:extLst>
          </p:cNvPr>
          <p:cNvSpPr/>
          <p:nvPr/>
        </p:nvSpPr>
        <p:spPr>
          <a:xfrm>
            <a:off x="10268534" y="4494045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Sprechblase: rechteckig mit abgerundeten Ecken 50">
            <a:extLst>
              <a:ext uri="{FF2B5EF4-FFF2-40B4-BE49-F238E27FC236}">
                <a16:creationId xmlns:a16="http://schemas.microsoft.com/office/drawing/2014/main" id="{3E9C291A-018A-4C47-B742-DE4D9781B671}"/>
              </a:ext>
            </a:extLst>
          </p:cNvPr>
          <p:cNvSpPr/>
          <p:nvPr/>
        </p:nvSpPr>
        <p:spPr>
          <a:xfrm>
            <a:off x="9991733" y="3225993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Informatik</a:t>
            </a:r>
          </a:p>
        </p:txBody>
      </p:sp>
      <p:sp>
        <p:nvSpPr>
          <p:cNvPr id="52" name="Pfeil: nach links und rechts 51">
            <a:extLst>
              <a:ext uri="{FF2B5EF4-FFF2-40B4-BE49-F238E27FC236}">
                <a16:creationId xmlns:a16="http://schemas.microsoft.com/office/drawing/2014/main" id="{D65F4291-0ACB-421D-BE58-C00BCBD1F737}"/>
              </a:ext>
            </a:extLst>
          </p:cNvPr>
          <p:cNvSpPr/>
          <p:nvPr/>
        </p:nvSpPr>
        <p:spPr>
          <a:xfrm>
            <a:off x="5049970" y="3800985"/>
            <a:ext cx="1840513" cy="487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links und rechts 52">
            <a:extLst>
              <a:ext uri="{FF2B5EF4-FFF2-40B4-BE49-F238E27FC236}">
                <a16:creationId xmlns:a16="http://schemas.microsoft.com/office/drawing/2014/main" id="{D39C7EDF-0B0C-449C-954B-642EB6DCC6E3}"/>
              </a:ext>
            </a:extLst>
          </p:cNvPr>
          <p:cNvSpPr/>
          <p:nvPr/>
        </p:nvSpPr>
        <p:spPr>
          <a:xfrm>
            <a:off x="3274875" y="4587476"/>
            <a:ext cx="5500636" cy="487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08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4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7DC32F-A624-4EB2-AE5C-A93E7A5040A2}"/>
              </a:ext>
            </a:extLst>
          </p:cNvPr>
          <p:cNvSpPr/>
          <p:nvPr/>
        </p:nvSpPr>
        <p:spPr>
          <a:xfrm>
            <a:off x="1956995" y="12895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B30109A-944B-4ED6-AE98-B367B979F5A4}"/>
              </a:ext>
            </a:extLst>
          </p:cNvPr>
          <p:cNvSpPr/>
          <p:nvPr/>
        </p:nvSpPr>
        <p:spPr>
          <a:xfrm>
            <a:off x="1957769" y="52729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DC15316-1C75-471C-8823-E993C7AA216C}"/>
              </a:ext>
            </a:extLst>
          </p:cNvPr>
          <p:cNvSpPr/>
          <p:nvPr/>
        </p:nvSpPr>
        <p:spPr>
          <a:xfrm>
            <a:off x="766471" y="3392325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4332C3-C665-4C70-9589-04D801852627}"/>
              </a:ext>
            </a:extLst>
          </p:cNvPr>
          <p:cNvSpPr/>
          <p:nvPr/>
        </p:nvSpPr>
        <p:spPr>
          <a:xfrm>
            <a:off x="3194684" y="3392325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FF89E04-956E-495F-9589-33C5F60E5649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 flipH="1">
            <a:off x="1223671" y="2070013"/>
            <a:ext cx="867235" cy="132231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26D03B0-AB9B-4272-B1C6-786FF0E3282A}"/>
              </a:ext>
            </a:extLst>
          </p:cNvPr>
          <p:cNvCxnSpPr>
            <a:cxnSpLocks/>
            <a:stCxn id="36" idx="7"/>
            <a:endCxn id="38" idx="4"/>
          </p:cNvCxnSpPr>
          <p:nvPr/>
        </p:nvCxnSpPr>
        <p:spPr>
          <a:xfrm flipV="1">
            <a:off x="2738258" y="4306725"/>
            <a:ext cx="913626" cy="11001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BE758CA-1647-4B8B-B6D0-19638391E4B0}"/>
              </a:ext>
            </a:extLst>
          </p:cNvPr>
          <p:cNvCxnSpPr>
            <a:cxnSpLocks/>
            <a:stCxn id="2" idx="5"/>
            <a:endCxn id="38" idx="0"/>
          </p:cNvCxnSpPr>
          <p:nvPr/>
        </p:nvCxnSpPr>
        <p:spPr>
          <a:xfrm>
            <a:off x="2737484" y="2070013"/>
            <a:ext cx="914400" cy="132231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83F8D-845D-4F5A-A22B-2F01EB5AFF85}"/>
              </a:ext>
            </a:extLst>
          </p:cNvPr>
          <p:cNvCxnSpPr>
            <a:cxnSpLocks/>
            <a:stCxn id="36" idx="1"/>
            <a:endCxn id="37" idx="4"/>
          </p:cNvCxnSpPr>
          <p:nvPr/>
        </p:nvCxnSpPr>
        <p:spPr>
          <a:xfrm flipH="1" flipV="1">
            <a:off x="1223671" y="4306725"/>
            <a:ext cx="868009" cy="11001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46BA82-6684-4C51-A560-920BF06B6ABC}"/>
                  </a:ext>
                </a:extLst>
              </p:cNvPr>
              <p:cNvSpPr txBox="1"/>
              <p:nvPr/>
            </p:nvSpPr>
            <p:spPr>
              <a:xfrm>
                <a:off x="950254" y="1787189"/>
                <a:ext cx="7203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46BA82-6684-4C51-A560-920BF06B6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4" y="1787189"/>
                <a:ext cx="72032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74A7BDD-7249-49F4-AC6D-A65F52A88BAD}"/>
                  </a:ext>
                </a:extLst>
              </p:cNvPr>
              <p:cNvSpPr txBox="1"/>
              <p:nvPr/>
            </p:nvSpPr>
            <p:spPr>
              <a:xfrm>
                <a:off x="3155214" y="1823791"/>
                <a:ext cx="698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74A7BDD-7249-49F4-AC6D-A65F52A88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14" y="1823791"/>
                <a:ext cx="69878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E20F641-A5C7-40CD-87DF-B84A04DD083B}"/>
                  </a:ext>
                </a:extLst>
              </p:cNvPr>
              <p:cNvSpPr txBox="1"/>
              <p:nvPr/>
            </p:nvSpPr>
            <p:spPr>
              <a:xfrm>
                <a:off x="944977" y="4914443"/>
                <a:ext cx="712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E20F641-A5C7-40CD-87DF-B84A04DD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77" y="4914443"/>
                <a:ext cx="7123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FB913F2-7894-42DE-89ED-9862D5152B93}"/>
                  </a:ext>
                </a:extLst>
              </p:cNvPr>
              <p:cNvSpPr txBox="1"/>
              <p:nvPr/>
            </p:nvSpPr>
            <p:spPr>
              <a:xfrm>
                <a:off x="3189717" y="4914444"/>
                <a:ext cx="6907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FB913F2-7894-42DE-89ED-9862D515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17" y="4914444"/>
                <a:ext cx="69076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D10D1C0-0FE6-460C-B43E-5D7B27A373BC}"/>
                  </a:ext>
                </a:extLst>
              </p:cNvPr>
              <p:cNvSpPr txBox="1"/>
              <p:nvPr/>
            </p:nvSpPr>
            <p:spPr>
              <a:xfrm>
                <a:off x="4754888" y="2724146"/>
                <a:ext cx="7251280" cy="1905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D10D1C0-0FE6-460C-B43E-5D7B27A37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8" y="2724146"/>
                <a:ext cx="7251280" cy="1905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8CCDE60-538C-4AD5-ACCB-35AA731E006F}"/>
                  </a:ext>
                </a:extLst>
              </p:cNvPr>
              <p:cNvSpPr txBox="1"/>
              <p:nvPr/>
            </p:nvSpPr>
            <p:spPr>
              <a:xfrm>
                <a:off x="5829300" y="5034187"/>
                <a:ext cx="4316630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8CCDE60-538C-4AD5-ACCB-35AA731E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034187"/>
                <a:ext cx="43166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EE5195FD-9719-44ED-9ACD-619D5B742408}"/>
              </a:ext>
            </a:extLst>
          </p:cNvPr>
          <p:cNvSpPr/>
          <p:nvPr/>
        </p:nvSpPr>
        <p:spPr>
          <a:xfrm>
            <a:off x="4754888" y="2724146"/>
            <a:ext cx="7251280" cy="47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FF611E1-2F1B-43CA-8332-3152F8CE3E5B}"/>
              </a:ext>
            </a:extLst>
          </p:cNvPr>
          <p:cNvSpPr/>
          <p:nvPr/>
        </p:nvSpPr>
        <p:spPr>
          <a:xfrm>
            <a:off x="4750364" y="3200423"/>
            <a:ext cx="7251280" cy="47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DC34B07-8CE7-4917-9498-1066AC11EC67}"/>
              </a:ext>
            </a:extLst>
          </p:cNvPr>
          <p:cNvSpPr/>
          <p:nvPr/>
        </p:nvSpPr>
        <p:spPr>
          <a:xfrm>
            <a:off x="4754888" y="3676747"/>
            <a:ext cx="7251280" cy="47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9BC1CE5-1948-4C8C-8F12-DF477BEEED85}"/>
              </a:ext>
            </a:extLst>
          </p:cNvPr>
          <p:cNvSpPr/>
          <p:nvPr/>
        </p:nvSpPr>
        <p:spPr>
          <a:xfrm>
            <a:off x="4750364" y="4153141"/>
            <a:ext cx="7251280" cy="47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F102FE7-86CA-4373-BF2A-AA7DE97A65F9}"/>
              </a:ext>
            </a:extLst>
          </p:cNvPr>
          <p:cNvSpPr/>
          <p:nvPr/>
        </p:nvSpPr>
        <p:spPr>
          <a:xfrm>
            <a:off x="4750364" y="5105602"/>
            <a:ext cx="7251280" cy="47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A1C8A68-58FD-4370-BDA3-0BA1ED171B5C}"/>
                  </a:ext>
                </a:extLst>
              </p:cNvPr>
              <p:cNvSpPr txBox="1"/>
              <p:nvPr/>
            </p:nvSpPr>
            <p:spPr>
              <a:xfrm>
                <a:off x="1136022" y="2353021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A1C8A68-58FD-4370-BDA3-0BA1ED17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2" y="2353021"/>
                <a:ext cx="33021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3EFB136-E7D2-4B25-95BB-844185CA1832}"/>
                  </a:ext>
                </a:extLst>
              </p:cNvPr>
              <p:cNvSpPr txBox="1"/>
              <p:nvPr/>
            </p:nvSpPr>
            <p:spPr>
              <a:xfrm>
                <a:off x="3339494" y="2375858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3EFB136-E7D2-4B25-95BB-844185CA1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94" y="2375858"/>
                <a:ext cx="330219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44C313C-FF17-4887-86D2-9E3C34127E7B}"/>
                  </a:ext>
                </a:extLst>
              </p:cNvPr>
              <p:cNvSpPr txBox="1"/>
              <p:nvPr/>
            </p:nvSpPr>
            <p:spPr>
              <a:xfrm>
                <a:off x="1075791" y="4543730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44C313C-FF17-4887-86D2-9E3C3412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" y="4543730"/>
                <a:ext cx="33021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8DBCA31-B224-4D63-86C0-7E0A0DB36CF4}"/>
                  </a:ext>
                </a:extLst>
              </p:cNvPr>
              <p:cNvSpPr txBox="1"/>
              <p:nvPr/>
            </p:nvSpPr>
            <p:spPr>
              <a:xfrm>
                <a:off x="3523776" y="4543730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8DBCA31-B224-4D63-86C0-7E0A0DB3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76" y="4543730"/>
                <a:ext cx="33021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C46A56F-116C-4D67-BBAC-B6B738EA07FC}"/>
                  </a:ext>
                </a:extLst>
              </p:cNvPr>
              <p:cNvSpPr txBox="1"/>
              <p:nvPr/>
            </p:nvSpPr>
            <p:spPr>
              <a:xfrm>
                <a:off x="1141030" y="2353020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C46A56F-116C-4D67-BBAC-B6B738EA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30" y="2353020"/>
                <a:ext cx="330219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5C9DB4FB-9CE5-4D71-A50C-FD337BC631B4}"/>
                  </a:ext>
                </a:extLst>
              </p:cNvPr>
              <p:cNvSpPr txBox="1"/>
              <p:nvPr/>
            </p:nvSpPr>
            <p:spPr>
              <a:xfrm>
                <a:off x="3337453" y="2368549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5C9DB4FB-9CE5-4D71-A50C-FD337BC63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53" y="2368549"/>
                <a:ext cx="330219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CCCB9C34-2037-41D3-BA15-EF550CCB2379}"/>
                  </a:ext>
                </a:extLst>
              </p:cNvPr>
              <p:cNvSpPr txBox="1"/>
              <p:nvPr/>
            </p:nvSpPr>
            <p:spPr>
              <a:xfrm>
                <a:off x="1083604" y="4545539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CCCB9C34-2037-41D3-BA15-EF550CCB2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04" y="4545539"/>
                <a:ext cx="330219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E4EC2820-9740-432C-A127-0E42B6F94E6C}"/>
                  </a:ext>
                </a:extLst>
              </p:cNvPr>
              <p:cNvSpPr txBox="1"/>
              <p:nvPr/>
            </p:nvSpPr>
            <p:spPr>
              <a:xfrm>
                <a:off x="3522225" y="4541744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E4EC2820-9740-432C-A127-0E42B6F94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25" y="4541744"/>
                <a:ext cx="330219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E9E387A-B2E7-47B6-A072-CBDCFA44303D}"/>
              </a:ext>
            </a:extLst>
          </p:cNvPr>
          <p:cNvGrpSpPr/>
          <p:nvPr/>
        </p:nvGrpSpPr>
        <p:grpSpPr>
          <a:xfrm>
            <a:off x="766471" y="3392324"/>
            <a:ext cx="3342613" cy="914400"/>
            <a:chOff x="766471" y="3392324"/>
            <a:chExt cx="3342613" cy="9144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74BC00E-8B61-47B9-BE94-07CB42EA32BA}"/>
                </a:ext>
              </a:extLst>
            </p:cNvPr>
            <p:cNvSpPr/>
            <p:nvPr/>
          </p:nvSpPr>
          <p:spPr>
            <a:xfrm>
              <a:off x="766471" y="3392324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7D144573-4FE7-4725-96D1-7642EF70ED16}"/>
                </a:ext>
              </a:extLst>
            </p:cNvPr>
            <p:cNvSpPr/>
            <p:nvPr/>
          </p:nvSpPr>
          <p:spPr>
            <a:xfrm>
              <a:off x="3194684" y="3392324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1DF5AF50-470C-4BDE-A79E-68B8D7C0ECAC}"/>
              </a:ext>
            </a:extLst>
          </p:cNvPr>
          <p:cNvGrpSpPr/>
          <p:nvPr/>
        </p:nvGrpSpPr>
        <p:grpSpPr>
          <a:xfrm>
            <a:off x="5132044" y="587125"/>
            <a:ext cx="641794" cy="641794"/>
            <a:chOff x="8433141" y="5426879"/>
            <a:chExt cx="641794" cy="641794"/>
          </a:xfrm>
        </p:grpSpPr>
        <p:sp>
          <p:nvSpPr>
            <p:cNvPr id="64" name="Smiley 63">
              <a:extLst>
                <a:ext uri="{FF2B5EF4-FFF2-40B4-BE49-F238E27FC236}">
                  <a16:creationId xmlns:a16="http://schemas.microsoft.com/office/drawing/2014/main" id="{310923B6-78FE-40AB-8672-2DA7B14BB408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5" name="Grafik 64" descr="Papier mit einfarbiger Füllung">
              <a:extLst>
                <a:ext uri="{FF2B5EF4-FFF2-40B4-BE49-F238E27FC236}">
                  <a16:creationId xmlns:a16="http://schemas.microsoft.com/office/drawing/2014/main" id="{2C4CD0DD-25D8-4256-811C-773FAAFF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471026B5-151E-46C4-97AE-0F66B2CA2020}"/>
              </a:ext>
            </a:extLst>
          </p:cNvPr>
          <p:cNvGrpSpPr/>
          <p:nvPr/>
        </p:nvGrpSpPr>
        <p:grpSpPr>
          <a:xfrm>
            <a:off x="6096000" y="583507"/>
            <a:ext cx="641794" cy="641794"/>
            <a:chOff x="8890341" y="5884079"/>
            <a:chExt cx="641794" cy="641794"/>
          </a:xfrm>
        </p:grpSpPr>
        <p:sp>
          <p:nvSpPr>
            <p:cNvPr id="67" name="Smiley 66">
              <a:extLst>
                <a:ext uri="{FF2B5EF4-FFF2-40B4-BE49-F238E27FC236}">
                  <a16:creationId xmlns:a16="http://schemas.microsoft.com/office/drawing/2014/main" id="{E1484125-A075-4978-8B8C-AFD00E8D1D07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Grafik 67" descr="Papier mit einfarbiger Füllung">
              <a:extLst>
                <a:ext uri="{FF2B5EF4-FFF2-40B4-BE49-F238E27FC236}">
                  <a16:creationId xmlns:a16="http://schemas.microsoft.com/office/drawing/2014/main" id="{F62C7A4F-0374-4A3C-86CC-8DC69F597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69" name="Pfeil: nach links und rechts 68">
            <a:extLst>
              <a:ext uri="{FF2B5EF4-FFF2-40B4-BE49-F238E27FC236}">
                <a16:creationId xmlns:a16="http://schemas.microsoft.com/office/drawing/2014/main" id="{624324F0-080B-4742-A6CF-E5CE38357439}"/>
              </a:ext>
            </a:extLst>
          </p:cNvPr>
          <p:cNvSpPr/>
          <p:nvPr/>
        </p:nvSpPr>
        <p:spPr>
          <a:xfrm>
            <a:off x="5737866" y="7758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69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9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9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/>
      <p:bldP spid="22" grpId="0"/>
      <p:bldP spid="40" grpId="0" animBg="1"/>
      <p:bldP spid="42" grpId="0" animBg="1"/>
      <p:bldP spid="34" grpId="0" animBg="1"/>
      <p:bldP spid="3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35" grpId="0"/>
      <p:bldP spid="35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7DC32F-A624-4EB2-AE5C-A93E7A5040A2}"/>
              </a:ext>
            </a:extLst>
          </p:cNvPr>
          <p:cNvSpPr/>
          <p:nvPr/>
        </p:nvSpPr>
        <p:spPr>
          <a:xfrm>
            <a:off x="1956995" y="12895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B30109A-944B-4ED6-AE98-B367B979F5A4}"/>
              </a:ext>
            </a:extLst>
          </p:cNvPr>
          <p:cNvSpPr/>
          <p:nvPr/>
        </p:nvSpPr>
        <p:spPr>
          <a:xfrm>
            <a:off x="1957769" y="52729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FA63DA3-848D-4C98-AF2A-7417A97C42E7}"/>
              </a:ext>
            </a:extLst>
          </p:cNvPr>
          <p:cNvGrpSpPr/>
          <p:nvPr/>
        </p:nvGrpSpPr>
        <p:grpSpPr>
          <a:xfrm>
            <a:off x="766471" y="3392325"/>
            <a:ext cx="3342613" cy="914400"/>
            <a:chOff x="766471" y="3392325"/>
            <a:chExt cx="3342613" cy="9144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C15316-1C75-471C-8823-E993C7AA216C}"/>
                </a:ext>
              </a:extLst>
            </p:cNvPr>
            <p:cNvSpPr/>
            <p:nvPr/>
          </p:nvSpPr>
          <p:spPr>
            <a:xfrm>
              <a:off x="766471" y="3392325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44332C3-C665-4C70-9589-04D801852627}"/>
                </a:ext>
              </a:extLst>
            </p:cNvPr>
            <p:cNvSpPr/>
            <p:nvPr/>
          </p:nvSpPr>
          <p:spPr>
            <a:xfrm>
              <a:off x="3194684" y="3392325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FF89E04-956E-495F-9589-33C5F60E5649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 flipH="1">
            <a:off x="1223671" y="2070013"/>
            <a:ext cx="867235" cy="132231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26D03B0-AB9B-4272-B1C6-786FF0E3282A}"/>
              </a:ext>
            </a:extLst>
          </p:cNvPr>
          <p:cNvCxnSpPr>
            <a:cxnSpLocks/>
            <a:stCxn id="36" idx="7"/>
            <a:endCxn id="38" idx="4"/>
          </p:cNvCxnSpPr>
          <p:nvPr/>
        </p:nvCxnSpPr>
        <p:spPr>
          <a:xfrm flipV="1">
            <a:off x="2738258" y="4306725"/>
            <a:ext cx="913626" cy="11001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BE758CA-1647-4B8B-B6D0-19638391E4B0}"/>
              </a:ext>
            </a:extLst>
          </p:cNvPr>
          <p:cNvCxnSpPr>
            <a:cxnSpLocks/>
            <a:stCxn id="2" idx="5"/>
            <a:endCxn id="38" idx="0"/>
          </p:cNvCxnSpPr>
          <p:nvPr/>
        </p:nvCxnSpPr>
        <p:spPr>
          <a:xfrm>
            <a:off x="2737484" y="2070013"/>
            <a:ext cx="914400" cy="132231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83F8D-845D-4F5A-A22B-2F01EB5AFF85}"/>
              </a:ext>
            </a:extLst>
          </p:cNvPr>
          <p:cNvCxnSpPr>
            <a:cxnSpLocks/>
            <a:stCxn id="36" idx="1"/>
            <a:endCxn id="37" idx="4"/>
          </p:cNvCxnSpPr>
          <p:nvPr/>
        </p:nvCxnSpPr>
        <p:spPr>
          <a:xfrm flipH="1" flipV="1">
            <a:off x="1223671" y="4306725"/>
            <a:ext cx="868009" cy="11001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74A7BDD-7249-49F4-AC6D-A65F52A88BAD}"/>
                  </a:ext>
                </a:extLst>
              </p:cNvPr>
              <p:cNvSpPr txBox="1"/>
              <p:nvPr/>
            </p:nvSpPr>
            <p:spPr>
              <a:xfrm>
                <a:off x="3155214" y="1823791"/>
                <a:ext cx="698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74A7BDD-7249-49F4-AC6D-A65F52A88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14" y="1823791"/>
                <a:ext cx="69878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E20F641-A5C7-40CD-87DF-B84A04DD083B}"/>
                  </a:ext>
                </a:extLst>
              </p:cNvPr>
              <p:cNvSpPr txBox="1"/>
              <p:nvPr/>
            </p:nvSpPr>
            <p:spPr>
              <a:xfrm>
                <a:off x="944977" y="4914443"/>
                <a:ext cx="712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E20F641-A5C7-40CD-87DF-B84A04DD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77" y="4914443"/>
                <a:ext cx="7123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FB913F2-7894-42DE-89ED-9862D5152B93}"/>
                  </a:ext>
                </a:extLst>
              </p:cNvPr>
              <p:cNvSpPr txBox="1"/>
              <p:nvPr/>
            </p:nvSpPr>
            <p:spPr>
              <a:xfrm>
                <a:off x="3189717" y="4914444"/>
                <a:ext cx="6907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FB913F2-7894-42DE-89ED-9862D515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17" y="4914444"/>
                <a:ext cx="69076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D10D1C0-0FE6-460C-B43E-5D7B27A373BC}"/>
                  </a:ext>
                </a:extLst>
              </p:cNvPr>
              <p:cNvSpPr txBox="1"/>
              <p:nvPr/>
            </p:nvSpPr>
            <p:spPr>
              <a:xfrm>
                <a:off x="4754888" y="2724146"/>
                <a:ext cx="7321812" cy="1947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D10D1C0-0FE6-460C-B43E-5D7B27A37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8" y="2724146"/>
                <a:ext cx="7321812" cy="1947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8CCDE60-538C-4AD5-ACCB-35AA731E006F}"/>
                  </a:ext>
                </a:extLst>
              </p:cNvPr>
              <p:cNvSpPr txBox="1"/>
              <p:nvPr/>
            </p:nvSpPr>
            <p:spPr>
              <a:xfrm>
                <a:off x="5829300" y="5034187"/>
                <a:ext cx="4316630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8CCDE60-538C-4AD5-ACCB-35AA731E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034187"/>
                <a:ext cx="431663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A1C8A68-58FD-4370-BDA3-0BA1ED171B5C}"/>
                  </a:ext>
                </a:extLst>
              </p:cNvPr>
              <p:cNvSpPr txBox="1"/>
              <p:nvPr/>
            </p:nvSpPr>
            <p:spPr>
              <a:xfrm>
                <a:off x="1136022" y="2353021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A1C8A68-58FD-4370-BDA3-0BA1ED17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2" y="2353021"/>
                <a:ext cx="33021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3EFB136-E7D2-4B25-95BB-844185CA1832}"/>
                  </a:ext>
                </a:extLst>
              </p:cNvPr>
              <p:cNvSpPr txBox="1"/>
              <p:nvPr/>
            </p:nvSpPr>
            <p:spPr>
              <a:xfrm>
                <a:off x="3339494" y="2375858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3EFB136-E7D2-4B25-95BB-844185CA1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94" y="2375858"/>
                <a:ext cx="33021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44C313C-FF17-4887-86D2-9E3C34127E7B}"/>
                  </a:ext>
                </a:extLst>
              </p:cNvPr>
              <p:cNvSpPr txBox="1"/>
              <p:nvPr/>
            </p:nvSpPr>
            <p:spPr>
              <a:xfrm>
                <a:off x="1075791" y="4543730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44C313C-FF17-4887-86D2-9E3C3412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" y="4543730"/>
                <a:ext cx="330219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8DBCA31-B224-4D63-86C0-7E0A0DB36CF4}"/>
                  </a:ext>
                </a:extLst>
              </p:cNvPr>
              <p:cNvSpPr txBox="1"/>
              <p:nvPr/>
            </p:nvSpPr>
            <p:spPr>
              <a:xfrm>
                <a:off x="3523776" y="4543730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8DBCA31-B224-4D63-86C0-7E0A0DB3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76" y="4543730"/>
                <a:ext cx="33021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C46A56F-116C-4D67-BBAC-B6B738EA07FC}"/>
                  </a:ext>
                </a:extLst>
              </p:cNvPr>
              <p:cNvSpPr txBox="1"/>
              <p:nvPr/>
            </p:nvSpPr>
            <p:spPr>
              <a:xfrm>
                <a:off x="1141030" y="2353020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C46A56F-116C-4D67-BBAC-B6B738EA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30" y="2353020"/>
                <a:ext cx="33021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5C9DB4FB-9CE5-4D71-A50C-FD337BC631B4}"/>
                  </a:ext>
                </a:extLst>
              </p:cNvPr>
              <p:cNvSpPr txBox="1"/>
              <p:nvPr/>
            </p:nvSpPr>
            <p:spPr>
              <a:xfrm>
                <a:off x="3337453" y="2368549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5C9DB4FB-9CE5-4D71-A50C-FD337BC63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53" y="2368549"/>
                <a:ext cx="330219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CCCB9C34-2037-41D3-BA15-EF550CCB2379}"/>
                  </a:ext>
                </a:extLst>
              </p:cNvPr>
              <p:cNvSpPr txBox="1"/>
              <p:nvPr/>
            </p:nvSpPr>
            <p:spPr>
              <a:xfrm>
                <a:off x="1083604" y="4545539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CCCB9C34-2037-41D3-BA15-EF550CCB2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04" y="4545539"/>
                <a:ext cx="330219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E4EC2820-9740-432C-A127-0E42B6F94E6C}"/>
                  </a:ext>
                </a:extLst>
              </p:cNvPr>
              <p:cNvSpPr txBox="1"/>
              <p:nvPr/>
            </p:nvSpPr>
            <p:spPr>
              <a:xfrm>
                <a:off x="3522225" y="4541744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3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E4EC2820-9740-432C-A127-0E42B6F94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25" y="4541744"/>
                <a:ext cx="330219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CD7671E-8E0E-4C5B-898E-C154E55E5DD8}"/>
                  </a:ext>
                </a:extLst>
              </p:cNvPr>
              <p:cNvSpPr txBox="1"/>
              <p:nvPr/>
            </p:nvSpPr>
            <p:spPr>
              <a:xfrm>
                <a:off x="949923" y="1788406"/>
                <a:ext cx="7203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CD7671E-8E0E-4C5B-898E-C154E55E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23" y="1788406"/>
                <a:ext cx="720325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17FB035-42D4-415E-AFAA-7FD6A8E9FDAB}"/>
                  </a:ext>
                </a:extLst>
              </p:cNvPr>
              <p:cNvSpPr txBox="1"/>
              <p:nvPr/>
            </p:nvSpPr>
            <p:spPr>
              <a:xfrm>
                <a:off x="2620521" y="2565421"/>
                <a:ext cx="557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17FB035-42D4-415E-AFAA-7FD6A8E9F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21" y="2565421"/>
                <a:ext cx="557845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5F1E4D9-02F1-46AC-9503-844716193F4C}"/>
                  </a:ext>
                </a:extLst>
              </p:cNvPr>
              <p:cNvSpPr txBox="1"/>
              <p:nvPr/>
            </p:nvSpPr>
            <p:spPr>
              <a:xfrm>
                <a:off x="3716868" y="1234715"/>
                <a:ext cx="82995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=14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5F1E4D9-02F1-46AC-9503-84471619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8" y="1234715"/>
                <a:ext cx="8299516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B4C7C8F-2815-4E48-A163-BF7DAAC70A89}"/>
                  </a:ext>
                </a:extLst>
              </p:cNvPr>
              <p:cNvSpPr txBox="1"/>
              <p:nvPr/>
            </p:nvSpPr>
            <p:spPr>
              <a:xfrm>
                <a:off x="1670248" y="2565421"/>
                <a:ext cx="557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B4C7C8F-2815-4E48-A163-BF7DAAC70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48" y="2565421"/>
                <a:ext cx="557845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99A5F48-D162-4D4A-B877-86132F0BDB14}"/>
                  </a:ext>
                </a:extLst>
              </p:cNvPr>
              <p:cNvSpPr txBox="1"/>
              <p:nvPr/>
            </p:nvSpPr>
            <p:spPr>
              <a:xfrm>
                <a:off x="1606966" y="4421999"/>
                <a:ext cx="557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99A5F48-D162-4D4A-B877-86132F0B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66" y="4421999"/>
                <a:ext cx="557845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9E92741-780F-4A20-935D-D3B69F66B3D2}"/>
                  </a:ext>
                </a:extLst>
              </p:cNvPr>
              <p:cNvSpPr txBox="1"/>
              <p:nvPr/>
            </p:nvSpPr>
            <p:spPr>
              <a:xfrm>
                <a:off x="2820016" y="4419036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9E92741-780F-4A20-935D-D3B69F66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016" y="4419036"/>
                <a:ext cx="330219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prechblase: rechteckig mit abgerundeten Ecken 44">
            <a:extLst>
              <a:ext uri="{FF2B5EF4-FFF2-40B4-BE49-F238E27FC236}">
                <a16:creationId xmlns:a16="http://schemas.microsoft.com/office/drawing/2014/main" id="{8F5520A3-91C0-4D45-8E4A-EF58356471B0}"/>
              </a:ext>
            </a:extLst>
          </p:cNvPr>
          <p:cNvSpPr/>
          <p:nvPr/>
        </p:nvSpPr>
        <p:spPr>
          <a:xfrm>
            <a:off x="1548951" y="647288"/>
            <a:ext cx="1788502" cy="769451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…</a:t>
            </a:r>
          </a:p>
        </p:txBody>
      </p:sp>
      <p:sp>
        <p:nvSpPr>
          <p:cNvPr id="51" name="Sprechblase: rechteckig mit abgerundeten Ecken 50">
            <a:extLst>
              <a:ext uri="{FF2B5EF4-FFF2-40B4-BE49-F238E27FC236}">
                <a16:creationId xmlns:a16="http://schemas.microsoft.com/office/drawing/2014/main" id="{3EFAF529-1AD6-4730-962F-11B4B2F74DE4}"/>
              </a:ext>
            </a:extLst>
          </p:cNvPr>
          <p:cNvSpPr/>
          <p:nvPr/>
        </p:nvSpPr>
        <p:spPr>
          <a:xfrm>
            <a:off x="2985125" y="5593683"/>
            <a:ext cx="1758316" cy="727604"/>
          </a:xfrm>
          <a:prstGeom prst="wedgeRoundRectCallout">
            <a:avLst>
              <a:gd name="adj1" fmla="val -70639"/>
              <a:gd name="adj2" fmla="val 55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…</a:t>
            </a:r>
          </a:p>
        </p:txBody>
      </p:sp>
      <p:sp>
        <p:nvSpPr>
          <p:cNvPr id="59" name="Sprechblase: rechteckig mit abgerundeten Ecken 58">
            <a:extLst>
              <a:ext uri="{FF2B5EF4-FFF2-40B4-BE49-F238E27FC236}">
                <a16:creationId xmlns:a16="http://schemas.microsoft.com/office/drawing/2014/main" id="{0F9CE13B-DE29-4A6C-BA6A-74E0B7E0106D}"/>
              </a:ext>
            </a:extLst>
          </p:cNvPr>
          <p:cNvSpPr/>
          <p:nvPr/>
        </p:nvSpPr>
        <p:spPr>
          <a:xfrm>
            <a:off x="68066" y="2964801"/>
            <a:ext cx="1458251" cy="572732"/>
          </a:xfrm>
          <a:prstGeom prst="wedgeRoundRectCallout">
            <a:avLst>
              <a:gd name="adj1" fmla="val 28687"/>
              <a:gd name="adj2" fmla="val 7246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kann…</a:t>
            </a:r>
          </a:p>
        </p:txBody>
      </p:sp>
      <p:sp>
        <p:nvSpPr>
          <p:cNvPr id="60" name="Sprechblase: rechteckig mit abgerundeten Ecken 59">
            <a:extLst>
              <a:ext uri="{FF2B5EF4-FFF2-40B4-BE49-F238E27FC236}">
                <a16:creationId xmlns:a16="http://schemas.microsoft.com/office/drawing/2014/main" id="{C2ABC8A9-2B08-4D89-B7DB-73720504278A}"/>
              </a:ext>
            </a:extLst>
          </p:cNvPr>
          <p:cNvSpPr/>
          <p:nvPr/>
        </p:nvSpPr>
        <p:spPr>
          <a:xfrm>
            <a:off x="3323364" y="2946361"/>
            <a:ext cx="1371722" cy="547606"/>
          </a:xfrm>
          <a:prstGeom prst="wedgeRoundRectCallout">
            <a:avLst>
              <a:gd name="adj1" fmla="val -29572"/>
              <a:gd name="adj2" fmla="val 7893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2953F56-B257-40C9-BE5D-10B68169F848}"/>
                  </a:ext>
                </a:extLst>
              </p:cNvPr>
              <p:cNvSpPr txBox="1"/>
              <p:nvPr/>
            </p:nvSpPr>
            <p:spPr>
              <a:xfrm>
                <a:off x="3835467" y="1239936"/>
                <a:ext cx="75600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3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3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D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2953F56-B257-40C9-BE5D-10B68169F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67" y="1239936"/>
                <a:ext cx="7560018" cy="4924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E534BC7-8C0E-4140-ABC2-CA7BBBE826FC}"/>
                  </a:ext>
                </a:extLst>
              </p:cNvPr>
              <p:cNvSpPr txBox="1"/>
              <p:nvPr/>
            </p:nvSpPr>
            <p:spPr>
              <a:xfrm>
                <a:off x="3835708" y="1234714"/>
                <a:ext cx="75600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de-DE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⋅0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DE" sz="3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E534BC7-8C0E-4140-ABC2-CA7BBBE82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708" y="1234714"/>
                <a:ext cx="7560018" cy="4924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FD502B5-8ED8-4B07-942A-0FBA2DFE9646}"/>
              </a:ext>
            </a:extLst>
          </p:cNvPr>
          <p:cNvGrpSpPr/>
          <p:nvPr/>
        </p:nvGrpSpPr>
        <p:grpSpPr>
          <a:xfrm>
            <a:off x="5132044" y="587125"/>
            <a:ext cx="641794" cy="641794"/>
            <a:chOff x="8433141" y="5426879"/>
            <a:chExt cx="641794" cy="641794"/>
          </a:xfrm>
        </p:grpSpPr>
        <p:sp>
          <p:nvSpPr>
            <p:cNvPr id="64" name="Smiley 63">
              <a:extLst>
                <a:ext uri="{FF2B5EF4-FFF2-40B4-BE49-F238E27FC236}">
                  <a16:creationId xmlns:a16="http://schemas.microsoft.com/office/drawing/2014/main" id="{548DE9C2-F910-449E-8A5E-17B2099B7691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5" name="Grafik 64" descr="Papier mit einfarbiger Füllung">
              <a:extLst>
                <a:ext uri="{FF2B5EF4-FFF2-40B4-BE49-F238E27FC236}">
                  <a16:creationId xmlns:a16="http://schemas.microsoft.com/office/drawing/2014/main" id="{53D33230-2F8C-4E51-9D98-23CAA54E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6B58DD4-2B5D-4794-ABD3-D39996DAFB02}"/>
              </a:ext>
            </a:extLst>
          </p:cNvPr>
          <p:cNvGrpSpPr/>
          <p:nvPr/>
        </p:nvGrpSpPr>
        <p:grpSpPr>
          <a:xfrm>
            <a:off x="6096000" y="583507"/>
            <a:ext cx="641794" cy="641794"/>
            <a:chOff x="8890341" y="5884079"/>
            <a:chExt cx="641794" cy="641794"/>
          </a:xfrm>
        </p:grpSpPr>
        <p:sp>
          <p:nvSpPr>
            <p:cNvPr id="67" name="Smiley 66">
              <a:extLst>
                <a:ext uri="{FF2B5EF4-FFF2-40B4-BE49-F238E27FC236}">
                  <a16:creationId xmlns:a16="http://schemas.microsoft.com/office/drawing/2014/main" id="{12FF08F3-34CA-4A87-97D0-16BDBC54A227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Grafik 67" descr="Papier mit einfarbiger Füllung">
              <a:extLst>
                <a:ext uri="{FF2B5EF4-FFF2-40B4-BE49-F238E27FC236}">
                  <a16:creationId xmlns:a16="http://schemas.microsoft.com/office/drawing/2014/main" id="{F324FBFF-3998-4336-BEB3-6FABFD1EB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69" name="Pfeil: nach links und rechts 68">
            <a:extLst>
              <a:ext uri="{FF2B5EF4-FFF2-40B4-BE49-F238E27FC236}">
                <a16:creationId xmlns:a16="http://schemas.microsoft.com/office/drawing/2014/main" id="{94937C29-55ED-43F6-9AEE-F7C0239245D7}"/>
              </a:ext>
            </a:extLst>
          </p:cNvPr>
          <p:cNvSpPr/>
          <p:nvPr/>
        </p:nvSpPr>
        <p:spPr>
          <a:xfrm>
            <a:off x="5737866" y="7758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5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35" grpId="0"/>
      <p:bldP spid="35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32" grpId="0"/>
      <p:bldP spid="32" grpId="1"/>
      <p:bldP spid="32" grpId="2"/>
      <p:bldP spid="32" grpId="3"/>
      <p:bldP spid="33" grpId="0"/>
      <p:bldP spid="33" grpId="1"/>
      <p:bldP spid="33" grpId="2"/>
      <p:bldP spid="41" grpId="0"/>
      <p:bldP spid="41" grpId="1"/>
      <p:bldP spid="41" grpId="2"/>
      <p:bldP spid="41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5" grpId="0" animBg="1"/>
      <p:bldP spid="51" grpId="0" animBg="1"/>
      <p:bldP spid="59" grpId="0" animBg="1"/>
      <p:bldP spid="60" grpId="0" animBg="1"/>
      <p:bldP spid="61" grpId="0"/>
      <p:bldP spid="61" grpId="1"/>
      <p:bldP spid="62" grpId="0"/>
      <p:bldP spid="6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7DC32F-A624-4EB2-AE5C-A93E7A5040A2}"/>
              </a:ext>
            </a:extLst>
          </p:cNvPr>
          <p:cNvSpPr/>
          <p:nvPr/>
        </p:nvSpPr>
        <p:spPr>
          <a:xfrm>
            <a:off x="695183" y="17271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B30109A-944B-4ED6-AE98-B367B979F5A4}"/>
              </a:ext>
            </a:extLst>
          </p:cNvPr>
          <p:cNvSpPr/>
          <p:nvPr/>
        </p:nvSpPr>
        <p:spPr>
          <a:xfrm>
            <a:off x="3214568" y="1690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FF89E04-956E-495F-9589-33C5F60E5649}"/>
              </a:ext>
            </a:extLst>
          </p:cNvPr>
          <p:cNvCxnSpPr>
            <a:cxnSpLocks/>
            <a:stCxn id="2" idx="4"/>
            <a:endCxn id="74" idx="0"/>
          </p:cNvCxnSpPr>
          <p:nvPr/>
        </p:nvCxnSpPr>
        <p:spPr>
          <a:xfrm>
            <a:off x="1152383" y="2641557"/>
            <a:ext cx="37681" cy="27224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26D03B0-AB9B-4272-B1C6-786FF0E3282A}"/>
              </a:ext>
            </a:extLst>
          </p:cNvPr>
          <p:cNvCxnSpPr>
            <a:cxnSpLocks/>
            <a:stCxn id="36" idx="4"/>
            <a:endCxn id="75" idx="0"/>
          </p:cNvCxnSpPr>
          <p:nvPr/>
        </p:nvCxnSpPr>
        <p:spPr>
          <a:xfrm flipH="1">
            <a:off x="3618277" y="2605143"/>
            <a:ext cx="53491" cy="27588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BE758CA-1647-4B8B-B6D0-19638391E4B0}"/>
              </a:ext>
            </a:extLst>
          </p:cNvPr>
          <p:cNvCxnSpPr>
            <a:cxnSpLocks/>
            <a:stCxn id="2" idx="4"/>
            <a:endCxn id="75" idx="0"/>
          </p:cNvCxnSpPr>
          <p:nvPr/>
        </p:nvCxnSpPr>
        <p:spPr>
          <a:xfrm>
            <a:off x="1152383" y="2641557"/>
            <a:ext cx="2465894" cy="27224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83F8D-845D-4F5A-A22B-2F01EB5AFF85}"/>
              </a:ext>
            </a:extLst>
          </p:cNvPr>
          <p:cNvCxnSpPr>
            <a:cxnSpLocks/>
            <a:stCxn id="36" idx="4"/>
            <a:endCxn id="74" idx="0"/>
          </p:cNvCxnSpPr>
          <p:nvPr/>
        </p:nvCxnSpPr>
        <p:spPr>
          <a:xfrm flipH="1">
            <a:off x="1190064" y="2605143"/>
            <a:ext cx="2481704" cy="27588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D10D1C0-0FE6-460C-B43E-5D7B27A373BC}"/>
                  </a:ext>
                </a:extLst>
              </p:cNvPr>
              <p:cNvSpPr txBox="1"/>
              <p:nvPr/>
            </p:nvSpPr>
            <p:spPr>
              <a:xfrm>
                <a:off x="4754888" y="2724146"/>
                <a:ext cx="7321812" cy="1947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𝑏𝑣</m:t>
                                </m:r>
                              </m:sub>
                            </m:sSub>
                          </m:e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D10D1C0-0FE6-460C-B43E-5D7B27A37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8" y="2724146"/>
                <a:ext cx="7321812" cy="1947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8CCDE60-538C-4AD5-ACCB-35AA731E006F}"/>
                  </a:ext>
                </a:extLst>
              </p:cNvPr>
              <p:cNvSpPr txBox="1"/>
              <p:nvPr/>
            </p:nvSpPr>
            <p:spPr>
              <a:xfrm>
                <a:off x="5829300" y="5034187"/>
                <a:ext cx="4316630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8CCDE60-538C-4AD5-ACCB-35AA731E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034187"/>
                <a:ext cx="431663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5F1E4D9-02F1-46AC-9503-844716193F4C}"/>
                  </a:ext>
                </a:extLst>
              </p:cNvPr>
              <p:cNvSpPr txBox="1"/>
              <p:nvPr/>
            </p:nvSpPr>
            <p:spPr>
              <a:xfrm>
                <a:off x="3716868" y="1234715"/>
                <a:ext cx="82995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=14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5F1E4D9-02F1-46AC-9503-84471619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8" y="1234715"/>
                <a:ext cx="829951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llipse 69">
            <a:extLst>
              <a:ext uri="{FF2B5EF4-FFF2-40B4-BE49-F238E27FC236}">
                <a16:creationId xmlns:a16="http://schemas.microsoft.com/office/drawing/2014/main" id="{31EF204B-3F62-4C95-AB49-F0B13392ABB1}"/>
              </a:ext>
            </a:extLst>
          </p:cNvPr>
          <p:cNvSpPr/>
          <p:nvPr/>
        </p:nvSpPr>
        <p:spPr>
          <a:xfrm>
            <a:off x="1946970" y="536400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7E48D75C-A6DD-4BE9-86E3-EB63B7497337}"/>
              </a:ext>
            </a:extLst>
          </p:cNvPr>
          <p:cNvSpPr/>
          <p:nvPr/>
        </p:nvSpPr>
        <p:spPr>
          <a:xfrm>
            <a:off x="-481243" y="5384496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8AF209CC-A094-4447-9AEF-877FE749D8F4}"/>
              </a:ext>
            </a:extLst>
          </p:cNvPr>
          <p:cNvSpPr/>
          <p:nvPr/>
        </p:nvSpPr>
        <p:spPr>
          <a:xfrm>
            <a:off x="-546730" y="17112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0FDBC7E9-629C-4836-ABB6-4105828EF01B}"/>
              </a:ext>
            </a:extLst>
          </p:cNvPr>
          <p:cNvSpPr/>
          <p:nvPr/>
        </p:nvSpPr>
        <p:spPr>
          <a:xfrm>
            <a:off x="1948219" y="17089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D4FA97AB-F8E6-4B94-9275-46CF496D2D95}"/>
              </a:ext>
            </a:extLst>
          </p:cNvPr>
          <p:cNvGrpSpPr/>
          <p:nvPr/>
        </p:nvGrpSpPr>
        <p:grpSpPr>
          <a:xfrm>
            <a:off x="732864" y="5364000"/>
            <a:ext cx="3342613" cy="914400"/>
            <a:chOff x="732864" y="5364000"/>
            <a:chExt cx="3342613" cy="9144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057EF457-70D3-404A-AED2-14386A268DC9}"/>
                </a:ext>
              </a:extLst>
            </p:cNvPr>
            <p:cNvSpPr/>
            <p:nvPr/>
          </p:nvSpPr>
          <p:spPr>
            <a:xfrm>
              <a:off x="732864" y="5364000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AF4DA2B-9B80-440B-A063-16C5E8982BEC}"/>
                </a:ext>
              </a:extLst>
            </p:cNvPr>
            <p:cNvSpPr/>
            <p:nvPr/>
          </p:nvSpPr>
          <p:spPr>
            <a:xfrm>
              <a:off x="3161077" y="5364000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0D7CE0D-E9BD-4D84-945C-2992B5A60905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2404170" y="2623350"/>
            <a:ext cx="1249" cy="27406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7937F95-0340-4FF5-9509-271368480ABB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>
            <a:off x="-89530" y="2625639"/>
            <a:ext cx="2493700" cy="27383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94A9703-A12C-479E-867E-6867AFFCF2BC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2405419" y="2623350"/>
            <a:ext cx="1212858" cy="27406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E7BB4D1-D6F0-441B-B71F-D3F13E9CBBDE}"/>
              </a:ext>
            </a:extLst>
          </p:cNvPr>
          <p:cNvCxnSpPr>
            <a:cxnSpLocks/>
            <a:stCxn id="73" idx="4"/>
            <a:endCxn id="74" idx="0"/>
          </p:cNvCxnSpPr>
          <p:nvPr/>
        </p:nvCxnSpPr>
        <p:spPr>
          <a:xfrm flipH="1">
            <a:off x="1190064" y="2623350"/>
            <a:ext cx="1215355" cy="27406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E2A8819-FC1A-42EF-B3A6-7F2014A5183C}"/>
              </a:ext>
            </a:extLst>
          </p:cNvPr>
          <p:cNvCxnSpPr>
            <a:cxnSpLocks/>
            <a:stCxn id="36" idx="4"/>
            <a:endCxn id="70" idx="0"/>
          </p:cNvCxnSpPr>
          <p:nvPr/>
        </p:nvCxnSpPr>
        <p:spPr>
          <a:xfrm flipH="1">
            <a:off x="2404170" y="2605143"/>
            <a:ext cx="1267598" cy="27588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9FC7C55-CB5D-4B11-9A98-0EA534EDD3DA}"/>
              </a:ext>
            </a:extLst>
          </p:cNvPr>
          <p:cNvCxnSpPr>
            <a:cxnSpLocks/>
            <a:stCxn id="2" idx="4"/>
            <a:endCxn id="71" idx="0"/>
          </p:cNvCxnSpPr>
          <p:nvPr/>
        </p:nvCxnSpPr>
        <p:spPr>
          <a:xfrm flipH="1">
            <a:off x="-24043" y="2641557"/>
            <a:ext cx="1176426" cy="274293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1DDA3E96-DF97-4F1E-A63B-9D71355AEFCC}"/>
              </a:ext>
            </a:extLst>
          </p:cNvPr>
          <p:cNvCxnSpPr>
            <a:cxnSpLocks/>
            <a:stCxn id="2" idx="4"/>
            <a:endCxn id="70" idx="0"/>
          </p:cNvCxnSpPr>
          <p:nvPr/>
        </p:nvCxnSpPr>
        <p:spPr>
          <a:xfrm>
            <a:off x="1152383" y="2641557"/>
            <a:ext cx="1251787" cy="27224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53BF93BB-BCA4-49F5-8D89-021557A53CF9}"/>
              </a:ext>
            </a:extLst>
          </p:cNvPr>
          <p:cNvCxnSpPr>
            <a:cxnSpLocks/>
            <a:stCxn id="36" idx="4"/>
            <a:endCxn id="71" idx="0"/>
          </p:cNvCxnSpPr>
          <p:nvPr/>
        </p:nvCxnSpPr>
        <p:spPr>
          <a:xfrm flipH="1">
            <a:off x="-24043" y="2605143"/>
            <a:ext cx="3695811" cy="277935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1A997CE-84D1-47C6-B224-87EB48642461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>
          <a:xfrm>
            <a:off x="-89530" y="2625639"/>
            <a:ext cx="1279594" cy="27383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D677FF43-790C-4A1A-95EB-A1999CC9A22C}"/>
              </a:ext>
            </a:extLst>
          </p:cNvPr>
          <p:cNvCxnSpPr>
            <a:cxnSpLocks/>
            <a:stCxn id="72" idx="4"/>
            <a:endCxn id="75" idx="0"/>
          </p:cNvCxnSpPr>
          <p:nvPr/>
        </p:nvCxnSpPr>
        <p:spPr>
          <a:xfrm>
            <a:off x="-89530" y="2625639"/>
            <a:ext cx="3707807" cy="27383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CA5707B4-2592-4786-96B0-5CE73722F27D}"/>
              </a:ext>
            </a:extLst>
          </p:cNvPr>
          <p:cNvCxnSpPr>
            <a:cxnSpLocks/>
            <a:stCxn id="71" idx="0"/>
            <a:endCxn id="73" idx="4"/>
          </p:cNvCxnSpPr>
          <p:nvPr/>
        </p:nvCxnSpPr>
        <p:spPr>
          <a:xfrm flipV="1">
            <a:off x="-24043" y="2623350"/>
            <a:ext cx="2429462" cy="276114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D4FA1215-E4E5-4139-A09B-0F82887C443B}"/>
              </a:ext>
            </a:extLst>
          </p:cNvPr>
          <p:cNvSpPr/>
          <p:nvPr/>
        </p:nvSpPr>
        <p:spPr>
          <a:xfrm>
            <a:off x="-1799352" y="5382207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455E5BC3-5E22-4E4F-8F4B-F4062CC7C8D5}"/>
              </a:ext>
            </a:extLst>
          </p:cNvPr>
          <p:cNvSpPr/>
          <p:nvPr/>
        </p:nvSpPr>
        <p:spPr>
          <a:xfrm>
            <a:off x="-1864839" y="17089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DE91E0A0-D543-40B1-8CE5-ED4016DC96E5}"/>
              </a:ext>
            </a:extLst>
          </p:cNvPr>
          <p:cNvCxnSpPr>
            <a:cxnSpLocks/>
            <a:stCxn id="2" idx="4"/>
            <a:endCxn id="115" idx="0"/>
          </p:cNvCxnSpPr>
          <p:nvPr/>
        </p:nvCxnSpPr>
        <p:spPr>
          <a:xfrm flipH="1">
            <a:off x="-1342152" y="2641557"/>
            <a:ext cx="2494535" cy="27406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3B6BA666-ABA4-45AC-A609-5D190B1A8E12}"/>
              </a:ext>
            </a:extLst>
          </p:cNvPr>
          <p:cNvCxnSpPr>
            <a:cxnSpLocks/>
            <a:stCxn id="73" idx="4"/>
            <a:endCxn id="115" idx="0"/>
          </p:cNvCxnSpPr>
          <p:nvPr/>
        </p:nvCxnSpPr>
        <p:spPr>
          <a:xfrm flipH="1">
            <a:off x="-1342152" y="2623350"/>
            <a:ext cx="3747571" cy="27588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4B4F00C0-E34C-4201-A6D4-4E3992609F11}"/>
              </a:ext>
            </a:extLst>
          </p:cNvPr>
          <p:cNvCxnSpPr>
            <a:cxnSpLocks/>
            <a:stCxn id="36" idx="4"/>
            <a:endCxn id="115" idx="0"/>
          </p:cNvCxnSpPr>
          <p:nvPr/>
        </p:nvCxnSpPr>
        <p:spPr>
          <a:xfrm flipH="1">
            <a:off x="-1342152" y="2605143"/>
            <a:ext cx="5013920" cy="277706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D4A92769-398A-4214-AED0-8BD243C13B50}"/>
              </a:ext>
            </a:extLst>
          </p:cNvPr>
          <p:cNvCxnSpPr>
            <a:cxnSpLocks/>
            <a:stCxn id="116" idx="4"/>
            <a:endCxn id="74" idx="0"/>
          </p:cNvCxnSpPr>
          <p:nvPr/>
        </p:nvCxnSpPr>
        <p:spPr>
          <a:xfrm>
            <a:off x="-1407639" y="2623350"/>
            <a:ext cx="2597703" cy="27406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EBB4BAC1-477F-4EBD-9B4D-C611C7D4B8F7}"/>
              </a:ext>
            </a:extLst>
          </p:cNvPr>
          <p:cNvCxnSpPr>
            <a:cxnSpLocks/>
            <a:stCxn id="116" idx="4"/>
            <a:endCxn id="70" idx="0"/>
          </p:cNvCxnSpPr>
          <p:nvPr/>
        </p:nvCxnSpPr>
        <p:spPr>
          <a:xfrm>
            <a:off x="-1407639" y="2623350"/>
            <a:ext cx="3811809" cy="27406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CE3F1F1-BAE8-4845-9583-6069745C46F0}"/>
              </a:ext>
            </a:extLst>
          </p:cNvPr>
          <p:cNvCxnSpPr>
            <a:cxnSpLocks/>
            <a:stCxn id="116" idx="4"/>
            <a:endCxn id="75" idx="0"/>
          </p:cNvCxnSpPr>
          <p:nvPr/>
        </p:nvCxnSpPr>
        <p:spPr>
          <a:xfrm>
            <a:off x="-1407639" y="2623350"/>
            <a:ext cx="5025916" cy="27406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86718380-03A8-4737-A574-B1BE425815CB}"/>
                  </a:ext>
                </a:extLst>
              </p:cNvPr>
              <p:cNvSpPr txBox="1"/>
              <p:nvPr/>
            </p:nvSpPr>
            <p:spPr>
              <a:xfrm>
                <a:off x="5996090" y="977553"/>
                <a:ext cx="4133888" cy="1248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86718380-03A8-4737-A574-B1BE42581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090" y="977553"/>
                <a:ext cx="4133888" cy="1248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031C87CB-347F-4806-A908-F25067D910F9}"/>
                  </a:ext>
                </a:extLst>
              </p:cNvPr>
              <p:cNvSpPr txBox="1"/>
              <p:nvPr/>
            </p:nvSpPr>
            <p:spPr>
              <a:xfrm>
                <a:off x="6198733" y="2492063"/>
                <a:ext cx="3336811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031C87CB-347F-4806-A908-F25067D91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33" y="2492063"/>
                <a:ext cx="3336811" cy="1195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612214A1-BA1B-4C70-AEF6-A98E4A55AC5A}"/>
                  </a:ext>
                </a:extLst>
              </p:cNvPr>
              <p:cNvSpPr txBox="1"/>
              <p:nvPr/>
            </p:nvSpPr>
            <p:spPr>
              <a:xfrm>
                <a:off x="6198733" y="3587772"/>
                <a:ext cx="3337837" cy="1195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612214A1-BA1B-4C70-AEF6-A98E4A55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33" y="3587772"/>
                <a:ext cx="3337837" cy="11955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78A4DD12-9ED9-49DC-8726-D09F06F57AE0}"/>
                  </a:ext>
                </a:extLst>
              </p:cNvPr>
              <p:cNvSpPr txBox="1"/>
              <p:nvPr/>
            </p:nvSpPr>
            <p:spPr>
              <a:xfrm>
                <a:off x="5829300" y="5067749"/>
                <a:ext cx="4697375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78A4DD12-9ED9-49DC-8726-D09F06F5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067749"/>
                <a:ext cx="469737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hteck 142">
            <a:extLst>
              <a:ext uri="{FF2B5EF4-FFF2-40B4-BE49-F238E27FC236}">
                <a16:creationId xmlns:a16="http://schemas.microsoft.com/office/drawing/2014/main" id="{FC206C7D-E3F8-4D9A-8F30-5049AEF03710}"/>
              </a:ext>
            </a:extLst>
          </p:cNvPr>
          <p:cNvSpPr/>
          <p:nvPr/>
        </p:nvSpPr>
        <p:spPr>
          <a:xfrm>
            <a:off x="5154977" y="5492974"/>
            <a:ext cx="5923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Simplexalgorithmus</a:t>
            </a:r>
            <a:endParaRPr lang="de-DE" sz="5400" b="0" cap="none" spc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6A9EAECB-3586-449C-AFE0-EFCFFE9EE59D}"/>
              </a:ext>
            </a:extLst>
          </p:cNvPr>
          <p:cNvGrpSpPr/>
          <p:nvPr/>
        </p:nvGrpSpPr>
        <p:grpSpPr>
          <a:xfrm>
            <a:off x="5132044" y="587125"/>
            <a:ext cx="641794" cy="641794"/>
            <a:chOff x="8433141" y="5426879"/>
            <a:chExt cx="641794" cy="641794"/>
          </a:xfrm>
        </p:grpSpPr>
        <p:sp>
          <p:nvSpPr>
            <p:cNvPr id="145" name="Smiley 144">
              <a:extLst>
                <a:ext uri="{FF2B5EF4-FFF2-40B4-BE49-F238E27FC236}">
                  <a16:creationId xmlns:a16="http://schemas.microsoft.com/office/drawing/2014/main" id="{A5E23591-A44E-4687-AF6D-1FA6636E3D94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6" name="Grafik 145" descr="Papier mit einfarbiger Füllung">
              <a:extLst>
                <a:ext uri="{FF2B5EF4-FFF2-40B4-BE49-F238E27FC236}">
                  <a16:creationId xmlns:a16="http://schemas.microsoft.com/office/drawing/2014/main" id="{6DD386D7-5596-4BD6-85BF-516B9A6F8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87A47C7A-0176-4C54-BAF7-959E7E30680B}"/>
              </a:ext>
            </a:extLst>
          </p:cNvPr>
          <p:cNvGrpSpPr/>
          <p:nvPr/>
        </p:nvGrpSpPr>
        <p:grpSpPr>
          <a:xfrm>
            <a:off x="6096000" y="583507"/>
            <a:ext cx="641794" cy="641794"/>
            <a:chOff x="8890341" y="5884079"/>
            <a:chExt cx="641794" cy="641794"/>
          </a:xfrm>
        </p:grpSpPr>
        <p:sp>
          <p:nvSpPr>
            <p:cNvPr id="148" name="Smiley 147">
              <a:extLst>
                <a:ext uri="{FF2B5EF4-FFF2-40B4-BE49-F238E27FC236}">
                  <a16:creationId xmlns:a16="http://schemas.microsoft.com/office/drawing/2014/main" id="{D626D354-ADA2-4E94-9F15-D06388006FFF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9" name="Grafik 148" descr="Papier mit einfarbiger Füllung">
              <a:extLst>
                <a:ext uri="{FF2B5EF4-FFF2-40B4-BE49-F238E27FC236}">
                  <a16:creationId xmlns:a16="http://schemas.microsoft.com/office/drawing/2014/main" id="{64944B5F-8F70-41FC-86A1-B56743A0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150" name="Pfeil: nach links und rechts 149">
            <a:extLst>
              <a:ext uri="{FF2B5EF4-FFF2-40B4-BE49-F238E27FC236}">
                <a16:creationId xmlns:a16="http://schemas.microsoft.com/office/drawing/2014/main" id="{C2438D96-3546-4857-AA18-5BC09A7E0B64}"/>
              </a:ext>
            </a:extLst>
          </p:cNvPr>
          <p:cNvSpPr/>
          <p:nvPr/>
        </p:nvSpPr>
        <p:spPr>
          <a:xfrm>
            <a:off x="5737866" y="7758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6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33" grpId="0"/>
      <p:bldP spid="136" grpId="0"/>
      <p:bldP spid="137" grpId="0"/>
      <p:bldP spid="138" grpId="0"/>
      <p:bldP spid="139" grpId="0" animBg="1"/>
      <p:bldP spid="1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98417-D3F5-41D0-80E7-4E3E4D6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06.12.2023</a:t>
            </a:fld>
            <a:endParaRPr lang="en-US"/>
          </a:p>
        </p:txBody>
      </p:sp>
      <p:pic>
        <p:nvPicPr>
          <p:cNvPr id="42" name="Inhaltsplatzhalter 12" descr="Umschlag mit einfarbiger Füllung">
            <a:extLst>
              <a:ext uri="{FF2B5EF4-FFF2-40B4-BE49-F238E27FC236}">
                <a16:creationId xmlns:a16="http://schemas.microsoft.com/office/drawing/2014/main" id="{9C12D79D-0C65-4745-9CB3-FAC6DB5B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015" y="2020189"/>
            <a:ext cx="914400" cy="914400"/>
          </a:xfrm>
          <a:prstGeom prst="rect">
            <a:avLst/>
          </a:prstGeom>
        </p:spPr>
      </p:pic>
      <p:pic>
        <p:nvPicPr>
          <p:cNvPr id="43" name="Inhaltsplatzhalter 12" descr="Umschlag mit einfarbiger Füllung">
            <a:extLst>
              <a:ext uri="{FF2B5EF4-FFF2-40B4-BE49-F238E27FC236}">
                <a16:creationId xmlns:a16="http://schemas.microsoft.com/office/drawing/2014/main" id="{7761FDAF-ACB9-47DB-B49E-F897355B4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015" y="712233"/>
            <a:ext cx="914400" cy="914400"/>
          </a:xfrm>
          <a:prstGeom prst="rect">
            <a:avLst/>
          </a:prstGeom>
        </p:spPr>
      </p:pic>
      <p:sp>
        <p:nvSpPr>
          <p:cNvPr id="44" name="Smiley 43">
            <a:extLst>
              <a:ext uri="{FF2B5EF4-FFF2-40B4-BE49-F238E27FC236}">
                <a16:creationId xmlns:a16="http://schemas.microsoft.com/office/drawing/2014/main" id="{8FF2E004-E7AF-4AEE-971A-CAE7ADEFF203}"/>
              </a:ext>
            </a:extLst>
          </p:cNvPr>
          <p:cNvSpPr/>
          <p:nvPr/>
        </p:nvSpPr>
        <p:spPr>
          <a:xfrm>
            <a:off x="7507205" y="67526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Smiley 44">
            <a:extLst>
              <a:ext uri="{FF2B5EF4-FFF2-40B4-BE49-F238E27FC236}">
                <a16:creationId xmlns:a16="http://schemas.microsoft.com/office/drawing/2014/main" id="{A05366FE-8E55-47B6-B312-749942827BCD}"/>
              </a:ext>
            </a:extLst>
          </p:cNvPr>
          <p:cNvSpPr/>
          <p:nvPr/>
        </p:nvSpPr>
        <p:spPr>
          <a:xfrm>
            <a:off x="7511884" y="202018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CB197C-E3E0-49C9-B7F7-2498FFD8AA52}"/>
              </a:ext>
            </a:extLst>
          </p:cNvPr>
          <p:cNvGrpSpPr/>
          <p:nvPr/>
        </p:nvGrpSpPr>
        <p:grpSpPr>
          <a:xfrm>
            <a:off x="3452591" y="1122523"/>
            <a:ext cx="2744654" cy="1458647"/>
            <a:chOff x="3674467" y="1149417"/>
            <a:chExt cx="2744654" cy="1458647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A662AB53-358A-4D65-A6A7-F22411C3D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467" y="1149417"/>
              <a:ext cx="1458647" cy="145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44C038C-BBE5-4663-8ED6-5C373AB2895E}"/>
                </a:ext>
              </a:extLst>
            </p:cNvPr>
            <p:cNvSpPr/>
            <p:nvPr/>
          </p:nvSpPr>
          <p:spPr>
            <a:xfrm>
              <a:off x="5072277" y="1368771"/>
              <a:ext cx="1346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VBA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C0098FA-E7EC-4904-92DD-11B86F974D5D}"/>
              </a:ext>
            </a:extLst>
          </p:cNvPr>
          <p:cNvGrpSpPr/>
          <p:nvPr/>
        </p:nvGrpSpPr>
        <p:grpSpPr>
          <a:xfrm>
            <a:off x="4818232" y="2339725"/>
            <a:ext cx="641794" cy="641794"/>
            <a:chOff x="8433141" y="5426879"/>
            <a:chExt cx="641794" cy="641794"/>
          </a:xfrm>
        </p:grpSpPr>
        <p:sp>
          <p:nvSpPr>
            <p:cNvPr id="50" name="Smiley 49">
              <a:extLst>
                <a:ext uri="{FF2B5EF4-FFF2-40B4-BE49-F238E27FC236}">
                  <a16:creationId xmlns:a16="http://schemas.microsoft.com/office/drawing/2014/main" id="{B8190A02-C668-4E0C-900F-C04E6AE9E17E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1" name="Grafik 50" descr="Papier mit einfarbiger Füllung">
              <a:extLst>
                <a:ext uri="{FF2B5EF4-FFF2-40B4-BE49-F238E27FC236}">
                  <a16:creationId xmlns:a16="http://schemas.microsoft.com/office/drawing/2014/main" id="{E94425ED-EAB9-4E77-ADDA-7801A153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4570492-8B61-492C-904E-5FAA29175A46}"/>
              </a:ext>
            </a:extLst>
          </p:cNvPr>
          <p:cNvGrpSpPr/>
          <p:nvPr/>
        </p:nvGrpSpPr>
        <p:grpSpPr>
          <a:xfrm>
            <a:off x="5782188" y="2336107"/>
            <a:ext cx="641794" cy="641794"/>
            <a:chOff x="8890341" y="5884079"/>
            <a:chExt cx="641794" cy="641794"/>
          </a:xfrm>
        </p:grpSpPr>
        <p:sp>
          <p:nvSpPr>
            <p:cNvPr id="53" name="Smiley 52">
              <a:extLst>
                <a:ext uri="{FF2B5EF4-FFF2-40B4-BE49-F238E27FC236}">
                  <a16:creationId xmlns:a16="http://schemas.microsoft.com/office/drawing/2014/main" id="{868D44AE-EE36-48EC-B982-C3831E3200EF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fik 53" descr="Papier mit einfarbiger Füllung">
              <a:extLst>
                <a:ext uri="{FF2B5EF4-FFF2-40B4-BE49-F238E27FC236}">
                  <a16:creationId xmlns:a16="http://schemas.microsoft.com/office/drawing/2014/main" id="{588263FA-83E6-4588-8AAF-7C5758759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55" name="Pfeil: nach links und rechts 54">
            <a:extLst>
              <a:ext uri="{FF2B5EF4-FFF2-40B4-BE49-F238E27FC236}">
                <a16:creationId xmlns:a16="http://schemas.microsoft.com/office/drawing/2014/main" id="{849A2820-4BB0-4F36-92DE-56483A5D0AA2}"/>
              </a:ext>
            </a:extLst>
          </p:cNvPr>
          <p:cNvSpPr/>
          <p:nvPr/>
        </p:nvSpPr>
        <p:spPr>
          <a:xfrm>
            <a:off x="5424054" y="252847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180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9AC2D-B25D-4F41-BEA5-0597506C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06.12.2023</a:t>
            </a:fld>
            <a:endParaRPr lang="en-US"/>
          </a:p>
        </p:txBody>
      </p:sp>
      <p:sp>
        <p:nvSpPr>
          <p:cNvPr id="19" name="Smiley 18">
            <a:extLst>
              <a:ext uri="{FF2B5EF4-FFF2-40B4-BE49-F238E27FC236}">
                <a16:creationId xmlns:a16="http://schemas.microsoft.com/office/drawing/2014/main" id="{5CC17655-94DB-4EC1-AB6A-0E3EDBB1276A}"/>
              </a:ext>
            </a:extLst>
          </p:cNvPr>
          <p:cNvSpPr/>
          <p:nvPr/>
        </p:nvSpPr>
        <p:spPr>
          <a:xfrm>
            <a:off x="554208" y="5635580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FBE1227D-B859-461A-BB47-B977DB4F954A}"/>
              </a:ext>
            </a:extLst>
          </p:cNvPr>
          <p:cNvSpPr/>
          <p:nvPr/>
        </p:nvSpPr>
        <p:spPr>
          <a:xfrm>
            <a:off x="277407" y="436752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Informatik</a:t>
            </a:r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90239A29-6988-402C-9EC5-7BA03F609F25}"/>
              </a:ext>
            </a:extLst>
          </p:cNvPr>
          <p:cNvSpPr/>
          <p:nvPr/>
        </p:nvSpPr>
        <p:spPr>
          <a:xfrm>
            <a:off x="496347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0D659F00-FC6A-4D03-AB71-05EF9D17AC10}"/>
              </a:ext>
            </a:extLst>
          </p:cNvPr>
          <p:cNvSpPr/>
          <p:nvPr/>
        </p:nvSpPr>
        <p:spPr>
          <a:xfrm>
            <a:off x="219546" y="1979960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Informatik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6BF0F2-FBBE-4237-941A-90138619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91" y="2420745"/>
            <a:ext cx="1595005" cy="139527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F6DAC0F-A7EB-4F65-893D-3FA693342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91" y="5050139"/>
            <a:ext cx="1595005" cy="13952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08EFAD-7B27-40F2-A9AE-6BF45EC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57" y="3702446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nhaltsplatzhalter 12" descr="Umschlag mit einfarbiger Füllung">
            <a:extLst>
              <a:ext uri="{FF2B5EF4-FFF2-40B4-BE49-F238E27FC236}">
                <a16:creationId xmlns:a16="http://schemas.microsoft.com/office/drawing/2014/main" id="{0C16C891-6FC4-4D69-9DA4-01329359F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360" y="4592939"/>
            <a:ext cx="914400" cy="914400"/>
          </a:xfrm>
          <a:prstGeom prst="rect">
            <a:avLst/>
          </a:prstGeom>
        </p:spPr>
      </p:pic>
      <p:pic>
        <p:nvPicPr>
          <p:cNvPr id="36" name="Inhaltsplatzhalter 12" descr="Umschlag mit einfarbiger Füllung">
            <a:extLst>
              <a:ext uri="{FF2B5EF4-FFF2-40B4-BE49-F238E27FC236}">
                <a16:creationId xmlns:a16="http://schemas.microsoft.com/office/drawing/2014/main" id="{9968D189-B653-4271-8861-A1D4D9D8A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360" y="3284983"/>
            <a:ext cx="914400" cy="914400"/>
          </a:xfrm>
          <a:prstGeom prst="rect">
            <a:avLst/>
          </a:prstGeom>
        </p:spPr>
      </p:pic>
      <p:sp>
        <p:nvSpPr>
          <p:cNvPr id="38" name="Smiley 37">
            <a:extLst>
              <a:ext uri="{FF2B5EF4-FFF2-40B4-BE49-F238E27FC236}">
                <a16:creationId xmlns:a16="http://schemas.microsoft.com/office/drawing/2014/main" id="{A5BF0F84-D465-4444-9534-9D55E6F476D5}"/>
              </a:ext>
            </a:extLst>
          </p:cNvPr>
          <p:cNvSpPr/>
          <p:nvPr/>
        </p:nvSpPr>
        <p:spPr>
          <a:xfrm>
            <a:off x="11120550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Smiley 39">
            <a:extLst>
              <a:ext uri="{FF2B5EF4-FFF2-40B4-BE49-F238E27FC236}">
                <a16:creationId xmlns:a16="http://schemas.microsoft.com/office/drawing/2014/main" id="{C2506923-7CBF-4171-AECF-6E2FABDB6632}"/>
              </a:ext>
            </a:extLst>
          </p:cNvPr>
          <p:cNvSpPr/>
          <p:nvPr/>
        </p:nvSpPr>
        <p:spPr>
          <a:xfrm>
            <a:off x="11125229" y="459293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C2CD211-CA67-4216-8BAA-76127B65DE62}"/>
              </a:ext>
            </a:extLst>
          </p:cNvPr>
          <p:cNvSpPr/>
          <p:nvPr/>
        </p:nvSpPr>
        <p:spPr>
          <a:xfrm>
            <a:off x="2618196" y="3414865"/>
            <a:ext cx="10758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15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FE1F928-F45D-463D-BC5C-3F23F4F2BBE3}"/>
              </a:ext>
            </a:extLst>
          </p:cNvPr>
          <p:cNvSpPr/>
          <p:nvPr/>
        </p:nvSpPr>
        <p:spPr>
          <a:xfrm>
            <a:off x="5668125" y="3914627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VBA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9805E84-A37D-4D09-A290-B5A1496C11BC}"/>
              </a:ext>
            </a:extLst>
          </p:cNvPr>
          <p:cNvGrpSpPr/>
          <p:nvPr/>
        </p:nvGrpSpPr>
        <p:grpSpPr>
          <a:xfrm>
            <a:off x="7065936" y="3695273"/>
            <a:ext cx="2744654" cy="1458647"/>
            <a:chOff x="7065936" y="3695273"/>
            <a:chExt cx="2744654" cy="14586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45D83BA-7745-4121-A8B0-19952FDA0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936" y="3695273"/>
              <a:ext cx="1458647" cy="145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A8394FB-0292-45A3-8EA9-B778E983CB4D}"/>
                </a:ext>
              </a:extLst>
            </p:cNvPr>
            <p:cNvSpPr/>
            <p:nvPr/>
          </p:nvSpPr>
          <p:spPr>
            <a:xfrm>
              <a:off x="8463746" y="3914627"/>
              <a:ext cx="1346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VBA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F40606E4-3997-472F-9E64-D84ABF109E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38" y="2044045"/>
            <a:ext cx="3277641" cy="1325516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11A276C-C738-4FFD-ADB3-87DD9B6C5161}"/>
              </a:ext>
            </a:extLst>
          </p:cNvPr>
          <p:cNvGrpSpPr/>
          <p:nvPr/>
        </p:nvGrpSpPr>
        <p:grpSpPr>
          <a:xfrm>
            <a:off x="8431577" y="4912475"/>
            <a:ext cx="641794" cy="641794"/>
            <a:chOff x="8433141" y="5426879"/>
            <a:chExt cx="641794" cy="641794"/>
          </a:xfrm>
        </p:grpSpPr>
        <p:sp>
          <p:nvSpPr>
            <p:cNvPr id="32" name="Smiley 31">
              <a:extLst>
                <a:ext uri="{FF2B5EF4-FFF2-40B4-BE49-F238E27FC236}">
                  <a16:creationId xmlns:a16="http://schemas.microsoft.com/office/drawing/2014/main" id="{B107ACD9-2688-45F1-968B-BE06BB114174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Grafik 32" descr="Papier mit einfarbiger Füllung">
              <a:extLst>
                <a:ext uri="{FF2B5EF4-FFF2-40B4-BE49-F238E27FC236}">
                  <a16:creationId xmlns:a16="http://schemas.microsoft.com/office/drawing/2014/main" id="{F46B0B8D-C4E0-4BD4-AE10-E1AC81592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820F47B-0226-4C2D-9D12-04B1E25FD421}"/>
              </a:ext>
            </a:extLst>
          </p:cNvPr>
          <p:cNvGrpSpPr/>
          <p:nvPr/>
        </p:nvGrpSpPr>
        <p:grpSpPr>
          <a:xfrm>
            <a:off x="9395533" y="4908857"/>
            <a:ext cx="641794" cy="641794"/>
            <a:chOff x="8890341" y="5884079"/>
            <a:chExt cx="641794" cy="641794"/>
          </a:xfrm>
        </p:grpSpPr>
        <p:sp>
          <p:nvSpPr>
            <p:cNvPr id="39" name="Smiley 38">
              <a:extLst>
                <a:ext uri="{FF2B5EF4-FFF2-40B4-BE49-F238E27FC236}">
                  <a16:creationId xmlns:a16="http://schemas.microsoft.com/office/drawing/2014/main" id="{82D00FFD-F5B8-4C88-ADBB-C8CD0CF6CB83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Grafik 40" descr="Papier mit einfarbiger Füllung">
              <a:extLst>
                <a:ext uri="{FF2B5EF4-FFF2-40B4-BE49-F238E27FC236}">
                  <a16:creationId xmlns:a16="http://schemas.microsoft.com/office/drawing/2014/main" id="{C1052B6A-E252-4A22-B062-4FB433141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42" name="Pfeil: nach links und rechts 41">
            <a:extLst>
              <a:ext uri="{FF2B5EF4-FFF2-40B4-BE49-F238E27FC236}">
                <a16:creationId xmlns:a16="http://schemas.microsoft.com/office/drawing/2014/main" id="{4795561C-8517-44DB-AB18-7E6860D36487}"/>
              </a:ext>
            </a:extLst>
          </p:cNvPr>
          <p:cNvSpPr/>
          <p:nvPr/>
        </p:nvSpPr>
        <p:spPr>
          <a:xfrm>
            <a:off x="9037399" y="510122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41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68020-602F-433F-AB67-DADEB043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06.12.2023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C7623BE-727D-440E-9688-1C80BA1B1D2F}"/>
              </a:ext>
            </a:extLst>
          </p:cNvPr>
          <p:cNvSpPr/>
          <p:nvPr/>
        </p:nvSpPr>
        <p:spPr>
          <a:xfrm>
            <a:off x="4253989" y="2244004"/>
            <a:ext cx="368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Vielen Dank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DE3032-6F08-4E11-8F94-E2726E90367A}"/>
              </a:ext>
            </a:extLst>
          </p:cNvPr>
          <p:cNvSpPr txBox="1"/>
          <p:nvPr/>
        </p:nvSpPr>
        <p:spPr>
          <a:xfrm>
            <a:off x="1025027" y="3429000"/>
            <a:ext cx="101419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/>
              <a:t>an Andreas für das schöne Thema und die verständnisvolle Betreuung,</a:t>
            </a:r>
          </a:p>
          <a:p>
            <a:pPr algn="ctr"/>
            <a:r>
              <a:rPr lang="de-DE" sz="2400"/>
              <a:t>an das Team #Lernenvernetzt für die offene und geduldige Zusammenarbeit,</a:t>
            </a:r>
          </a:p>
          <a:p>
            <a:pPr algn="ctr"/>
            <a:r>
              <a:rPr lang="de-DE" sz="2400"/>
              <a:t>an Swantje fürs gut zusprechen und ertragen,</a:t>
            </a:r>
          </a:p>
          <a:p>
            <a:pPr algn="ctr"/>
            <a:r>
              <a:rPr lang="de-DE" sz="2400"/>
              <a:t>an meine lieben Freunde fürs dabei sein und</a:t>
            </a:r>
          </a:p>
          <a:p>
            <a:pPr algn="ctr"/>
            <a:r>
              <a:rPr lang="de-DE" sz="2400"/>
              <a:t>an meinen himmlischen Papa für alles.</a:t>
            </a:r>
          </a:p>
        </p:txBody>
      </p:sp>
    </p:spTree>
    <p:extLst>
      <p:ext uri="{BB962C8B-B14F-4D97-AF65-F5344CB8AC3E}">
        <p14:creationId xmlns:p14="http://schemas.microsoft.com/office/powerpoint/2010/main" val="405058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Ist möglicherweise ein Cartoon von Text „#Lernen Vernetzt“">
            <a:extLst>
              <a:ext uri="{FF2B5EF4-FFF2-40B4-BE49-F238E27FC236}">
                <a16:creationId xmlns:a16="http://schemas.microsoft.com/office/drawing/2014/main" id="{7F55B224-2EC2-493D-B218-9B003EAEF5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4" t="3402" r="19980" b="2317"/>
          <a:stretch/>
        </p:blipFill>
        <p:spPr bwMode="auto">
          <a:xfrm>
            <a:off x="4862111" y="781050"/>
            <a:ext cx="6500574" cy="552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EDF06C-81B0-41AD-BDA1-740C61F9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 #Lernenvernetzt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B14A2-4967-4228-85C8-E6217B87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/>
              <a:t>Zusammenführung von Studierenden und Lehrkräften in der Coronapandemie zur Unterstützung des digitalen Unterrichts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84A23-114B-4C08-96C5-0AC5E0D7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54EEBD-0E7F-42E6-BE86-4864547D749E}" type="datetime1">
              <a:rPr lang="de-DE" smtClean="0"/>
              <a:t>06.12.2023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0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5 Reasons Why You Shouldn&amp;#39;t Be Using a Copy / Paste Manual in Your  Franchise - Franchising Plus">
            <a:extLst>
              <a:ext uri="{FF2B5EF4-FFF2-40B4-BE49-F238E27FC236}">
                <a16:creationId xmlns:a16="http://schemas.microsoft.com/office/drawing/2014/main" id="{07BD854B-3D98-4B53-981A-FCEEBFED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77" y="4632650"/>
            <a:ext cx="2027030" cy="10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89E33DC4-D449-4FCD-BC4E-6E02B6EA9F2C}"/>
              </a:ext>
            </a:extLst>
          </p:cNvPr>
          <p:cNvSpPr/>
          <p:nvPr/>
        </p:nvSpPr>
        <p:spPr>
          <a:xfrm>
            <a:off x="5078726" y="4234947"/>
            <a:ext cx="1202148" cy="671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Inhaltsplatzhalter 12" descr="Umschlag mit einfarbiger Füllung">
            <a:extLst>
              <a:ext uri="{FF2B5EF4-FFF2-40B4-BE49-F238E27FC236}">
                <a16:creationId xmlns:a16="http://schemas.microsoft.com/office/drawing/2014/main" id="{33487F33-0269-4FD9-8CCC-A36F0FE83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4871" y="2631322"/>
            <a:ext cx="914400" cy="914400"/>
          </a:xfrm>
        </p:spPr>
      </p:pic>
      <p:pic>
        <p:nvPicPr>
          <p:cNvPr id="28" name="Inhaltsplatzhalter 12" descr="Umschlag mit einfarbiger Füllung">
            <a:extLst>
              <a:ext uri="{FF2B5EF4-FFF2-40B4-BE49-F238E27FC236}">
                <a16:creationId xmlns:a16="http://schemas.microsoft.com/office/drawing/2014/main" id="{8222DF89-683A-47B4-8909-4A03B5343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4871" y="5473134"/>
            <a:ext cx="914400" cy="914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7D48EF-C550-4F86-AA3A-300A1BC9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err="1"/>
              <a:t>Bisheriges</a:t>
            </a:r>
            <a:r>
              <a:rPr lang="en-US"/>
              <a:t> </a:t>
            </a:r>
            <a:r>
              <a:rPr lang="en-US" err="1"/>
              <a:t>Registrierungsverfahren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9AC2D-B25D-4F41-BEA5-0597506C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06.12.2023</a:t>
            </a:fld>
            <a:endParaRPr lang="en-US"/>
          </a:p>
        </p:txBody>
      </p:sp>
      <p:sp>
        <p:nvSpPr>
          <p:cNvPr id="19" name="Smiley 18">
            <a:extLst>
              <a:ext uri="{FF2B5EF4-FFF2-40B4-BE49-F238E27FC236}">
                <a16:creationId xmlns:a16="http://schemas.microsoft.com/office/drawing/2014/main" id="{5CC17655-94DB-4EC1-AB6A-0E3EDBB1276A}"/>
              </a:ext>
            </a:extLst>
          </p:cNvPr>
          <p:cNvSpPr/>
          <p:nvPr/>
        </p:nvSpPr>
        <p:spPr>
          <a:xfrm>
            <a:off x="554208" y="5635580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FBE1227D-B859-461A-BB47-B977DB4F954A}"/>
              </a:ext>
            </a:extLst>
          </p:cNvPr>
          <p:cNvSpPr/>
          <p:nvPr/>
        </p:nvSpPr>
        <p:spPr>
          <a:xfrm>
            <a:off x="277407" y="436752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Informatik</a:t>
            </a:r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90239A29-6988-402C-9EC5-7BA03F609F25}"/>
              </a:ext>
            </a:extLst>
          </p:cNvPr>
          <p:cNvSpPr/>
          <p:nvPr/>
        </p:nvSpPr>
        <p:spPr>
          <a:xfrm>
            <a:off x="496347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0D659F00-FC6A-4D03-AB71-05EF9D17AC10}"/>
              </a:ext>
            </a:extLst>
          </p:cNvPr>
          <p:cNvSpPr/>
          <p:nvPr/>
        </p:nvSpPr>
        <p:spPr>
          <a:xfrm>
            <a:off x="219546" y="1979960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Informatik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6BF0F2-FBBE-4237-941A-90138619F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591" y="2420745"/>
            <a:ext cx="1595005" cy="139527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F6DAC0F-A7EB-4F65-893D-3FA693342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591" y="5050139"/>
            <a:ext cx="1595005" cy="1395275"/>
          </a:xfrm>
          <a:prstGeom prst="rect">
            <a:avLst/>
          </a:prstGeom>
        </p:spPr>
      </p:pic>
      <p:pic>
        <p:nvPicPr>
          <p:cNvPr id="30" name="Grafik 29" descr="Verärgertes Gesicht mit einfarbiger Füllung mit einfarbiger Füllung">
            <a:extLst>
              <a:ext uri="{FF2B5EF4-FFF2-40B4-BE49-F238E27FC236}">
                <a16:creationId xmlns:a16="http://schemas.microsoft.com/office/drawing/2014/main" id="{6A6081BC-6B31-4E11-82F8-18CB151BC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3671" y="3830940"/>
            <a:ext cx="1090706" cy="1090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5D83BA-7745-4121-A8B0-19952FDA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36" y="3695273"/>
            <a:ext cx="1458647" cy="14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08EFAD-7B27-40F2-A9AE-6BF45EC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57" y="3702446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fik 33" descr="Verärgertes Gesicht mit einfarbiger Füllung mit einfarbiger Füllung">
            <a:extLst>
              <a:ext uri="{FF2B5EF4-FFF2-40B4-BE49-F238E27FC236}">
                <a16:creationId xmlns:a16="http://schemas.microsoft.com/office/drawing/2014/main" id="{1917E476-6A24-4185-B032-3ACCA9180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9864" y="3816020"/>
            <a:ext cx="1090706" cy="1090706"/>
          </a:xfrm>
          <a:prstGeom prst="rect">
            <a:avLst/>
          </a:prstGeom>
        </p:spPr>
      </p:pic>
      <p:pic>
        <p:nvPicPr>
          <p:cNvPr id="35" name="Inhaltsplatzhalter 12" descr="Umschlag mit einfarbiger Füllung">
            <a:extLst>
              <a:ext uri="{FF2B5EF4-FFF2-40B4-BE49-F238E27FC236}">
                <a16:creationId xmlns:a16="http://schemas.microsoft.com/office/drawing/2014/main" id="{0C16C891-6FC4-4D69-9DA4-01329359F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3360" y="4592939"/>
            <a:ext cx="914400" cy="914400"/>
          </a:xfrm>
          <a:prstGeom prst="rect">
            <a:avLst/>
          </a:prstGeom>
        </p:spPr>
      </p:pic>
      <p:pic>
        <p:nvPicPr>
          <p:cNvPr id="36" name="Inhaltsplatzhalter 12" descr="Umschlag mit einfarbiger Füllung">
            <a:extLst>
              <a:ext uri="{FF2B5EF4-FFF2-40B4-BE49-F238E27FC236}">
                <a16:creationId xmlns:a16="http://schemas.microsoft.com/office/drawing/2014/main" id="{9968D189-B653-4271-8861-A1D4D9D8A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3360" y="3284983"/>
            <a:ext cx="914400" cy="914400"/>
          </a:xfrm>
          <a:prstGeom prst="rect">
            <a:avLst/>
          </a:prstGeom>
        </p:spPr>
      </p:pic>
      <p:sp>
        <p:nvSpPr>
          <p:cNvPr id="38" name="Smiley 37">
            <a:extLst>
              <a:ext uri="{FF2B5EF4-FFF2-40B4-BE49-F238E27FC236}">
                <a16:creationId xmlns:a16="http://schemas.microsoft.com/office/drawing/2014/main" id="{A5BF0F84-D465-4444-9534-9D55E6F476D5}"/>
              </a:ext>
            </a:extLst>
          </p:cNvPr>
          <p:cNvSpPr/>
          <p:nvPr/>
        </p:nvSpPr>
        <p:spPr>
          <a:xfrm>
            <a:off x="11120550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Smiley 39">
            <a:extLst>
              <a:ext uri="{FF2B5EF4-FFF2-40B4-BE49-F238E27FC236}">
                <a16:creationId xmlns:a16="http://schemas.microsoft.com/office/drawing/2014/main" id="{C2506923-7CBF-4171-AECF-6E2FABDB6632}"/>
              </a:ext>
            </a:extLst>
          </p:cNvPr>
          <p:cNvSpPr/>
          <p:nvPr/>
        </p:nvSpPr>
        <p:spPr>
          <a:xfrm>
            <a:off x="11125229" y="459293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witterblitz 30">
            <a:extLst>
              <a:ext uri="{FF2B5EF4-FFF2-40B4-BE49-F238E27FC236}">
                <a16:creationId xmlns:a16="http://schemas.microsoft.com/office/drawing/2014/main" id="{38517D3E-119E-4CEA-B717-F35CED6449BC}"/>
              </a:ext>
            </a:extLst>
          </p:cNvPr>
          <p:cNvSpPr/>
          <p:nvPr/>
        </p:nvSpPr>
        <p:spPr>
          <a:xfrm>
            <a:off x="2026177" y="2631322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witterblitz 42">
            <a:extLst>
              <a:ext uri="{FF2B5EF4-FFF2-40B4-BE49-F238E27FC236}">
                <a16:creationId xmlns:a16="http://schemas.microsoft.com/office/drawing/2014/main" id="{E1793740-C8AD-4D50-952E-3771F3F7E918}"/>
              </a:ext>
            </a:extLst>
          </p:cNvPr>
          <p:cNvSpPr/>
          <p:nvPr/>
        </p:nvSpPr>
        <p:spPr>
          <a:xfrm>
            <a:off x="2035765" y="5153919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witterblitz 43">
            <a:extLst>
              <a:ext uri="{FF2B5EF4-FFF2-40B4-BE49-F238E27FC236}">
                <a16:creationId xmlns:a16="http://schemas.microsoft.com/office/drawing/2014/main" id="{5EC015A0-EC41-4BAD-AD0C-B1B18A19CD7B}"/>
              </a:ext>
            </a:extLst>
          </p:cNvPr>
          <p:cNvSpPr/>
          <p:nvPr/>
        </p:nvSpPr>
        <p:spPr>
          <a:xfrm>
            <a:off x="5542412" y="3806226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ewitterblitz 44">
            <a:extLst>
              <a:ext uri="{FF2B5EF4-FFF2-40B4-BE49-F238E27FC236}">
                <a16:creationId xmlns:a16="http://schemas.microsoft.com/office/drawing/2014/main" id="{B6766CAD-33ED-4AD5-80B9-074C49AD2C28}"/>
              </a:ext>
            </a:extLst>
          </p:cNvPr>
          <p:cNvSpPr/>
          <p:nvPr/>
        </p:nvSpPr>
        <p:spPr>
          <a:xfrm>
            <a:off x="8417074" y="3742183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Ungleich 40">
            <a:extLst>
              <a:ext uri="{FF2B5EF4-FFF2-40B4-BE49-F238E27FC236}">
                <a16:creationId xmlns:a16="http://schemas.microsoft.com/office/drawing/2014/main" id="{B06FA924-10DB-439E-A8F6-101348CDBFA1}"/>
              </a:ext>
            </a:extLst>
          </p:cNvPr>
          <p:cNvSpPr/>
          <p:nvPr/>
        </p:nvSpPr>
        <p:spPr>
          <a:xfrm>
            <a:off x="2729739" y="4040613"/>
            <a:ext cx="886726" cy="678848"/>
          </a:xfrm>
          <a:prstGeom prst="mathNotEqual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FD9E00E-4473-494F-AEA1-272E651642B8}"/>
              </a:ext>
            </a:extLst>
          </p:cNvPr>
          <p:cNvGrpSpPr/>
          <p:nvPr/>
        </p:nvGrpSpPr>
        <p:grpSpPr>
          <a:xfrm>
            <a:off x="7957485" y="4902044"/>
            <a:ext cx="641794" cy="641794"/>
            <a:chOff x="8433141" y="5426879"/>
            <a:chExt cx="641794" cy="641794"/>
          </a:xfrm>
        </p:grpSpPr>
        <p:sp>
          <p:nvSpPr>
            <p:cNvPr id="46" name="Smiley 45">
              <a:extLst>
                <a:ext uri="{FF2B5EF4-FFF2-40B4-BE49-F238E27FC236}">
                  <a16:creationId xmlns:a16="http://schemas.microsoft.com/office/drawing/2014/main" id="{0E405F95-2BF1-4E4A-A7A8-664A78AECFC9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7" name="Grafik 46" descr="Papier mit einfarbiger Füllung">
              <a:extLst>
                <a:ext uri="{FF2B5EF4-FFF2-40B4-BE49-F238E27FC236}">
                  <a16:creationId xmlns:a16="http://schemas.microsoft.com/office/drawing/2014/main" id="{E50C173D-236D-405B-AD10-3E6CA05E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A697BAD-6FCF-4361-9729-8A3D89B81165}"/>
              </a:ext>
            </a:extLst>
          </p:cNvPr>
          <p:cNvGrpSpPr/>
          <p:nvPr/>
        </p:nvGrpSpPr>
        <p:grpSpPr>
          <a:xfrm>
            <a:off x="8431577" y="4912475"/>
            <a:ext cx="641794" cy="641794"/>
            <a:chOff x="8433141" y="5426879"/>
            <a:chExt cx="641794" cy="641794"/>
          </a:xfrm>
        </p:grpSpPr>
        <p:sp>
          <p:nvSpPr>
            <p:cNvPr id="49" name="Smiley 48">
              <a:extLst>
                <a:ext uri="{FF2B5EF4-FFF2-40B4-BE49-F238E27FC236}">
                  <a16:creationId xmlns:a16="http://schemas.microsoft.com/office/drawing/2014/main" id="{F78CA73C-4E04-4F12-9065-063729C64F87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2" name="Grafik 51" descr="Papier mit einfarbiger Füllung">
              <a:extLst>
                <a:ext uri="{FF2B5EF4-FFF2-40B4-BE49-F238E27FC236}">
                  <a16:creationId xmlns:a16="http://schemas.microsoft.com/office/drawing/2014/main" id="{430DCDA5-7EEE-4121-B1FE-CD69D6EF0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632C783-8D26-4FEF-ACC2-CDA7E1A9BE15}"/>
              </a:ext>
            </a:extLst>
          </p:cNvPr>
          <p:cNvGrpSpPr/>
          <p:nvPr/>
        </p:nvGrpSpPr>
        <p:grpSpPr>
          <a:xfrm>
            <a:off x="8691422" y="5487497"/>
            <a:ext cx="641794" cy="641794"/>
            <a:chOff x="8433141" y="5426879"/>
            <a:chExt cx="641794" cy="641794"/>
          </a:xfrm>
        </p:grpSpPr>
        <p:sp>
          <p:nvSpPr>
            <p:cNvPr id="56" name="Smiley 55">
              <a:extLst>
                <a:ext uri="{FF2B5EF4-FFF2-40B4-BE49-F238E27FC236}">
                  <a16:creationId xmlns:a16="http://schemas.microsoft.com/office/drawing/2014/main" id="{BD8009B9-F84D-4129-8DDD-BFAD316E1038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7" name="Grafik 56" descr="Papier mit einfarbiger Füllung">
              <a:extLst>
                <a:ext uri="{FF2B5EF4-FFF2-40B4-BE49-F238E27FC236}">
                  <a16:creationId xmlns:a16="http://schemas.microsoft.com/office/drawing/2014/main" id="{AF1EAB40-071F-4C05-9556-A7169E878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8CAA37F-00D2-4DA1-B4C7-CEB029BA1BC8}"/>
              </a:ext>
            </a:extLst>
          </p:cNvPr>
          <p:cNvGrpSpPr/>
          <p:nvPr/>
        </p:nvGrpSpPr>
        <p:grpSpPr>
          <a:xfrm>
            <a:off x="8925036" y="4909770"/>
            <a:ext cx="641794" cy="641794"/>
            <a:chOff x="8890341" y="5884079"/>
            <a:chExt cx="641794" cy="641794"/>
          </a:xfrm>
        </p:grpSpPr>
        <p:sp>
          <p:nvSpPr>
            <p:cNvPr id="59" name="Smiley 58">
              <a:extLst>
                <a:ext uri="{FF2B5EF4-FFF2-40B4-BE49-F238E27FC236}">
                  <a16:creationId xmlns:a16="http://schemas.microsoft.com/office/drawing/2014/main" id="{6C2A8149-002C-4BFF-8004-BB5D98EE9150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Grafik 59" descr="Papier mit einfarbiger Füllung">
              <a:extLst>
                <a:ext uri="{FF2B5EF4-FFF2-40B4-BE49-F238E27FC236}">
                  <a16:creationId xmlns:a16="http://schemas.microsoft.com/office/drawing/2014/main" id="{EFE6B5A2-14B9-4E68-B1D8-C08224DF6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D6CA625-DAFD-4639-A90B-2554755AA1C2}"/>
              </a:ext>
            </a:extLst>
          </p:cNvPr>
          <p:cNvGrpSpPr/>
          <p:nvPr/>
        </p:nvGrpSpPr>
        <p:grpSpPr>
          <a:xfrm>
            <a:off x="8210790" y="5468660"/>
            <a:ext cx="641794" cy="641794"/>
            <a:chOff x="8433141" y="5426879"/>
            <a:chExt cx="641794" cy="641794"/>
          </a:xfrm>
        </p:grpSpPr>
        <p:sp>
          <p:nvSpPr>
            <p:cNvPr id="62" name="Smiley 61">
              <a:extLst>
                <a:ext uri="{FF2B5EF4-FFF2-40B4-BE49-F238E27FC236}">
                  <a16:creationId xmlns:a16="http://schemas.microsoft.com/office/drawing/2014/main" id="{9C4503E6-AF27-44BE-8F22-C5EFBF794787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3" name="Grafik 62" descr="Papier mit einfarbiger Füllung">
              <a:extLst>
                <a:ext uri="{FF2B5EF4-FFF2-40B4-BE49-F238E27FC236}">
                  <a16:creationId xmlns:a16="http://schemas.microsoft.com/office/drawing/2014/main" id="{CEB0AB37-BC19-4600-9ABE-1F08678F7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4745C5C-1063-41EB-A126-FFEDDDEC82DB}"/>
              </a:ext>
            </a:extLst>
          </p:cNvPr>
          <p:cNvGrpSpPr/>
          <p:nvPr/>
        </p:nvGrpSpPr>
        <p:grpSpPr>
          <a:xfrm>
            <a:off x="9395533" y="4908857"/>
            <a:ext cx="641794" cy="641794"/>
            <a:chOff x="8890341" y="5884079"/>
            <a:chExt cx="641794" cy="641794"/>
          </a:xfrm>
        </p:grpSpPr>
        <p:sp>
          <p:nvSpPr>
            <p:cNvPr id="65" name="Smiley 64">
              <a:extLst>
                <a:ext uri="{FF2B5EF4-FFF2-40B4-BE49-F238E27FC236}">
                  <a16:creationId xmlns:a16="http://schemas.microsoft.com/office/drawing/2014/main" id="{A84F780F-3A5A-4ED5-959D-294595B8CD8E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6" name="Grafik 65" descr="Papier mit einfarbiger Füllung">
              <a:extLst>
                <a:ext uri="{FF2B5EF4-FFF2-40B4-BE49-F238E27FC236}">
                  <a16:creationId xmlns:a16="http://schemas.microsoft.com/office/drawing/2014/main" id="{FF68AB8D-B8F4-46CA-AFA3-5D3CD100F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549A4ED-4F81-4C5E-BF9B-067BC4979EA9}"/>
              </a:ext>
            </a:extLst>
          </p:cNvPr>
          <p:cNvGrpSpPr/>
          <p:nvPr/>
        </p:nvGrpSpPr>
        <p:grpSpPr>
          <a:xfrm>
            <a:off x="9160285" y="5493017"/>
            <a:ext cx="641794" cy="641794"/>
            <a:chOff x="8890341" y="5884079"/>
            <a:chExt cx="641794" cy="641794"/>
          </a:xfrm>
        </p:grpSpPr>
        <p:sp>
          <p:nvSpPr>
            <p:cNvPr id="68" name="Smiley 67">
              <a:extLst>
                <a:ext uri="{FF2B5EF4-FFF2-40B4-BE49-F238E27FC236}">
                  <a16:creationId xmlns:a16="http://schemas.microsoft.com/office/drawing/2014/main" id="{575E268B-C5E9-4E91-9A0D-380D0BCB682F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9" name="Grafik 68" descr="Papier mit einfarbiger Füllung">
              <a:extLst>
                <a:ext uri="{FF2B5EF4-FFF2-40B4-BE49-F238E27FC236}">
                  <a16:creationId xmlns:a16="http://schemas.microsoft.com/office/drawing/2014/main" id="{36ABBEF0-A065-4F8A-A729-925BF6B02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12193BE-07F5-417B-8712-484B5AF69F8E}"/>
              </a:ext>
            </a:extLst>
          </p:cNvPr>
          <p:cNvGrpSpPr/>
          <p:nvPr/>
        </p:nvGrpSpPr>
        <p:grpSpPr>
          <a:xfrm>
            <a:off x="9630782" y="5502136"/>
            <a:ext cx="641794" cy="641794"/>
            <a:chOff x="8890341" y="5884079"/>
            <a:chExt cx="641794" cy="641794"/>
          </a:xfrm>
        </p:grpSpPr>
        <p:sp>
          <p:nvSpPr>
            <p:cNvPr id="71" name="Smiley 70">
              <a:extLst>
                <a:ext uri="{FF2B5EF4-FFF2-40B4-BE49-F238E27FC236}">
                  <a16:creationId xmlns:a16="http://schemas.microsoft.com/office/drawing/2014/main" id="{B7DCF37F-BFDD-4D39-AE76-9B503B36B3B5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2" name="Grafik 71" descr="Papier mit einfarbiger Füllung">
              <a:extLst>
                <a:ext uri="{FF2B5EF4-FFF2-40B4-BE49-F238E27FC236}">
                  <a16:creationId xmlns:a16="http://schemas.microsoft.com/office/drawing/2014/main" id="{3C37FFB9-CC52-409F-AA4D-31837F4C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2A715FB4-FB88-467B-9FAE-F89ABA23A430}"/>
              </a:ext>
            </a:extLst>
          </p:cNvPr>
          <p:cNvGrpSpPr/>
          <p:nvPr/>
        </p:nvGrpSpPr>
        <p:grpSpPr>
          <a:xfrm>
            <a:off x="9865535" y="4913958"/>
            <a:ext cx="641794" cy="641794"/>
            <a:chOff x="8890341" y="5884079"/>
            <a:chExt cx="641794" cy="641794"/>
          </a:xfrm>
        </p:grpSpPr>
        <p:sp>
          <p:nvSpPr>
            <p:cNvPr id="74" name="Smiley 73">
              <a:extLst>
                <a:ext uri="{FF2B5EF4-FFF2-40B4-BE49-F238E27FC236}">
                  <a16:creationId xmlns:a16="http://schemas.microsoft.com/office/drawing/2014/main" id="{710328B7-4117-42FE-A22F-C8ABB292CA4B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5" name="Grafik 74" descr="Papier mit einfarbiger Füllung">
              <a:extLst>
                <a:ext uri="{FF2B5EF4-FFF2-40B4-BE49-F238E27FC236}">
                  <a16:creationId xmlns:a16="http://schemas.microsoft.com/office/drawing/2014/main" id="{4E886F74-2328-45AE-8352-90BC272DA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76" name="Pfeil: nach links und rechts 75">
            <a:extLst>
              <a:ext uri="{FF2B5EF4-FFF2-40B4-BE49-F238E27FC236}">
                <a16:creationId xmlns:a16="http://schemas.microsoft.com/office/drawing/2014/main" id="{144E3030-C96E-4074-AEF7-C48CAC475A5D}"/>
              </a:ext>
            </a:extLst>
          </p:cNvPr>
          <p:cNvSpPr/>
          <p:nvPr/>
        </p:nvSpPr>
        <p:spPr>
          <a:xfrm>
            <a:off x="9037399" y="510122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33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13085 -0.00162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-0.13085 -0.00208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0091 0.20348 " pathEditMode="relative" rAng="0" ptsTypes="AA">
                                      <p:cBhvr>
                                        <p:cTn id="3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053 -0.228 " pathEditMode="relative" rAng="0" ptsTypes="AA">
                                      <p:cBhvr>
                                        <p:cTn id="3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9427 -4.44444E-6 C -0.13659 -4.44444E-6 -0.18854 -0.03055 -0.18854 -0.05509 L -0.18854 -0.10995 " pathEditMode="relative" rAng="0" ptsTypes="AAAA">
                                      <p:cBhvr>
                                        <p:cTn id="74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0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95833E-6 -4.07407E-6 L -0.08321 -4.07407E-6 C -0.12045 -4.07407E-6 -0.16628 -0.05439 -0.16628 -0.09838 L -0.16628 -0.19652 " pathEditMode="relative" rAng="0" ptsTypes="AAAA">
                                      <p:cBhvr>
                                        <p:cTn id="82" dur="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-983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0 L -0.07343 0 C -0.10625 0 -0.14675 -0.02963 -0.14675 -0.05347 L -0.14675 -0.10671 " pathEditMode="relative" rAng="0" ptsTypes="AAAA">
                                      <p:cBhvr>
                                        <p:cTn id="90" dur="75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-534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path" presetSubtype="0" accel="50000" decel="5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6 4.81481E-6 L -0.06497 4.81481E-6 C -0.09414 4.81481E-6 -0.12994 -0.0544 -0.12994 -0.09838 L -0.12994 -0.19653 " pathEditMode="relative" rAng="0" ptsTypes="AAAA">
                                      <p:cBhvr>
                                        <p:cTn id="98" dur="75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-983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-1.48148E-6 L -0.05416 -1.48148E-6 C -0.07838 -1.48148E-6 -0.1082 -0.02917 -0.1082 -0.05278 L -0.1082 -0.10555 " pathEditMode="relative" rAng="0" ptsTypes="AAAA">
                                      <p:cBhvr>
                                        <p:cTn id="106" dur="7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527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0833E-6 -7.40741E-7 L -0.04453 -7.40741E-7 C -0.06458 -7.40741E-7 -0.08906 -0.0544 -0.08906 -0.09838 L -0.08906 -0.19653 " pathEditMode="relative" rAng="0" ptsTypes="AAAA">
                                      <p:cBhvr>
                                        <p:cTn id="114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-983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-2.96296E-6 L -0.03425 -2.96296E-6 C -0.04961 -2.96296E-6 -0.06849 -0.02893 -0.06849 -0.05231 L -0.06849 -0.10463 " pathEditMode="relative" rAng="0" ptsTypes="AAAA">
                                      <p:cBhvr>
                                        <p:cTn id="122" dur="7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523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0" presetClass="path" presetSubtype="0" accel="50000" decel="5000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4.16667E-7 -2.96296E-6 L -0.02539 -2.96296E-6 C -0.03685 -2.96296E-6 -0.05078 -0.0544 -0.05078 -0.09838 L -0.05078 -0.19652 " pathEditMode="relative" rAng="0" ptsTypes="AAAA">
                                      <p:cBhvr>
                                        <p:cTn id="130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-9838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54167E-6 -4.07407E-6 L -0.0155 -4.07407E-6 C -0.0224 -4.07407E-6 -0.03086 -0.03078 -0.03086 -0.05555 L -0.03086 -0.11111 " pathEditMode="relative" rAng="0" ptsTypes="AAAA">
                                      <p:cBhvr>
                                        <p:cTn id="138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xit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2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7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9974 0.09121 " pathEditMode="relative" rAng="0" ptsTypes="AA">
                                      <p:cBhvr>
                                        <p:cTn id="197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56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09766 -0.09953 " pathEditMode="relative" rAng="0" ptsTypes="AA">
                                      <p:cBhvr>
                                        <p:cTn id="199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8" grpId="0" animBg="1"/>
      <p:bldP spid="40" grpId="0" animBg="1"/>
      <p:bldP spid="31" grpId="0" animBg="1"/>
      <p:bldP spid="43" grpId="0" animBg="1"/>
      <p:bldP spid="44" grpId="0" animBg="1"/>
      <p:bldP spid="45" grpId="0" animBg="1"/>
      <p:bldP spid="41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9AC2D-B25D-4F41-BEA5-0597506C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06.12.2023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6BF0F2-FBBE-4237-941A-90138619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91" y="2420745"/>
            <a:ext cx="1595005" cy="139527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F6DAC0F-A7EB-4F65-893D-3FA69334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91" y="5050139"/>
            <a:ext cx="1595005" cy="1395275"/>
          </a:xfrm>
          <a:prstGeom prst="rect">
            <a:avLst/>
          </a:prstGeom>
        </p:spPr>
      </p:pic>
      <p:sp>
        <p:nvSpPr>
          <p:cNvPr id="31" name="Gewitterblitz 30">
            <a:extLst>
              <a:ext uri="{FF2B5EF4-FFF2-40B4-BE49-F238E27FC236}">
                <a16:creationId xmlns:a16="http://schemas.microsoft.com/office/drawing/2014/main" id="{38517D3E-119E-4CEA-B717-F35CED6449BC}"/>
              </a:ext>
            </a:extLst>
          </p:cNvPr>
          <p:cNvSpPr/>
          <p:nvPr/>
        </p:nvSpPr>
        <p:spPr>
          <a:xfrm>
            <a:off x="2026177" y="2631322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witterblitz 42">
            <a:extLst>
              <a:ext uri="{FF2B5EF4-FFF2-40B4-BE49-F238E27FC236}">
                <a16:creationId xmlns:a16="http://schemas.microsoft.com/office/drawing/2014/main" id="{E1793740-C8AD-4D50-952E-3771F3F7E918}"/>
              </a:ext>
            </a:extLst>
          </p:cNvPr>
          <p:cNvSpPr/>
          <p:nvPr/>
        </p:nvSpPr>
        <p:spPr>
          <a:xfrm>
            <a:off x="2035765" y="5153919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Ungleich 40">
            <a:extLst>
              <a:ext uri="{FF2B5EF4-FFF2-40B4-BE49-F238E27FC236}">
                <a16:creationId xmlns:a16="http://schemas.microsoft.com/office/drawing/2014/main" id="{B06FA924-10DB-439E-A8F6-101348CDBFA1}"/>
              </a:ext>
            </a:extLst>
          </p:cNvPr>
          <p:cNvSpPr/>
          <p:nvPr/>
        </p:nvSpPr>
        <p:spPr>
          <a:xfrm>
            <a:off x="2729739" y="4040613"/>
            <a:ext cx="886726" cy="678848"/>
          </a:xfrm>
          <a:prstGeom prst="mathNotEqual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6E9D586-FA64-43B9-8848-31CCCFBD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err="1"/>
              <a:t>Bisheriges</a:t>
            </a:r>
            <a:r>
              <a:rPr lang="en-US"/>
              <a:t> </a:t>
            </a:r>
            <a:r>
              <a:rPr lang="en-US" err="1"/>
              <a:t>Registrierungsverfahren</a:t>
            </a:r>
            <a:endParaRPr lang="en-US"/>
          </a:p>
        </p:txBody>
      </p:sp>
      <p:sp>
        <p:nvSpPr>
          <p:cNvPr id="46" name="Datumsplatzhalter 4">
            <a:extLst>
              <a:ext uri="{FF2B5EF4-FFF2-40B4-BE49-F238E27FC236}">
                <a16:creationId xmlns:a16="http://schemas.microsoft.com/office/drawing/2014/main" id="{11AE2D39-E9A6-4EBA-AD39-30E4BC08E8FF}"/>
              </a:ext>
            </a:extLst>
          </p:cNvPr>
          <p:cNvSpPr txBox="1">
            <a:spLocks/>
          </p:cNvSpPr>
          <p:nvPr/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354EEBD-0E7F-42E6-BE86-4864547D749E}" type="datetime1">
              <a:rPr lang="de-DE" smtClean="0"/>
              <a:pPr>
                <a:spcAft>
                  <a:spcPts val="600"/>
                </a:spcAft>
              </a:pPr>
              <a:t>06.12.2023</a:t>
            </a:fld>
            <a:endParaRPr lang="en-US"/>
          </a:p>
        </p:txBody>
      </p:sp>
      <p:sp>
        <p:nvSpPr>
          <p:cNvPr id="47" name="Smiley 46">
            <a:extLst>
              <a:ext uri="{FF2B5EF4-FFF2-40B4-BE49-F238E27FC236}">
                <a16:creationId xmlns:a16="http://schemas.microsoft.com/office/drawing/2014/main" id="{C7A59E91-152B-4289-B112-30B0A3C1E85A}"/>
              </a:ext>
            </a:extLst>
          </p:cNvPr>
          <p:cNvSpPr/>
          <p:nvPr/>
        </p:nvSpPr>
        <p:spPr>
          <a:xfrm>
            <a:off x="554208" y="5635580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Sprechblase: rechteckig mit abgerundeten Ecken 47">
            <a:extLst>
              <a:ext uri="{FF2B5EF4-FFF2-40B4-BE49-F238E27FC236}">
                <a16:creationId xmlns:a16="http://schemas.microsoft.com/office/drawing/2014/main" id="{5FB1C721-E684-46E9-B5B8-C5BAD373FF0D}"/>
              </a:ext>
            </a:extLst>
          </p:cNvPr>
          <p:cNvSpPr/>
          <p:nvPr/>
        </p:nvSpPr>
        <p:spPr>
          <a:xfrm>
            <a:off x="277407" y="436752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Informatik</a:t>
            </a:r>
          </a:p>
        </p:txBody>
      </p:sp>
      <p:sp>
        <p:nvSpPr>
          <p:cNvPr id="49" name="Smiley 48">
            <a:extLst>
              <a:ext uri="{FF2B5EF4-FFF2-40B4-BE49-F238E27FC236}">
                <a16:creationId xmlns:a16="http://schemas.microsoft.com/office/drawing/2014/main" id="{9C95FD87-8589-4B74-9F17-E014D2690BB5}"/>
              </a:ext>
            </a:extLst>
          </p:cNvPr>
          <p:cNvSpPr/>
          <p:nvPr/>
        </p:nvSpPr>
        <p:spPr>
          <a:xfrm>
            <a:off x="496347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Sprechblase: rechteckig mit abgerundeten Ecken 49">
            <a:extLst>
              <a:ext uri="{FF2B5EF4-FFF2-40B4-BE49-F238E27FC236}">
                <a16:creationId xmlns:a16="http://schemas.microsoft.com/office/drawing/2014/main" id="{DF44FC26-AF6F-4C79-8E26-77E57501CD5B}"/>
              </a:ext>
            </a:extLst>
          </p:cNvPr>
          <p:cNvSpPr/>
          <p:nvPr/>
        </p:nvSpPr>
        <p:spPr>
          <a:xfrm>
            <a:off x="219546" y="1979960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Informatik</a:t>
            </a:r>
          </a:p>
        </p:txBody>
      </p:sp>
      <p:pic>
        <p:nvPicPr>
          <p:cNvPr id="57" name="Inhaltsplatzhalter 12" descr="Umschlag mit einfarbiger Füllung">
            <a:extLst>
              <a:ext uri="{FF2B5EF4-FFF2-40B4-BE49-F238E27FC236}">
                <a16:creationId xmlns:a16="http://schemas.microsoft.com/office/drawing/2014/main" id="{12C7D122-1543-47E3-9066-4ADA1BAAB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360" y="3284983"/>
            <a:ext cx="914400" cy="914400"/>
          </a:xfrm>
          <a:prstGeom prst="rect">
            <a:avLst/>
          </a:prstGeom>
        </p:spPr>
      </p:pic>
      <p:sp>
        <p:nvSpPr>
          <p:cNvPr id="58" name="Smiley 57">
            <a:extLst>
              <a:ext uri="{FF2B5EF4-FFF2-40B4-BE49-F238E27FC236}">
                <a16:creationId xmlns:a16="http://schemas.microsoft.com/office/drawing/2014/main" id="{91EB02D6-E2C1-4EE3-AFA5-35321B959694}"/>
              </a:ext>
            </a:extLst>
          </p:cNvPr>
          <p:cNvSpPr/>
          <p:nvPr/>
        </p:nvSpPr>
        <p:spPr>
          <a:xfrm>
            <a:off x="11120550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Smiley 58">
            <a:extLst>
              <a:ext uri="{FF2B5EF4-FFF2-40B4-BE49-F238E27FC236}">
                <a16:creationId xmlns:a16="http://schemas.microsoft.com/office/drawing/2014/main" id="{5D6ADB71-B6C3-47D7-8F1D-EACE81564606}"/>
              </a:ext>
            </a:extLst>
          </p:cNvPr>
          <p:cNvSpPr/>
          <p:nvPr/>
        </p:nvSpPr>
        <p:spPr>
          <a:xfrm>
            <a:off x="11125229" y="459293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90FFC07-2967-4F97-A9E4-361ED1EA22B0}"/>
              </a:ext>
            </a:extLst>
          </p:cNvPr>
          <p:cNvGrpSpPr/>
          <p:nvPr/>
        </p:nvGrpSpPr>
        <p:grpSpPr>
          <a:xfrm>
            <a:off x="5078726" y="3695273"/>
            <a:ext cx="5809034" cy="1979916"/>
            <a:chOff x="5078726" y="3695273"/>
            <a:chExt cx="5809034" cy="1979916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89E33DC4-D449-4FCD-BC4E-6E02B6EA9F2C}"/>
                </a:ext>
              </a:extLst>
            </p:cNvPr>
            <p:cNvSpPr/>
            <p:nvPr/>
          </p:nvSpPr>
          <p:spPr>
            <a:xfrm>
              <a:off x="5078726" y="4234947"/>
              <a:ext cx="1202148" cy="671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2" name="Picture 6" descr="5 Reasons Why You Shouldn&amp;#39;t Be Using a Copy / Paste Manual in Your  Franchise - Franchising Plus">
              <a:extLst>
                <a:ext uri="{FF2B5EF4-FFF2-40B4-BE49-F238E27FC236}">
                  <a16:creationId xmlns:a16="http://schemas.microsoft.com/office/drawing/2014/main" id="{0B86A34B-6864-4055-B0C3-294D8AAAA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077" y="4632650"/>
              <a:ext cx="2027030" cy="1042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72D880A-C100-41D6-AC1E-8A907C1F5B3A}"/>
                </a:ext>
              </a:extLst>
            </p:cNvPr>
            <p:cNvSpPr/>
            <p:nvPr/>
          </p:nvSpPr>
          <p:spPr>
            <a:xfrm>
              <a:off x="5078726" y="4234947"/>
              <a:ext cx="1202148" cy="671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2" name="Grafik 51" descr="Verärgertes Gesicht mit einfarbiger Füllung mit einfarbiger Füllung">
              <a:extLst>
                <a:ext uri="{FF2B5EF4-FFF2-40B4-BE49-F238E27FC236}">
                  <a16:creationId xmlns:a16="http://schemas.microsoft.com/office/drawing/2014/main" id="{9278F417-BBBD-4B1C-87A3-133A2A2A4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33671" y="3830940"/>
              <a:ext cx="1090706" cy="1090706"/>
            </a:xfrm>
            <a:prstGeom prst="rect">
              <a:avLst/>
            </a:prstGeom>
          </p:spPr>
        </p:pic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20D8A8AF-2254-40CD-852C-D72219721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936" y="3695273"/>
              <a:ext cx="1458647" cy="145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Grafik 54" descr="Verärgertes Gesicht mit einfarbiger Füllung mit einfarbiger Füllung">
              <a:extLst>
                <a:ext uri="{FF2B5EF4-FFF2-40B4-BE49-F238E27FC236}">
                  <a16:creationId xmlns:a16="http://schemas.microsoft.com/office/drawing/2014/main" id="{255E7148-F659-47EF-90C3-48E9EC6B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49864" y="3816020"/>
              <a:ext cx="1090706" cy="1090706"/>
            </a:xfrm>
            <a:prstGeom prst="rect">
              <a:avLst/>
            </a:prstGeom>
          </p:spPr>
        </p:pic>
        <p:pic>
          <p:nvPicPr>
            <p:cNvPr id="56" name="Inhaltsplatzhalter 12" descr="Umschlag mit einfarbiger Füllung">
              <a:extLst>
                <a:ext uri="{FF2B5EF4-FFF2-40B4-BE49-F238E27FC236}">
                  <a16:creationId xmlns:a16="http://schemas.microsoft.com/office/drawing/2014/main" id="{F8967EAC-5E73-4F76-94AF-216197A6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73360" y="4592939"/>
              <a:ext cx="914400" cy="914400"/>
            </a:xfrm>
            <a:prstGeom prst="rect">
              <a:avLst/>
            </a:prstGeom>
          </p:spPr>
        </p:pic>
        <p:sp>
          <p:nvSpPr>
            <p:cNvPr id="60" name="Gewitterblitz 59">
              <a:extLst>
                <a:ext uri="{FF2B5EF4-FFF2-40B4-BE49-F238E27FC236}">
                  <a16:creationId xmlns:a16="http://schemas.microsoft.com/office/drawing/2014/main" id="{03982A96-9A78-4253-BF38-B2E465E34D6E}"/>
                </a:ext>
              </a:extLst>
            </p:cNvPr>
            <p:cNvSpPr/>
            <p:nvPr/>
          </p:nvSpPr>
          <p:spPr>
            <a:xfrm>
              <a:off x="5542412" y="3806226"/>
              <a:ext cx="716173" cy="1347693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Gewitterblitz 60">
              <a:extLst>
                <a:ext uri="{FF2B5EF4-FFF2-40B4-BE49-F238E27FC236}">
                  <a16:creationId xmlns:a16="http://schemas.microsoft.com/office/drawing/2014/main" id="{C77EB8E9-0629-459F-AA0C-7FB244FDC9E0}"/>
                </a:ext>
              </a:extLst>
            </p:cNvPr>
            <p:cNvSpPr/>
            <p:nvPr/>
          </p:nvSpPr>
          <p:spPr>
            <a:xfrm>
              <a:off x="8417074" y="3742183"/>
              <a:ext cx="716173" cy="1347693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4" name="Picture 4">
            <a:extLst>
              <a:ext uri="{FF2B5EF4-FFF2-40B4-BE49-F238E27FC236}">
                <a16:creationId xmlns:a16="http://schemas.microsoft.com/office/drawing/2014/main" id="{B7DE91DD-5A62-4C1D-BE32-E1FDACA6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57" y="3702446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619435E-7F74-4B83-99BE-19F35A55A40C}"/>
              </a:ext>
            </a:extLst>
          </p:cNvPr>
          <p:cNvGrpSpPr/>
          <p:nvPr/>
        </p:nvGrpSpPr>
        <p:grpSpPr>
          <a:xfrm>
            <a:off x="8431577" y="4912475"/>
            <a:ext cx="641794" cy="641794"/>
            <a:chOff x="8433141" y="5426879"/>
            <a:chExt cx="641794" cy="641794"/>
          </a:xfrm>
        </p:grpSpPr>
        <p:sp>
          <p:nvSpPr>
            <p:cNvPr id="63" name="Smiley 62">
              <a:extLst>
                <a:ext uri="{FF2B5EF4-FFF2-40B4-BE49-F238E27FC236}">
                  <a16:creationId xmlns:a16="http://schemas.microsoft.com/office/drawing/2014/main" id="{F42DDEB4-E761-4238-A795-0F0DA769DFC8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fik 63" descr="Papier mit einfarbiger Füllung">
              <a:extLst>
                <a:ext uri="{FF2B5EF4-FFF2-40B4-BE49-F238E27FC236}">
                  <a16:creationId xmlns:a16="http://schemas.microsoft.com/office/drawing/2014/main" id="{3CD73FA1-6660-468D-90B3-16959862A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67F04F7B-3E4F-4A06-95C5-C3DC7C09EA8D}"/>
              </a:ext>
            </a:extLst>
          </p:cNvPr>
          <p:cNvGrpSpPr/>
          <p:nvPr/>
        </p:nvGrpSpPr>
        <p:grpSpPr>
          <a:xfrm>
            <a:off x="9395533" y="4908857"/>
            <a:ext cx="641794" cy="641794"/>
            <a:chOff x="8890341" y="5884079"/>
            <a:chExt cx="641794" cy="641794"/>
          </a:xfrm>
        </p:grpSpPr>
        <p:sp>
          <p:nvSpPr>
            <p:cNvPr id="66" name="Smiley 65">
              <a:extLst>
                <a:ext uri="{FF2B5EF4-FFF2-40B4-BE49-F238E27FC236}">
                  <a16:creationId xmlns:a16="http://schemas.microsoft.com/office/drawing/2014/main" id="{076886EC-9C97-457D-9F16-B530F9EF6DCE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Grafik 66" descr="Papier mit einfarbiger Füllung">
              <a:extLst>
                <a:ext uri="{FF2B5EF4-FFF2-40B4-BE49-F238E27FC236}">
                  <a16:creationId xmlns:a16="http://schemas.microsoft.com/office/drawing/2014/main" id="{2C3F95AC-105E-4834-AC95-C06397FF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68" name="Pfeil: nach links und rechts 67">
            <a:extLst>
              <a:ext uri="{FF2B5EF4-FFF2-40B4-BE49-F238E27FC236}">
                <a16:creationId xmlns:a16="http://schemas.microsoft.com/office/drawing/2014/main" id="{5ADE5F73-1CD8-4327-BAED-6D26BAFB32BB}"/>
              </a:ext>
            </a:extLst>
          </p:cNvPr>
          <p:cNvSpPr/>
          <p:nvPr/>
        </p:nvSpPr>
        <p:spPr>
          <a:xfrm>
            <a:off x="9037399" y="510122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8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FA055B-2605-47D1-916F-11470A4F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7FAFC6-AD0C-4B5B-B8B0-E729C6D4C810}" type="datetime1">
              <a:rPr lang="de-DE" smtClean="0"/>
              <a:t>06.12.2023</a:t>
            </a:fld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35813A8-79EE-4166-ADC3-73BB7734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30" y="644386"/>
            <a:ext cx="1595005" cy="13952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11E6702-1D3B-4B8D-B0C1-8A62EF3F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58" y="644387"/>
            <a:ext cx="1595005" cy="1395275"/>
          </a:xfrm>
          <a:prstGeom prst="rect">
            <a:avLst/>
          </a:prstGeom>
        </p:spPr>
      </p:pic>
      <p:sp>
        <p:nvSpPr>
          <p:cNvPr id="21" name="Gewitterblitz 20">
            <a:extLst>
              <a:ext uri="{FF2B5EF4-FFF2-40B4-BE49-F238E27FC236}">
                <a16:creationId xmlns:a16="http://schemas.microsoft.com/office/drawing/2014/main" id="{16980B40-ED0E-40F2-95C8-0D1C92155987}"/>
              </a:ext>
            </a:extLst>
          </p:cNvPr>
          <p:cNvSpPr/>
          <p:nvPr/>
        </p:nvSpPr>
        <p:spPr>
          <a:xfrm>
            <a:off x="3293016" y="854963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witterblitz 21">
            <a:extLst>
              <a:ext uri="{FF2B5EF4-FFF2-40B4-BE49-F238E27FC236}">
                <a16:creationId xmlns:a16="http://schemas.microsoft.com/office/drawing/2014/main" id="{4D37CFB3-699B-40F8-BF5B-E088657D72BC}"/>
              </a:ext>
            </a:extLst>
          </p:cNvPr>
          <p:cNvSpPr/>
          <p:nvPr/>
        </p:nvSpPr>
        <p:spPr>
          <a:xfrm>
            <a:off x="6723632" y="748167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Ungleich 22">
            <a:extLst>
              <a:ext uri="{FF2B5EF4-FFF2-40B4-BE49-F238E27FC236}">
                <a16:creationId xmlns:a16="http://schemas.microsoft.com/office/drawing/2014/main" id="{7A09423B-6279-471D-8C56-7AB445D6AAB5}"/>
              </a:ext>
            </a:extLst>
          </p:cNvPr>
          <p:cNvSpPr/>
          <p:nvPr/>
        </p:nvSpPr>
        <p:spPr>
          <a:xfrm>
            <a:off x="5652637" y="863656"/>
            <a:ext cx="886726" cy="678848"/>
          </a:xfrm>
          <a:prstGeom prst="mathNotEqual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FD90F7B-D5DC-4F0F-908D-6D69D30A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2" y="2321361"/>
            <a:ext cx="5618197" cy="389225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C4476A07-87B5-4A2C-8098-B606BB27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258"/>
          <a:stretch>
            <a:fillRect/>
          </a:stretch>
        </p:blipFill>
        <p:spPr>
          <a:xfrm>
            <a:off x="367223" y="3127818"/>
            <a:ext cx="5618198" cy="3103753"/>
          </a:xfrm>
          <a:custGeom>
            <a:avLst/>
            <a:gdLst>
              <a:gd name="connsiteX0" fmla="*/ 0 w 7534275"/>
              <a:gd name="connsiteY0" fmla="*/ 0 h 4162283"/>
              <a:gd name="connsiteX1" fmla="*/ 7534275 w 7534275"/>
              <a:gd name="connsiteY1" fmla="*/ 0 h 4162283"/>
              <a:gd name="connsiteX2" fmla="*/ 7534275 w 7534275"/>
              <a:gd name="connsiteY2" fmla="*/ 4162283 h 4162283"/>
              <a:gd name="connsiteX3" fmla="*/ 7534274 w 7534275"/>
              <a:gd name="connsiteY3" fmla="*/ 4162283 h 4162283"/>
              <a:gd name="connsiteX4" fmla="*/ 7534274 w 7534275"/>
              <a:gd name="connsiteY4" fmla="*/ 1291494 h 4162283"/>
              <a:gd name="connsiteX5" fmla="*/ 0 w 7534275"/>
              <a:gd name="connsiteY5" fmla="*/ 1291494 h 41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4275" h="4162283">
                <a:moveTo>
                  <a:pt x="0" y="0"/>
                </a:moveTo>
                <a:lnTo>
                  <a:pt x="7534275" y="0"/>
                </a:lnTo>
                <a:lnTo>
                  <a:pt x="7534275" y="4162283"/>
                </a:lnTo>
                <a:lnTo>
                  <a:pt x="7534274" y="4162283"/>
                </a:lnTo>
                <a:lnTo>
                  <a:pt x="7534274" y="1291494"/>
                </a:lnTo>
                <a:lnTo>
                  <a:pt x="0" y="1291494"/>
                </a:lnTo>
                <a:close/>
              </a:path>
            </a:pathLst>
          </a:cu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218E4F5-A771-4772-A444-F0AF088B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16572"/>
            <a:ext cx="5804849" cy="371452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44CE080-399D-4734-861F-41AFAEDA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125"/>
          <a:stretch>
            <a:fillRect/>
          </a:stretch>
        </p:blipFill>
        <p:spPr>
          <a:xfrm>
            <a:off x="6085990" y="5292816"/>
            <a:ext cx="5804851" cy="738277"/>
          </a:xfrm>
          <a:custGeom>
            <a:avLst/>
            <a:gdLst>
              <a:gd name="connsiteX0" fmla="*/ 0 w 7591425"/>
              <a:gd name="connsiteY0" fmla="*/ 0 h 965498"/>
              <a:gd name="connsiteX1" fmla="*/ 7591425 w 7591425"/>
              <a:gd name="connsiteY1" fmla="*/ 0 h 965498"/>
              <a:gd name="connsiteX2" fmla="*/ 7591425 w 7591425"/>
              <a:gd name="connsiteY2" fmla="*/ 965498 h 965498"/>
              <a:gd name="connsiteX3" fmla="*/ 7526101 w 7591425"/>
              <a:gd name="connsiteY3" fmla="*/ 965498 h 965498"/>
              <a:gd name="connsiteX4" fmla="*/ 7526101 w 7591425"/>
              <a:gd name="connsiteY4" fmla="*/ 682733 h 965498"/>
              <a:gd name="connsiteX5" fmla="*/ 0 w 7591425"/>
              <a:gd name="connsiteY5" fmla="*/ 682733 h 96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1425" h="965498">
                <a:moveTo>
                  <a:pt x="0" y="0"/>
                </a:moveTo>
                <a:lnTo>
                  <a:pt x="7591425" y="0"/>
                </a:lnTo>
                <a:lnTo>
                  <a:pt x="7591425" y="965498"/>
                </a:lnTo>
                <a:lnTo>
                  <a:pt x="7526101" y="965498"/>
                </a:lnTo>
                <a:lnTo>
                  <a:pt x="7526101" y="682733"/>
                </a:lnTo>
                <a:lnTo>
                  <a:pt x="0" y="6827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37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FA055B-2605-47D1-916F-11470A4F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7FAFC6-AD0C-4B5B-B8B0-E729C6D4C810}" type="datetime1">
              <a:rPr lang="de-DE" smtClean="0"/>
              <a:t>06.12.2023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66DD7E6-873F-4A7F-8D2F-0D706ECD768D}"/>
              </a:ext>
            </a:extLst>
          </p:cNvPr>
          <p:cNvSpPr/>
          <p:nvPr/>
        </p:nvSpPr>
        <p:spPr>
          <a:xfrm>
            <a:off x="5548055" y="233812"/>
            <a:ext cx="10758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15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35813A8-79EE-4166-ADC3-73BB7734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430" y="644386"/>
            <a:ext cx="1595005" cy="13952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11E6702-1D3B-4B8D-B0C1-8A62EF3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58" y="644387"/>
            <a:ext cx="1595005" cy="139527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461DFC3-8075-4264-A0E6-C214944D309E}"/>
              </a:ext>
            </a:extLst>
          </p:cNvPr>
          <p:cNvGrpSpPr/>
          <p:nvPr/>
        </p:nvGrpSpPr>
        <p:grpSpPr>
          <a:xfrm>
            <a:off x="3293016" y="748167"/>
            <a:ext cx="4146789" cy="1454489"/>
            <a:chOff x="3293016" y="748167"/>
            <a:chExt cx="4146789" cy="1454489"/>
          </a:xfrm>
        </p:grpSpPr>
        <p:sp>
          <p:nvSpPr>
            <p:cNvPr id="21" name="Gewitterblitz 20">
              <a:extLst>
                <a:ext uri="{FF2B5EF4-FFF2-40B4-BE49-F238E27FC236}">
                  <a16:creationId xmlns:a16="http://schemas.microsoft.com/office/drawing/2014/main" id="{16980B40-ED0E-40F2-95C8-0D1C92155987}"/>
                </a:ext>
              </a:extLst>
            </p:cNvPr>
            <p:cNvSpPr/>
            <p:nvPr/>
          </p:nvSpPr>
          <p:spPr>
            <a:xfrm>
              <a:off x="3293016" y="854963"/>
              <a:ext cx="716173" cy="1347693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ewitterblitz 21">
              <a:extLst>
                <a:ext uri="{FF2B5EF4-FFF2-40B4-BE49-F238E27FC236}">
                  <a16:creationId xmlns:a16="http://schemas.microsoft.com/office/drawing/2014/main" id="{4D37CFB3-699B-40F8-BF5B-E088657D72BC}"/>
                </a:ext>
              </a:extLst>
            </p:cNvPr>
            <p:cNvSpPr/>
            <p:nvPr/>
          </p:nvSpPr>
          <p:spPr>
            <a:xfrm>
              <a:off x="6723632" y="748167"/>
              <a:ext cx="716173" cy="1347693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Ungleich 22">
              <a:extLst>
                <a:ext uri="{FF2B5EF4-FFF2-40B4-BE49-F238E27FC236}">
                  <a16:creationId xmlns:a16="http://schemas.microsoft.com/office/drawing/2014/main" id="{7A09423B-6279-471D-8C56-7AB445D6AAB5}"/>
                </a:ext>
              </a:extLst>
            </p:cNvPr>
            <p:cNvSpPr/>
            <p:nvPr/>
          </p:nvSpPr>
          <p:spPr>
            <a:xfrm>
              <a:off x="5652637" y="863656"/>
              <a:ext cx="886726" cy="678848"/>
            </a:xfrm>
            <a:prstGeom prst="mathNotEqual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C4476A07-87B5-4A2C-8098-B606BB27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258"/>
          <a:stretch>
            <a:fillRect/>
          </a:stretch>
        </p:blipFill>
        <p:spPr>
          <a:xfrm>
            <a:off x="854145" y="2773471"/>
            <a:ext cx="8542278" cy="4719150"/>
          </a:xfrm>
          <a:custGeom>
            <a:avLst/>
            <a:gdLst>
              <a:gd name="connsiteX0" fmla="*/ 0 w 7534275"/>
              <a:gd name="connsiteY0" fmla="*/ 0 h 4162283"/>
              <a:gd name="connsiteX1" fmla="*/ 7534275 w 7534275"/>
              <a:gd name="connsiteY1" fmla="*/ 0 h 4162283"/>
              <a:gd name="connsiteX2" fmla="*/ 7534275 w 7534275"/>
              <a:gd name="connsiteY2" fmla="*/ 4162283 h 4162283"/>
              <a:gd name="connsiteX3" fmla="*/ 7534274 w 7534275"/>
              <a:gd name="connsiteY3" fmla="*/ 4162283 h 4162283"/>
              <a:gd name="connsiteX4" fmla="*/ 7534274 w 7534275"/>
              <a:gd name="connsiteY4" fmla="*/ 1291494 h 4162283"/>
              <a:gd name="connsiteX5" fmla="*/ 0 w 7534275"/>
              <a:gd name="connsiteY5" fmla="*/ 1291494 h 41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4275" h="4162283">
                <a:moveTo>
                  <a:pt x="0" y="0"/>
                </a:moveTo>
                <a:lnTo>
                  <a:pt x="7534275" y="0"/>
                </a:lnTo>
                <a:lnTo>
                  <a:pt x="7534275" y="4162283"/>
                </a:lnTo>
                <a:lnTo>
                  <a:pt x="7534274" y="4162283"/>
                </a:lnTo>
                <a:lnTo>
                  <a:pt x="7534274" y="1291494"/>
                </a:lnTo>
                <a:lnTo>
                  <a:pt x="0" y="1291494"/>
                </a:lnTo>
                <a:close/>
              </a:path>
            </a:pathLst>
          </a:cu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44CE080-399D-4734-861F-41AFAEDA74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0125"/>
          <a:stretch>
            <a:fillRect/>
          </a:stretch>
        </p:blipFill>
        <p:spPr>
          <a:xfrm>
            <a:off x="2601059" y="5047951"/>
            <a:ext cx="8574707" cy="1090555"/>
          </a:xfrm>
          <a:custGeom>
            <a:avLst/>
            <a:gdLst>
              <a:gd name="connsiteX0" fmla="*/ 0 w 7591425"/>
              <a:gd name="connsiteY0" fmla="*/ 0 h 965498"/>
              <a:gd name="connsiteX1" fmla="*/ 7591425 w 7591425"/>
              <a:gd name="connsiteY1" fmla="*/ 0 h 965498"/>
              <a:gd name="connsiteX2" fmla="*/ 7591425 w 7591425"/>
              <a:gd name="connsiteY2" fmla="*/ 965498 h 965498"/>
              <a:gd name="connsiteX3" fmla="*/ 7526101 w 7591425"/>
              <a:gd name="connsiteY3" fmla="*/ 965498 h 965498"/>
              <a:gd name="connsiteX4" fmla="*/ 7526101 w 7591425"/>
              <a:gd name="connsiteY4" fmla="*/ 682733 h 965498"/>
              <a:gd name="connsiteX5" fmla="*/ 0 w 7591425"/>
              <a:gd name="connsiteY5" fmla="*/ 682733 h 96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1425" h="965498">
                <a:moveTo>
                  <a:pt x="0" y="0"/>
                </a:moveTo>
                <a:lnTo>
                  <a:pt x="7591425" y="0"/>
                </a:lnTo>
                <a:lnTo>
                  <a:pt x="7591425" y="965498"/>
                </a:lnTo>
                <a:lnTo>
                  <a:pt x="7526101" y="965498"/>
                </a:lnTo>
                <a:lnTo>
                  <a:pt x="7526101" y="682733"/>
                </a:lnTo>
                <a:lnTo>
                  <a:pt x="0" y="682733"/>
                </a:lnTo>
                <a:close/>
              </a:path>
            </a:pathLst>
          </a:cu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1016624-E220-4089-BDE2-C998A9E90F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3354" r="376" b="35202"/>
          <a:stretch>
            <a:fillRect/>
          </a:stretch>
        </p:blipFill>
        <p:spPr>
          <a:xfrm>
            <a:off x="833673" y="3039193"/>
            <a:ext cx="8591135" cy="779614"/>
          </a:xfrm>
          <a:custGeom>
            <a:avLst/>
            <a:gdLst>
              <a:gd name="connsiteX0" fmla="*/ 0 w 7562850"/>
              <a:gd name="connsiteY0" fmla="*/ 0 h 686301"/>
              <a:gd name="connsiteX1" fmla="*/ 7562850 w 7562850"/>
              <a:gd name="connsiteY1" fmla="*/ 0 h 686301"/>
              <a:gd name="connsiteX2" fmla="*/ 7562850 w 7562850"/>
              <a:gd name="connsiteY2" fmla="*/ 686301 h 686301"/>
              <a:gd name="connsiteX3" fmla="*/ 0 w 7562850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6301">
                <a:moveTo>
                  <a:pt x="0" y="0"/>
                </a:moveTo>
                <a:lnTo>
                  <a:pt x="7562850" y="0"/>
                </a:lnTo>
                <a:lnTo>
                  <a:pt x="7562850" y="686301"/>
                </a:lnTo>
                <a:lnTo>
                  <a:pt x="0" y="686301"/>
                </a:lnTo>
                <a:close/>
              </a:path>
            </a:pathLst>
          </a:cu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7661D0-AE9C-4ACB-A890-19E5F4E7A2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7379" b="55165"/>
          <a:stretch>
            <a:fillRect/>
          </a:stretch>
        </p:blipFill>
        <p:spPr>
          <a:xfrm>
            <a:off x="2601059" y="5047951"/>
            <a:ext cx="9000423" cy="779613"/>
          </a:xfrm>
          <a:custGeom>
            <a:avLst/>
            <a:gdLst>
              <a:gd name="connsiteX0" fmla="*/ 0 w 7562850"/>
              <a:gd name="connsiteY0" fmla="*/ 0 h 655091"/>
              <a:gd name="connsiteX1" fmla="*/ 7562850 w 7562850"/>
              <a:gd name="connsiteY1" fmla="*/ 0 h 655091"/>
              <a:gd name="connsiteX2" fmla="*/ 7562850 w 7562850"/>
              <a:gd name="connsiteY2" fmla="*/ 655091 h 655091"/>
              <a:gd name="connsiteX3" fmla="*/ 0 w 7562850"/>
              <a:gd name="connsiteY3" fmla="*/ 655091 h 65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55091">
                <a:moveTo>
                  <a:pt x="0" y="0"/>
                </a:moveTo>
                <a:lnTo>
                  <a:pt x="7562850" y="0"/>
                </a:lnTo>
                <a:lnTo>
                  <a:pt x="7562850" y="655091"/>
                </a:lnTo>
                <a:lnTo>
                  <a:pt x="0" y="655091"/>
                </a:lnTo>
                <a:close/>
              </a:path>
            </a:pathLst>
          </a:custGeom>
        </p:spPr>
      </p:pic>
      <p:sp>
        <p:nvSpPr>
          <p:cNvPr id="15" name="Gewitterblitz 14">
            <a:extLst>
              <a:ext uri="{FF2B5EF4-FFF2-40B4-BE49-F238E27FC236}">
                <a16:creationId xmlns:a16="http://schemas.microsoft.com/office/drawing/2014/main" id="{2EA7A0B8-ACD2-47A8-BC6E-B2CA3335D1C9}"/>
              </a:ext>
            </a:extLst>
          </p:cNvPr>
          <p:cNvSpPr/>
          <p:nvPr/>
        </p:nvSpPr>
        <p:spPr>
          <a:xfrm>
            <a:off x="3293016" y="854963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FFC621D0-AAA2-4D82-AA8B-D21F6AEACC14}"/>
              </a:ext>
            </a:extLst>
          </p:cNvPr>
          <p:cNvSpPr/>
          <p:nvPr/>
        </p:nvSpPr>
        <p:spPr>
          <a:xfrm>
            <a:off x="6723632" y="748167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Ungleich 16">
            <a:extLst>
              <a:ext uri="{FF2B5EF4-FFF2-40B4-BE49-F238E27FC236}">
                <a16:creationId xmlns:a16="http://schemas.microsoft.com/office/drawing/2014/main" id="{7ED758A0-01ED-439C-8F3C-755816582E56}"/>
              </a:ext>
            </a:extLst>
          </p:cNvPr>
          <p:cNvSpPr/>
          <p:nvPr/>
        </p:nvSpPr>
        <p:spPr>
          <a:xfrm>
            <a:off x="5652637" y="863656"/>
            <a:ext cx="886726" cy="678848"/>
          </a:xfrm>
          <a:prstGeom prst="mathNotEqual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41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200BB4F4-50E0-4398-AE54-F585A777E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85" y="2582839"/>
            <a:ext cx="5677237" cy="281716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8D8BF9C-F995-48D5-8E55-8DC097FA7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22" y="2556223"/>
            <a:ext cx="5820441" cy="2453787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FA055B-2605-47D1-916F-11470A4F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7FAFC6-AD0C-4B5B-B8B0-E729C6D4C810}" type="datetime1">
              <a:rPr lang="de-DE" smtClean="0"/>
              <a:t>06.12.2023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66DD7E6-873F-4A7F-8D2F-0D706ECD768D}"/>
              </a:ext>
            </a:extLst>
          </p:cNvPr>
          <p:cNvSpPr/>
          <p:nvPr/>
        </p:nvSpPr>
        <p:spPr>
          <a:xfrm>
            <a:off x="5548055" y="233812"/>
            <a:ext cx="10758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15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35813A8-79EE-4166-ADC3-73BB7734D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430" y="644386"/>
            <a:ext cx="1595005" cy="13952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11E6702-1D3B-4B8D-B0C1-8A62EF3FF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458" y="644387"/>
            <a:ext cx="1595005" cy="139527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8ADF273-05AA-43CA-921C-8E455997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354" r="376" b="35202"/>
          <a:stretch>
            <a:fillRect/>
          </a:stretch>
        </p:blipFill>
        <p:spPr>
          <a:xfrm>
            <a:off x="136022" y="3630686"/>
            <a:ext cx="5798537" cy="526196"/>
          </a:xfrm>
          <a:custGeom>
            <a:avLst/>
            <a:gdLst>
              <a:gd name="connsiteX0" fmla="*/ 0 w 7562850"/>
              <a:gd name="connsiteY0" fmla="*/ 0 h 686301"/>
              <a:gd name="connsiteX1" fmla="*/ 7562850 w 7562850"/>
              <a:gd name="connsiteY1" fmla="*/ 0 h 686301"/>
              <a:gd name="connsiteX2" fmla="*/ 7562850 w 7562850"/>
              <a:gd name="connsiteY2" fmla="*/ 686301 h 686301"/>
              <a:gd name="connsiteX3" fmla="*/ 0 w 7562850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6301">
                <a:moveTo>
                  <a:pt x="0" y="0"/>
                </a:moveTo>
                <a:lnTo>
                  <a:pt x="7562850" y="0"/>
                </a:lnTo>
                <a:lnTo>
                  <a:pt x="7562850" y="686301"/>
                </a:lnTo>
                <a:lnTo>
                  <a:pt x="0" y="686301"/>
                </a:lnTo>
                <a:close/>
              </a:path>
            </a:pathLst>
          </a:cu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BA3F339-8AF7-4FCB-95D2-3C05F65A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379" b="55165"/>
          <a:stretch>
            <a:fillRect/>
          </a:stretch>
        </p:blipFill>
        <p:spPr>
          <a:xfrm>
            <a:off x="6150485" y="3347432"/>
            <a:ext cx="5677237" cy="491760"/>
          </a:xfrm>
          <a:custGeom>
            <a:avLst/>
            <a:gdLst>
              <a:gd name="connsiteX0" fmla="*/ 0 w 7562850"/>
              <a:gd name="connsiteY0" fmla="*/ 0 h 655091"/>
              <a:gd name="connsiteX1" fmla="*/ 7562850 w 7562850"/>
              <a:gd name="connsiteY1" fmla="*/ 0 h 655091"/>
              <a:gd name="connsiteX2" fmla="*/ 7562850 w 7562850"/>
              <a:gd name="connsiteY2" fmla="*/ 655091 h 655091"/>
              <a:gd name="connsiteX3" fmla="*/ 0 w 7562850"/>
              <a:gd name="connsiteY3" fmla="*/ 655091 h 65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55091">
                <a:moveTo>
                  <a:pt x="0" y="0"/>
                </a:moveTo>
                <a:lnTo>
                  <a:pt x="7562850" y="0"/>
                </a:lnTo>
                <a:lnTo>
                  <a:pt x="7562850" y="655091"/>
                </a:lnTo>
                <a:lnTo>
                  <a:pt x="0" y="6550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726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5 Reasons Why You Shouldn&amp;#39;t Be Using a Copy / Paste Manual in Your  Franchise - Franchising Plus">
            <a:extLst>
              <a:ext uri="{FF2B5EF4-FFF2-40B4-BE49-F238E27FC236}">
                <a16:creationId xmlns:a16="http://schemas.microsoft.com/office/drawing/2014/main" id="{07BD854B-3D98-4B53-981A-FCEEBFED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77" y="4632650"/>
            <a:ext cx="2027030" cy="10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89E33DC4-D449-4FCD-BC4E-6E02B6EA9F2C}"/>
              </a:ext>
            </a:extLst>
          </p:cNvPr>
          <p:cNvSpPr/>
          <p:nvPr/>
        </p:nvSpPr>
        <p:spPr>
          <a:xfrm>
            <a:off x="5078726" y="4234947"/>
            <a:ext cx="1202148" cy="671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7D48EF-C550-4F86-AA3A-300A1BC9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9AC2D-B25D-4F41-BEA5-0597506C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06.12.2023</a:t>
            </a:fld>
            <a:endParaRPr lang="en-US"/>
          </a:p>
        </p:txBody>
      </p:sp>
      <p:sp>
        <p:nvSpPr>
          <p:cNvPr id="19" name="Smiley 18">
            <a:extLst>
              <a:ext uri="{FF2B5EF4-FFF2-40B4-BE49-F238E27FC236}">
                <a16:creationId xmlns:a16="http://schemas.microsoft.com/office/drawing/2014/main" id="{5CC17655-94DB-4EC1-AB6A-0E3EDBB1276A}"/>
              </a:ext>
            </a:extLst>
          </p:cNvPr>
          <p:cNvSpPr/>
          <p:nvPr/>
        </p:nvSpPr>
        <p:spPr>
          <a:xfrm>
            <a:off x="554208" y="5635580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FBE1227D-B859-461A-BB47-B977DB4F954A}"/>
              </a:ext>
            </a:extLst>
          </p:cNvPr>
          <p:cNvSpPr/>
          <p:nvPr/>
        </p:nvSpPr>
        <p:spPr>
          <a:xfrm>
            <a:off x="277407" y="4367528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brauche Hilfe in Informatik</a:t>
            </a:r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90239A29-6988-402C-9EC5-7BA03F609F25}"/>
              </a:ext>
            </a:extLst>
          </p:cNvPr>
          <p:cNvSpPr/>
          <p:nvPr/>
        </p:nvSpPr>
        <p:spPr>
          <a:xfrm>
            <a:off x="496347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0D659F00-FC6A-4D03-AB71-05EF9D17AC10}"/>
              </a:ext>
            </a:extLst>
          </p:cNvPr>
          <p:cNvSpPr/>
          <p:nvPr/>
        </p:nvSpPr>
        <p:spPr>
          <a:xfrm>
            <a:off x="219546" y="1979960"/>
            <a:ext cx="1440329" cy="1021977"/>
          </a:xfrm>
          <a:prstGeom prst="wedgeRoundRectCallout">
            <a:avLst>
              <a:gd name="adj1" fmla="val -10460"/>
              <a:gd name="adj2" fmla="val 6893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Ich kann Mathe und Informatik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6BF0F2-FBBE-4237-941A-90138619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91" y="2420745"/>
            <a:ext cx="1595005" cy="139527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F6DAC0F-A7EB-4F65-893D-3FA693342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91" y="5050139"/>
            <a:ext cx="1595005" cy="1395275"/>
          </a:xfrm>
          <a:prstGeom prst="rect">
            <a:avLst/>
          </a:prstGeom>
        </p:spPr>
      </p:pic>
      <p:pic>
        <p:nvPicPr>
          <p:cNvPr id="30" name="Grafik 29" descr="Verärgertes Gesicht mit einfarbiger Füllung mit einfarbiger Füllung">
            <a:extLst>
              <a:ext uri="{FF2B5EF4-FFF2-40B4-BE49-F238E27FC236}">
                <a16:creationId xmlns:a16="http://schemas.microsoft.com/office/drawing/2014/main" id="{6A6081BC-6B31-4E11-82F8-18CB151BC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3671" y="3830940"/>
            <a:ext cx="1090706" cy="1090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5D83BA-7745-4121-A8B0-19952FDA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36" y="3695273"/>
            <a:ext cx="1458647" cy="14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08EFAD-7B27-40F2-A9AE-6BF45EC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57" y="3702446"/>
            <a:ext cx="1334902" cy="13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fik 33" descr="Verärgertes Gesicht mit einfarbiger Füllung mit einfarbiger Füllung">
            <a:extLst>
              <a:ext uri="{FF2B5EF4-FFF2-40B4-BE49-F238E27FC236}">
                <a16:creationId xmlns:a16="http://schemas.microsoft.com/office/drawing/2014/main" id="{1917E476-6A24-4185-B032-3ACCA9180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9864" y="3816020"/>
            <a:ext cx="1090706" cy="1090706"/>
          </a:xfrm>
          <a:prstGeom prst="rect">
            <a:avLst/>
          </a:prstGeom>
        </p:spPr>
      </p:pic>
      <p:pic>
        <p:nvPicPr>
          <p:cNvPr id="35" name="Inhaltsplatzhalter 12" descr="Umschlag mit einfarbiger Füllung">
            <a:extLst>
              <a:ext uri="{FF2B5EF4-FFF2-40B4-BE49-F238E27FC236}">
                <a16:creationId xmlns:a16="http://schemas.microsoft.com/office/drawing/2014/main" id="{0C16C891-6FC4-4D69-9DA4-01329359F6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73360" y="4592939"/>
            <a:ext cx="914400" cy="914400"/>
          </a:xfrm>
          <a:prstGeom prst="rect">
            <a:avLst/>
          </a:prstGeom>
        </p:spPr>
      </p:pic>
      <p:pic>
        <p:nvPicPr>
          <p:cNvPr id="36" name="Inhaltsplatzhalter 12" descr="Umschlag mit einfarbiger Füllung">
            <a:extLst>
              <a:ext uri="{FF2B5EF4-FFF2-40B4-BE49-F238E27FC236}">
                <a16:creationId xmlns:a16="http://schemas.microsoft.com/office/drawing/2014/main" id="{9968D189-B653-4271-8861-A1D4D9D8A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73360" y="3284983"/>
            <a:ext cx="914400" cy="914400"/>
          </a:xfrm>
          <a:prstGeom prst="rect">
            <a:avLst/>
          </a:prstGeom>
        </p:spPr>
      </p:pic>
      <p:sp>
        <p:nvSpPr>
          <p:cNvPr id="38" name="Smiley 37">
            <a:extLst>
              <a:ext uri="{FF2B5EF4-FFF2-40B4-BE49-F238E27FC236}">
                <a16:creationId xmlns:a16="http://schemas.microsoft.com/office/drawing/2014/main" id="{A5BF0F84-D465-4444-9534-9D55E6F476D5}"/>
              </a:ext>
            </a:extLst>
          </p:cNvPr>
          <p:cNvSpPr/>
          <p:nvPr/>
        </p:nvSpPr>
        <p:spPr>
          <a:xfrm>
            <a:off x="11120550" y="3248012"/>
            <a:ext cx="886726" cy="89452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Smiley 39">
            <a:extLst>
              <a:ext uri="{FF2B5EF4-FFF2-40B4-BE49-F238E27FC236}">
                <a16:creationId xmlns:a16="http://schemas.microsoft.com/office/drawing/2014/main" id="{C2506923-7CBF-4171-AECF-6E2FABDB6632}"/>
              </a:ext>
            </a:extLst>
          </p:cNvPr>
          <p:cNvSpPr/>
          <p:nvPr/>
        </p:nvSpPr>
        <p:spPr>
          <a:xfrm>
            <a:off x="11125229" y="4592939"/>
            <a:ext cx="886726" cy="8945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witterblitz 43">
            <a:extLst>
              <a:ext uri="{FF2B5EF4-FFF2-40B4-BE49-F238E27FC236}">
                <a16:creationId xmlns:a16="http://schemas.microsoft.com/office/drawing/2014/main" id="{5EC015A0-EC41-4BAD-AD0C-B1B18A19CD7B}"/>
              </a:ext>
            </a:extLst>
          </p:cNvPr>
          <p:cNvSpPr/>
          <p:nvPr/>
        </p:nvSpPr>
        <p:spPr>
          <a:xfrm>
            <a:off x="5542412" y="3806226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ewitterblitz 44">
            <a:extLst>
              <a:ext uri="{FF2B5EF4-FFF2-40B4-BE49-F238E27FC236}">
                <a16:creationId xmlns:a16="http://schemas.microsoft.com/office/drawing/2014/main" id="{B6766CAD-33ED-4AD5-80B9-074C49AD2C28}"/>
              </a:ext>
            </a:extLst>
          </p:cNvPr>
          <p:cNvSpPr/>
          <p:nvPr/>
        </p:nvSpPr>
        <p:spPr>
          <a:xfrm>
            <a:off x="8417074" y="3742183"/>
            <a:ext cx="716173" cy="134769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C2CD211-CA67-4216-8BAA-76127B65DE62}"/>
              </a:ext>
            </a:extLst>
          </p:cNvPr>
          <p:cNvSpPr/>
          <p:nvPr/>
        </p:nvSpPr>
        <p:spPr>
          <a:xfrm>
            <a:off x="2618196" y="3414865"/>
            <a:ext cx="10758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15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23B0C0B-B9C3-4FDF-BEA6-53A5333926D2}"/>
              </a:ext>
            </a:extLst>
          </p:cNvPr>
          <p:cNvGrpSpPr/>
          <p:nvPr/>
        </p:nvGrpSpPr>
        <p:grpSpPr>
          <a:xfrm>
            <a:off x="8431577" y="4912475"/>
            <a:ext cx="641794" cy="641794"/>
            <a:chOff x="8433141" y="5426879"/>
            <a:chExt cx="641794" cy="641794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023FA2B1-82F5-4D60-9A11-A8F1800BF8CB}"/>
                </a:ext>
              </a:extLst>
            </p:cNvPr>
            <p:cNvSpPr/>
            <p:nvPr/>
          </p:nvSpPr>
          <p:spPr>
            <a:xfrm>
              <a:off x="8615937" y="5615152"/>
              <a:ext cx="275707" cy="283486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 descr="Papier mit einfarbiger Füllung">
              <a:extLst>
                <a:ext uri="{FF2B5EF4-FFF2-40B4-BE49-F238E27FC236}">
                  <a16:creationId xmlns:a16="http://schemas.microsoft.com/office/drawing/2014/main" id="{A8862D9C-7B70-4297-9600-8EDE0B754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433141" y="5426879"/>
              <a:ext cx="641794" cy="641794"/>
            </a:xfrm>
            <a:prstGeom prst="rect">
              <a:avLst/>
            </a:prstGeom>
          </p:spPr>
        </p:pic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BA2B647-AFB5-4A1F-A473-DC37947576F8}"/>
              </a:ext>
            </a:extLst>
          </p:cNvPr>
          <p:cNvGrpSpPr/>
          <p:nvPr/>
        </p:nvGrpSpPr>
        <p:grpSpPr>
          <a:xfrm>
            <a:off x="9395533" y="4908857"/>
            <a:ext cx="641794" cy="641794"/>
            <a:chOff x="8890341" y="5884079"/>
            <a:chExt cx="641794" cy="641794"/>
          </a:xfrm>
        </p:grpSpPr>
        <p:sp>
          <p:nvSpPr>
            <p:cNvPr id="42" name="Smiley 41">
              <a:extLst>
                <a:ext uri="{FF2B5EF4-FFF2-40B4-BE49-F238E27FC236}">
                  <a16:creationId xmlns:a16="http://schemas.microsoft.com/office/drawing/2014/main" id="{AD45B59C-A6DA-407E-8DFD-A29F9DE593E5}"/>
                </a:ext>
              </a:extLst>
            </p:cNvPr>
            <p:cNvSpPr/>
            <p:nvPr/>
          </p:nvSpPr>
          <p:spPr>
            <a:xfrm>
              <a:off x="9073137" y="6072352"/>
              <a:ext cx="275707" cy="28348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Grafik 45" descr="Papier mit einfarbiger Füllung">
              <a:extLst>
                <a:ext uri="{FF2B5EF4-FFF2-40B4-BE49-F238E27FC236}">
                  <a16:creationId xmlns:a16="http://schemas.microsoft.com/office/drawing/2014/main" id="{DA68C132-B03B-449E-B577-F5AD30A43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90341" y="5884079"/>
              <a:ext cx="641794" cy="641794"/>
            </a:xfrm>
            <a:prstGeom prst="rect">
              <a:avLst/>
            </a:prstGeom>
          </p:spPr>
        </p:pic>
      </p:grpSp>
      <p:sp>
        <p:nvSpPr>
          <p:cNvPr id="47" name="Pfeil: nach links und rechts 46">
            <a:extLst>
              <a:ext uri="{FF2B5EF4-FFF2-40B4-BE49-F238E27FC236}">
                <a16:creationId xmlns:a16="http://schemas.microsoft.com/office/drawing/2014/main" id="{8D51F893-AF70-4DC4-B0E5-4479C09309CA}"/>
              </a:ext>
            </a:extLst>
          </p:cNvPr>
          <p:cNvSpPr/>
          <p:nvPr/>
        </p:nvSpPr>
        <p:spPr>
          <a:xfrm>
            <a:off x="9037399" y="5101226"/>
            <a:ext cx="423144" cy="263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0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3.3|1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1|0.2|0.1|0.1|0.4|0.5|0.5|0.5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3.3|30|10.2|14.3|1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1.2|11.8|18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3.6|8|7.9|5.9|6.5|5.8|5.4|6.2|12.3|7.2|3.5|22.6|25.8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1|4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5.9|4.4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7|6.9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7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9266FE9A26F64398652C88D6DB7ECE" ma:contentTypeVersion="8" ma:contentTypeDescription="Ein neues Dokument erstellen." ma:contentTypeScope="" ma:versionID="ba0f91dc7249696f1a10d33540181346">
  <xsd:schema xmlns:xsd="http://www.w3.org/2001/XMLSchema" xmlns:xs="http://www.w3.org/2001/XMLSchema" xmlns:p="http://schemas.microsoft.com/office/2006/metadata/properties" xmlns:ns3="fa93afb9-6895-46cd-a5bb-9cbc512ab84d" xmlns:ns4="b8763bf9-6684-4a28-b43b-093b90b1f139" targetNamespace="http://schemas.microsoft.com/office/2006/metadata/properties" ma:root="true" ma:fieldsID="a9a22062f76630500570771253c04af4" ns3:_="" ns4:_="">
    <xsd:import namespace="fa93afb9-6895-46cd-a5bb-9cbc512ab84d"/>
    <xsd:import namespace="b8763bf9-6684-4a28-b43b-093b90b1f1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afb9-6895-46cd-a5bb-9cbc512ab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63bf9-6684-4a28-b43b-093b90b1f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3D5A0A-5DFF-4F06-BDA1-642ECD4067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F32135-F32D-4ABD-8318-EFA2E28345A9}">
  <ds:schemaRefs>
    <ds:schemaRef ds:uri="b8763bf9-6684-4a28-b43b-093b90b1f139"/>
    <ds:schemaRef ds:uri="fa93afb9-6895-46cd-a5bb-9cbc512ab8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506073-A4D8-4ACB-9263-5681D9394F0E}">
  <ds:schemaRefs>
    <ds:schemaRef ds:uri="http://purl.org/dc/elements/1.1/"/>
    <ds:schemaRef ds:uri="http://schemas.microsoft.com/office/2006/metadata/properties"/>
    <ds:schemaRef ds:uri="fa93afb9-6895-46cd-a5bb-9cbc512ab84d"/>
    <ds:schemaRef ds:uri="http://purl.org/dc/terms/"/>
    <ds:schemaRef ds:uri="b8763bf9-6684-4a28-b43b-093b90b1f1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{ECD96C01-DB67-42FE-B948-2573E9F2BBEF}tf33552983_win32</Template>
  <TotalTime>0</TotalTime>
  <Words>559</Words>
  <Application>Microsoft Office PowerPoint</Application>
  <PresentationFormat>Breitbild</PresentationFormat>
  <Paragraphs>191</Paragraphs>
  <Slides>25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Calibri</vt:lpstr>
      <vt:lpstr>Cambria Math</vt:lpstr>
      <vt:lpstr>Consolas</vt:lpstr>
      <vt:lpstr>Franklin Gothic Book</vt:lpstr>
      <vt:lpstr>Franklin Gothic Demi</vt:lpstr>
      <vt:lpstr>Open Sans</vt:lpstr>
      <vt:lpstr>Times New Roman</vt:lpstr>
      <vt:lpstr>Wingdings 2</vt:lpstr>
      <vt:lpstr>DividendVTI</vt:lpstr>
      <vt:lpstr>Vortrag zur Masterarbeit von Viktor Reichert Entwicklung eines MAtchingSystems</vt:lpstr>
      <vt:lpstr>Was ist ein MatchinGProblem?</vt:lpstr>
      <vt:lpstr>Projekt #Lernenvernetzt</vt:lpstr>
      <vt:lpstr>Bisheriges Registrierungsverfahren</vt:lpstr>
      <vt:lpstr>Bisheriges Registrierungsverfahren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 zur Masterarbeit von Viktor Reichert Entwicklung eines MAtchingtools</dc:title>
  <dc:creator>Viktor Reichert</dc:creator>
  <cp:lastModifiedBy>Viktor Reichert</cp:lastModifiedBy>
  <cp:revision>2</cp:revision>
  <dcterms:created xsi:type="dcterms:W3CDTF">2022-01-27T07:55:01Z</dcterms:created>
  <dcterms:modified xsi:type="dcterms:W3CDTF">2023-12-06T05:17:05Z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0x010100189266FE9A26F64398652C88D6DB7ECE</vt:lpwstr>
  </property>
</Properties>
</file>