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FCE1B8-56ED-44AA-BECA-EDF0182CF9C5}" v="5" dt="2022-01-29T19:59:45.585"/>
    <p1510:client id="{EA37317B-54A1-41AE-8643-D7A67462A7BC}" v="28" dt="2022-01-29T21:06:41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24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87B6B3F-287F-49A8-8B29-960F4EB4E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600" dirty="0"/>
              <a:t>GLEICH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 invX="1"/>
      </p:transition>
    </mc:Choice>
    <mc:Fallback xmlns="">
      <p:transition spd="slow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87B6B3F-287F-49A8-8B29-960F4EB4E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600" dirty="0"/>
              <a:t>GEHTS</a:t>
            </a:r>
          </a:p>
        </p:txBody>
      </p:sp>
    </p:spTree>
    <p:extLst>
      <p:ext uri="{BB962C8B-B14F-4D97-AF65-F5344CB8AC3E}">
        <p14:creationId xmlns:p14="http://schemas.microsoft.com/office/powerpoint/2010/main" val="16845116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 advClick="0" advTm="0">
        <p15:prstTrans prst="airplane"/>
      </p:transition>
    </mc:Choice>
    <mc:Fallback xmlns="">
      <p:transition spd="med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87B6B3F-287F-49A8-8B29-960F4EB4E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600" dirty="0"/>
              <a:t>LOS</a:t>
            </a:r>
          </a:p>
        </p:txBody>
      </p:sp>
    </p:spTree>
    <p:extLst>
      <p:ext uri="{BB962C8B-B14F-4D97-AF65-F5344CB8AC3E}">
        <p14:creationId xmlns:p14="http://schemas.microsoft.com/office/powerpoint/2010/main" val="30520895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 invX="1"/>
      </p:transition>
    </mc:Choice>
    <mc:Fallback xmlns=""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87B6B3F-287F-49A8-8B29-960F4EB4E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600" dirty="0"/>
              <a:t>WOP </a:t>
            </a:r>
            <a:r>
              <a:rPr lang="de-DE" sz="16600" dirty="0" err="1"/>
              <a:t>WOP</a:t>
            </a:r>
            <a:endParaRPr lang="de-DE" sz="16600" dirty="0"/>
          </a:p>
        </p:txBody>
      </p:sp>
    </p:spTree>
    <p:extLst>
      <p:ext uri="{BB962C8B-B14F-4D97-AF65-F5344CB8AC3E}">
        <p14:creationId xmlns:p14="http://schemas.microsoft.com/office/powerpoint/2010/main" val="105184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 advClick="0" advTm="0">
        <p15:prstTrans prst="origami"/>
      </p:transition>
    </mc:Choice>
    <mc:Fallback xmlns="">
      <p:transition spd="slow" advClick="0" advTm="0">
        <p:fade/>
      </p:transition>
    </mc:Fallback>
  </mc:AlternateContent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89266FE9A26F64398652C88D6DB7ECE" ma:contentTypeVersion="8" ma:contentTypeDescription="Ein neues Dokument erstellen." ma:contentTypeScope="" ma:versionID="ba0f91dc7249696f1a10d33540181346">
  <xsd:schema xmlns:xsd="http://www.w3.org/2001/XMLSchema" xmlns:xs="http://www.w3.org/2001/XMLSchema" xmlns:p="http://schemas.microsoft.com/office/2006/metadata/properties" xmlns:ns3="fa93afb9-6895-46cd-a5bb-9cbc512ab84d" xmlns:ns4="b8763bf9-6684-4a28-b43b-093b90b1f139" targetNamespace="http://schemas.microsoft.com/office/2006/metadata/properties" ma:root="true" ma:fieldsID="a9a22062f76630500570771253c04af4" ns3:_="" ns4:_="">
    <xsd:import namespace="fa93afb9-6895-46cd-a5bb-9cbc512ab84d"/>
    <xsd:import namespace="b8763bf9-6684-4a28-b43b-093b90b1f13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93afb9-6895-46cd-a5bb-9cbc512ab84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763bf9-6684-4a28-b43b-093b90b1f1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1A2549-00BC-4CFB-8498-034F70EE86DE}">
  <ds:schemaRefs>
    <ds:schemaRef ds:uri="fa93afb9-6895-46cd-a5bb-9cbc512ab84d"/>
    <ds:schemaRef ds:uri="http://purl.org/dc/terms/"/>
    <ds:schemaRef ds:uri="http://schemas.microsoft.com/office/2006/documentManagement/types"/>
    <ds:schemaRef ds:uri="b8763bf9-6684-4a28-b43b-093b90b1f139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947051A-B659-4FE0-9979-9D3F69C75F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0ECB2F-1E74-4865-A5DF-472626403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93afb9-6895-46cd-a5bb-9cbc512ab84d"/>
    <ds:schemaRef ds:uri="b8763bf9-6684-4a28-b43b-093b90b1f1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Larissa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Viktor Reichert</dc:creator>
  <cp:lastModifiedBy>Viktor Reichert</cp:lastModifiedBy>
  <cp:revision>5</cp:revision>
  <dcterms:created xsi:type="dcterms:W3CDTF">2022-01-29T19:59:25Z</dcterms:created>
  <dcterms:modified xsi:type="dcterms:W3CDTF">2023-12-06T05:17:45Z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0x010100189266FE9A26F64398652C88D6DB7ECE</vt:lpwstr>
  </property>
</Properties>
</file>