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8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F1092-4403-FD62-A230-0B026A0E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93C5E-011A-EE60-BCA9-FBF0D571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82315-4B9A-C07C-C2BB-A4A05B2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FE521-9966-7481-9B22-D0F1A99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BD4EF-B5C5-AFE2-52BF-F42AC534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D16F3-B09F-53F3-0815-43E5C8AA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8F840-9FD2-A69F-41F3-276E1302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7BF28-737D-4C97-F7BD-1A3FC06B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085E5-9BF8-764D-76A5-454D2E3A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EBCBE-4F95-4CA9-6DFD-32C8FBC5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23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F1A4FA-65D6-1AB4-4620-E694122D7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306CBE-EBA1-5226-7539-9C0CA368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7650-DAA2-A030-AED5-47113DCD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E0B85-6DC3-AE4B-F363-A10010C8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703F0-1ADF-049F-6E32-43D99340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682AA-5BDB-990A-D40B-85B9C5E4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0DC24-913C-0653-3D0E-5F038AE5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136D0-457A-853A-50FC-DD5F23E4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DF413-972A-2B41-37AF-77AD2466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52B33-97AA-CDAD-6A70-1C941547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1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8E816-BE71-8FF4-A093-9E70B8B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F9749-77AB-9564-5B4F-0EC6931B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6AC8A-9C96-7219-CE37-DD0CF9CA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87019-2717-EB88-94B4-AF3CCFA5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17F08-2639-1AF5-55F1-F3CEB7BE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85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4270E-545E-D345-1689-1F8D5FA1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68AFF-027E-FFE8-79E6-21A7F7A0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653A15-31C5-F8DD-BDA3-10338B411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5B670-9FC1-50F4-EB50-2E8515AB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8E78CC-B0DE-7B14-8110-6F5E49F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B7CA7-B817-D236-0F1D-F7663FA3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C5982-2BFB-C226-2FB1-9A0CD1A0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4B0FF-B63A-71AA-D1CD-DD1A8A58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3D025-A8BC-9E27-42A9-B9C717FA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6DF48-2E5B-E6B8-55E2-33B44042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FE313B-6285-DDFE-9A35-097DAD43F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D4E82C-8CCB-8001-7A08-766F8D45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EA482-BDCC-1036-A15F-29B9E3A4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7E10FC-CD21-6775-BC3D-62196888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F183C-00BF-88F0-2820-C5CAA03F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1DC28E-0DF4-4F9A-73C6-A331AFA4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B687A-55E9-F2C0-FCD4-159BB75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1F61A9-CC3F-680D-D26C-EE51CE9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1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565B91-BA8F-79CE-9211-7CE8F44F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602AC-E5D9-89FB-C1FB-12F6A12B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40478-9B79-FC1D-DF31-5EB0F97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1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8AA32-00E0-3E63-67EA-2EAD3B5C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37B6-FCC4-C2A4-6E37-B65B0B27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39DE8-A0C9-CE1C-6069-6D8B73C9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BB6467-38D7-1AA6-27FE-290E1BEE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E2B40B-A1F4-218E-EB22-B105B880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EE3C57-8825-5639-E427-8FB3CA5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0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9EB11-1341-3313-4DD0-11833C97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17B206-2780-7CF2-FAEA-8CA44EEE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70CD70-18DD-B8DB-0255-B17F79EB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A5DE3-A251-2803-4D3E-264C29E0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C8DD9-CC82-648C-A79E-2AEB4305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82D7B-7D57-EA1D-4DCA-AA1CDD3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65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602E14-BBA4-C49E-4377-81F7B4A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51FE3-A569-4046-4EE9-F845A89B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6A73F-557B-D0F1-E54A-114E41C6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BD01-3313-4BB7-BB86-662BF5BB86B1}" type="datetimeFigureOut">
              <a:rPr lang="de-DE" smtClean="0"/>
              <a:t>22.09.2023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E2249-F49F-A93B-2EEE-C1F65934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366DD-D5D6-2903-6573-AB1F8EC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83C6-33C2-44E1-A981-66DDC6F34D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5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sv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6.svg"/><Relationship Id="rId7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svg"/><Relationship Id="rId10" Type="http://schemas.openxmlformats.org/officeDocument/2006/relationships/image" Target="../media/image56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462EABB-52B9-DD40-43E8-9EC0740EBA12}"/>
              </a:ext>
            </a:extLst>
          </p:cNvPr>
          <p:cNvSpPr txBox="1"/>
          <p:nvPr/>
        </p:nvSpPr>
        <p:spPr>
          <a:xfrm>
            <a:off x="3050038" y="2519834"/>
            <a:ext cx="6091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Erwartungstreue Schätzer</a:t>
            </a:r>
          </a:p>
        </p:txBody>
      </p:sp>
    </p:spTree>
    <p:extLst>
      <p:ext uri="{BB962C8B-B14F-4D97-AF65-F5344CB8AC3E}">
        <p14:creationId xmlns:p14="http://schemas.microsoft.com/office/powerpoint/2010/main" val="35361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BEA6459-F513-53ED-66BE-60561F359B49}"/>
              </a:ext>
            </a:extLst>
          </p:cNvPr>
          <p:cNvGrpSpPr/>
          <p:nvPr/>
        </p:nvGrpSpPr>
        <p:grpSpPr>
          <a:xfrm>
            <a:off x="1043412" y="3073173"/>
            <a:ext cx="1404548" cy="2228254"/>
            <a:chOff x="2609332" y="2110411"/>
            <a:chExt cx="1987383" cy="3122676"/>
          </a:xfrm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C4672FD4-1328-FD40-7274-60749786A89B}"/>
                </a:ext>
              </a:extLst>
            </p:cNvPr>
            <p:cNvSpPr/>
            <p:nvPr/>
          </p:nvSpPr>
          <p:spPr>
            <a:xfrm>
              <a:off x="2609332" y="2110411"/>
              <a:ext cx="1987383" cy="3122676"/>
            </a:xfrm>
            <a:prstGeom prst="can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Gespeicherte Daten 5">
              <a:extLst>
                <a:ext uri="{FF2B5EF4-FFF2-40B4-BE49-F238E27FC236}">
                  <a16:creationId xmlns:a16="http://schemas.microsoft.com/office/drawing/2014/main" id="{FFF29209-8C60-171D-9E8E-CBF88BE46141}"/>
                </a:ext>
              </a:extLst>
            </p:cNvPr>
            <p:cNvSpPr/>
            <p:nvPr/>
          </p:nvSpPr>
          <p:spPr>
            <a:xfrm rot="16200000">
              <a:off x="2990719" y="2892508"/>
              <a:ext cx="1224609" cy="1987383"/>
            </a:xfrm>
            <a:prstGeom prst="flowChartOnlineStorag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" name="Grafik 2" descr="Erbsen in der Schote Silhouette">
              <a:extLst>
                <a:ext uri="{FF2B5EF4-FFF2-40B4-BE49-F238E27FC236}">
                  <a16:creationId xmlns:a16="http://schemas.microsoft.com/office/drawing/2014/main" id="{44A7518F-DEB4-642B-9732-ADC00D6F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25116" y="3464529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fik 8" descr="Gruppe von Männern mit einfarbiger Füllung">
            <a:extLst>
              <a:ext uri="{FF2B5EF4-FFF2-40B4-BE49-F238E27FC236}">
                <a16:creationId xmlns:a16="http://schemas.microsoft.com/office/drawing/2014/main" id="{FAD7824E-CEF7-E377-35D8-5962573BF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0917" y="3429001"/>
            <a:ext cx="2152999" cy="2152999"/>
          </a:xfrm>
          <a:prstGeom prst="rect">
            <a:avLst/>
          </a:prstGeom>
        </p:spPr>
      </p:pic>
      <p:pic>
        <p:nvPicPr>
          <p:cNvPr id="13" name="Grafik 12" descr="Mann mit Baby mit einfarbiger Füllung">
            <a:extLst>
              <a:ext uri="{FF2B5EF4-FFF2-40B4-BE49-F238E27FC236}">
                <a16:creationId xmlns:a16="http://schemas.microsoft.com/office/drawing/2014/main" id="{520680D0-535F-06BD-CFC0-CDFAD3EF0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5182" y="3639725"/>
            <a:ext cx="1773829" cy="1773829"/>
          </a:xfrm>
          <a:prstGeom prst="rect">
            <a:avLst/>
          </a:prstGeom>
        </p:spPr>
      </p:pic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6E81BEC5-D1BE-A624-B21E-00B48DE1E2BA}"/>
              </a:ext>
            </a:extLst>
          </p:cNvPr>
          <p:cNvSpPr/>
          <p:nvPr/>
        </p:nvSpPr>
        <p:spPr>
          <a:xfrm>
            <a:off x="7303817" y="2221434"/>
            <a:ext cx="1191030" cy="960350"/>
          </a:xfrm>
          <a:prstGeom prst="wedgeRoundRect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Sorry, bin zu spät</a:t>
            </a:r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0440FFEE-5A0E-2C81-45C5-C16FE9E377A6}"/>
              </a:ext>
            </a:extLst>
          </p:cNvPr>
          <p:cNvSpPr/>
          <p:nvPr/>
        </p:nvSpPr>
        <p:spPr>
          <a:xfrm>
            <a:off x="10047416" y="2365329"/>
            <a:ext cx="1811865" cy="905815"/>
          </a:xfrm>
          <a:prstGeom prst="wedgeRoundRect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kennen wir ja schon</a:t>
            </a:r>
          </a:p>
        </p:txBody>
      </p:sp>
      <p:pic>
        <p:nvPicPr>
          <p:cNvPr id="17" name="Grafik 16" descr="Architektur mit einfarbiger Füllung">
            <a:extLst>
              <a:ext uri="{FF2B5EF4-FFF2-40B4-BE49-F238E27FC236}">
                <a16:creationId xmlns:a16="http://schemas.microsoft.com/office/drawing/2014/main" id="{2DFCEBCD-98CA-A7E9-611E-A2DB7FC98E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2689" y="3322175"/>
            <a:ext cx="914400" cy="914400"/>
          </a:xfrm>
          <a:prstGeom prst="rect">
            <a:avLst/>
          </a:prstGeom>
        </p:spPr>
      </p:pic>
      <p:pic>
        <p:nvPicPr>
          <p:cNvPr id="19" name="Grafik 18" descr="Büromitarbeiter mit einfarbiger Füllung">
            <a:extLst>
              <a:ext uri="{FF2B5EF4-FFF2-40B4-BE49-F238E27FC236}">
                <a16:creationId xmlns:a16="http://schemas.microsoft.com/office/drawing/2014/main" id="{4DC37D52-51A8-DB91-8D61-6B55A5C7C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5764" y="2864975"/>
            <a:ext cx="914400" cy="914400"/>
          </a:xfrm>
          <a:prstGeom prst="rect">
            <a:avLst/>
          </a:prstGeom>
        </p:spPr>
      </p:pic>
      <p:pic>
        <p:nvPicPr>
          <p:cNvPr id="21" name="Grafik 20" descr="Monatskalender mit einfarbiger Füllung">
            <a:extLst>
              <a:ext uri="{FF2B5EF4-FFF2-40B4-BE49-F238E27FC236}">
                <a16:creationId xmlns:a16="http://schemas.microsoft.com/office/drawing/2014/main" id="{A4E554DD-8496-FEA3-5C30-6690E2E506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2658" y="4245301"/>
            <a:ext cx="914400" cy="914400"/>
          </a:xfrm>
          <a:prstGeom prst="rect">
            <a:avLst/>
          </a:prstGeom>
        </p:spPr>
      </p:pic>
      <p:pic>
        <p:nvPicPr>
          <p:cNvPr id="23" name="Grafik 22" descr="Uhr mit einfarbiger Füllung">
            <a:extLst>
              <a:ext uri="{FF2B5EF4-FFF2-40B4-BE49-F238E27FC236}">
                <a16:creationId xmlns:a16="http://schemas.microsoft.com/office/drawing/2014/main" id="{F3296015-A2B1-CD0E-1426-7349B1142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25399" y="4667600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BB22864-5CFE-0BDD-4CFB-25A41BA5972F}"/>
              </a:ext>
            </a:extLst>
          </p:cNvPr>
          <p:cNvSpPr txBox="1"/>
          <p:nvPr/>
        </p:nvSpPr>
        <p:spPr>
          <a:xfrm>
            <a:off x="4952689" y="4538467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x 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E64FC14-C77D-731E-2B05-85C4AF0F46C3}"/>
              </a:ext>
            </a:extLst>
          </p:cNvPr>
          <p:cNvSpPr txBox="1"/>
          <p:nvPr/>
        </p:nvSpPr>
        <p:spPr>
          <a:xfrm>
            <a:off x="1244600" y="450502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10000 </a:t>
            </a:r>
            <a:r>
              <a:rPr lang="de-DE" sz="1400" dirty="0" err="1"/>
              <a:t>peas</a:t>
            </a:r>
            <a:endParaRPr lang="de-DE" sz="1400" dirty="0"/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7F5D82C7-393E-B9FE-AE85-F32C4743CCF3}"/>
              </a:ext>
            </a:extLst>
          </p:cNvPr>
          <p:cNvSpPr/>
          <p:nvPr/>
        </p:nvSpPr>
        <p:spPr>
          <a:xfrm>
            <a:off x="1274270" y="2059005"/>
            <a:ext cx="914400" cy="612648"/>
          </a:xfrm>
          <a:prstGeom prst="wedgeRoundRectCallout">
            <a:avLst>
              <a:gd name="adj1" fmla="val 44816"/>
              <a:gd name="adj2" fmla="val -10156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Ööh</a:t>
            </a:r>
            <a:r>
              <a:rPr lang="de-DE" dirty="0"/>
              <a:t>.. 500?</a:t>
            </a:r>
          </a:p>
        </p:txBody>
      </p:sp>
    </p:spTree>
    <p:extLst>
      <p:ext uri="{BB962C8B-B14F-4D97-AF65-F5344CB8AC3E}">
        <p14:creationId xmlns:p14="http://schemas.microsoft.com/office/powerpoint/2010/main" val="37562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DABFDD6-9047-E031-9476-C89CD51A9AC7}"/>
              </a:ext>
            </a:extLst>
          </p:cNvPr>
          <p:cNvGrpSpPr/>
          <p:nvPr/>
        </p:nvGrpSpPr>
        <p:grpSpPr>
          <a:xfrm>
            <a:off x="377235" y="2284399"/>
            <a:ext cx="4599922" cy="2205728"/>
            <a:chOff x="225619" y="321084"/>
            <a:chExt cx="12019670" cy="5855325"/>
          </a:xfrm>
        </p:grpSpPr>
        <p:pic>
          <p:nvPicPr>
            <p:cNvPr id="148" name="Grafik 147" descr="Mann mit einfarbiger Füllung">
              <a:extLst>
                <a:ext uri="{FF2B5EF4-FFF2-40B4-BE49-F238E27FC236}">
                  <a16:creationId xmlns:a16="http://schemas.microsoft.com/office/drawing/2014/main" id="{1F12BD9F-1C70-9D08-7B8F-C1562DF9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149" name="Grafik 148" descr="Frau mit einfarbiger Füllung">
              <a:extLst>
                <a:ext uri="{FF2B5EF4-FFF2-40B4-BE49-F238E27FC236}">
                  <a16:creationId xmlns:a16="http://schemas.microsoft.com/office/drawing/2014/main" id="{926F8C90-CF99-4443-C8AD-69AEA3F2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150" name="Grafik 149" descr="Mann mit einfarbiger Füllung">
              <a:extLst>
                <a:ext uri="{FF2B5EF4-FFF2-40B4-BE49-F238E27FC236}">
                  <a16:creationId xmlns:a16="http://schemas.microsoft.com/office/drawing/2014/main" id="{14F67EB9-F6FD-9F12-774E-58ECB10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151" name="Grafik 150" descr="Frau mit einfarbiger Füllung">
              <a:extLst>
                <a:ext uri="{FF2B5EF4-FFF2-40B4-BE49-F238E27FC236}">
                  <a16:creationId xmlns:a16="http://schemas.microsoft.com/office/drawing/2014/main" id="{AAD6DFFD-AD62-9C62-AC6F-4ED6139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152" name="Grafik 151" descr="Mann mit einfarbiger Füllung">
              <a:extLst>
                <a:ext uri="{FF2B5EF4-FFF2-40B4-BE49-F238E27FC236}">
                  <a16:creationId xmlns:a16="http://schemas.microsoft.com/office/drawing/2014/main" id="{F4F4221C-C3EC-4BBD-82F4-30A36AAB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153" name="Grafik 152" descr="Frau mit einfarbiger Füllung">
              <a:extLst>
                <a:ext uri="{FF2B5EF4-FFF2-40B4-BE49-F238E27FC236}">
                  <a16:creationId xmlns:a16="http://schemas.microsoft.com/office/drawing/2014/main" id="{0FA8266D-0EA5-AB70-4E67-0CA52C90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54" name="Grafik 153" descr="Mann mit einfarbiger Füllung">
              <a:extLst>
                <a:ext uri="{FF2B5EF4-FFF2-40B4-BE49-F238E27FC236}">
                  <a16:creationId xmlns:a16="http://schemas.microsoft.com/office/drawing/2014/main" id="{E71D7ECF-028D-65E2-DEA2-A56412777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55" name="Grafik 154" descr="Frau mit einfarbiger Füllung">
              <a:extLst>
                <a:ext uri="{FF2B5EF4-FFF2-40B4-BE49-F238E27FC236}">
                  <a16:creationId xmlns:a16="http://schemas.microsoft.com/office/drawing/2014/main" id="{4E92EEB1-A21E-C57B-BA27-57E5839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56" name="Grafik 155" descr="Mann mit einfarbiger Füllung">
              <a:extLst>
                <a:ext uri="{FF2B5EF4-FFF2-40B4-BE49-F238E27FC236}">
                  <a16:creationId xmlns:a16="http://schemas.microsoft.com/office/drawing/2014/main" id="{3D681CD7-918E-30BD-AF79-1E5D0D660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57" name="Grafik 156" descr="Frau mit einfarbiger Füllung">
              <a:extLst>
                <a:ext uri="{FF2B5EF4-FFF2-40B4-BE49-F238E27FC236}">
                  <a16:creationId xmlns:a16="http://schemas.microsoft.com/office/drawing/2014/main" id="{D8AD3AFC-BD40-F9A2-F28E-DA929436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58" name="Grafik 157" descr="Mann mit einfarbiger Füllung">
              <a:extLst>
                <a:ext uri="{FF2B5EF4-FFF2-40B4-BE49-F238E27FC236}">
                  <a16:creationId xmlns:a16="http://schemas.microsoft.com/office/drawing/2014/main" id="{EC1799D3-B47B-F3AD-4825-B964BCB7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9" name="Grafik 158" descr="Frau mit einfarbiger Füllung">
              <a:extLst>
                <a:ext uri="{FF2B5EF4-FFF2-40B4-BE49-F238E27FC236}">
                  <a16:creationId xmlns:a16="http://schemas.microsoft.com/office/drawing/2014/main" id="{A2F59769-635B-6793-7D77-C4C3F9A9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0" name="Grafik 159" descr="Mann mit einfarbiger Füllung">
              <a:extLst>
                <a:ext uri="{FF2B5EF4-FFF2-40B4-BE49-F238E27FC236}">
                  <a16:creationId xmlns:a16="http://schemas.microsoft.com/office/drawing/2014/main" id="{70605F0D-B37A-33AE-237F-03A7CE1B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61" name="Grafik 160" descr="Frau mit einfarbiger Füllung">
              <a:extLst>
                <a:ext uri="{FF2B5EF4-FFF2-40B4-BE49-F238E27FC236}">
                  <a16:creationId xmlns:a16="http://schemas.microsoft.com/office/drawing/2014/main" id="{AEFE4D99-5252-21FA-7772-1FE12D0E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62" name="Grafik 161" descr="Mann mit einfarbiger Füllung">
              <a:extLst>
                <a:ext uri="{FF2B5EF4-FFF2-40B4-BE49-F238E27FC236}">
                  <a16:creationId xmlns:a16="http://schemas.microsoft.com/office/drawing/2014/main" id="{03DF6226-A93E-F17B-09F6-CC9D1DAE8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63" name="Grafik 162" descr="Frau mit einfarbiger Füllung">
              <a:extLst>
                <a:ext uri="{FF2B5EF4-FFF2-40B4-BE49-F238E27FC236}">
                  <a16:creationId xmlns:a16="http://schemas.microsoft.com/office/drawing/2014/main" id="{B374A87C-3029-DF87-23B8-7E1DD78C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164" name="Grafik 163" descr="Mann mit einfarbiger Füllung">
              <a:extLst>
                <a:ext uri="{FF2B5EF4-FFF2-40B4-BE49-F238E27FC236}">
                  <a16:creationId xmlns:a16="http://schemas.microsoft.com/office/drawing/2014/main" id="{F55307CA-CA57-6E70-9C20-4449FDD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165" name="Grafik 164" descr="Frau mit einfarbiger Füllung">
              <a:extLst>
                <a:ext uri="{FF2B5EF4-FFF2-40B4-BE49-F238E27FC236}">
                  <a16:creationId xmlns:a16="http://schemas.microsoft.com/office/drawing/2014/main" id="{D99FF52B-B755-C5A6-F185-A7150A00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166" name="Grafik 165" descr="Mann mit einfarbiger Füllung">
              <a:extLst>
                <a:ext uri="{FF2B5EF4-FFF2-40B4-BE49-F238E27FC236}">
                  <a16:creationId xmlns:a16="http://schemas.microsoft.com/office/drawing/2014/main" id="{114C21CC-C8A9-D7F9-D6D3-C0C38EF5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167" name="Grafik 166" descr="Frau mit einfarbiger Füllung">
              <a:extLst>
                <a:ext uri="{FF2B5EF4-FFF2-40B4-BE49-F238E27FC236}">
                  <a16:creationId xmlns:a16="http://schemas.microsoft.com/office/drawing/2014/main" id="{CAA9B9F4-0B2E-F9EB-0E67-6391C5FB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168" name="Grafik 167" descr="Mann mit einfarbiger Füllung">
              <a:extLst>
                <a:ext uri="{FF2B5EF4-FFF2-40B4-BE49-F238E27FC236}">
                  <a16:creationId xmlns:a16="http://schemas.microsoft.com/office/drawing/2014/main" id="{8233EEE5-069C-CC0D-5DED-7F05EAAF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169" name="Grafik 168" descr="Frau mit einfarbiger Füllung">
              <a:extLst>
                <a:ext uri="{FF2B5EF4-FFF2-40B4-BE49-F238E27FC236}">
                  <a16:creationId xmlns:a16="http://schemas.microsoft.com/office/drawing/2014/main" id="{AA059DCD-7C3E-61E5-D336-49C3D2CD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170" name="Grafik 169" descr="Mann mit einfarbiger Füllung">
              <a:extLst>
                <a:ext uri="{FF2B5EF4-FFF2-40B4-BE49-F238E27FC236}">
                  <a16:creationId xmlns:a16="http://schemas.microsoft.com/office/drawing/2014/main" id="{C2F8E1D7-6570-35A7-9628-B60024B9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171" name="Grafik 170" descr="Frau mit einfarbiger Füllung">
              <a:extLst>
                <a:ext uri="{FF2B5EF4-FFF2-40B4-BE49-F238E27FC236}">
                  <a16:creationId xmlns:a16="http://schemas.microsoft.com/office/drawing/2014/main" id="{95CA2329-35C1-51A2-E061-59AB4CFEC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172" name="Grafik 171" descr="Mann mit einfarbiger Füllung">
              <a:extLst>
                <a:ext uri="{FF2B5EF4-FFF2-40B4-BE49-F238E27FC236}">
                  <a16:creationId xmlns:a16="http://schemas.microsoft.com/office/drawing/2014/main" id="{442A1C70-7E5B-565F-6BBB-608C75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173" name="Grafik 172" descr="Frau mit einfarbiger Füllung">
              <a:extLst>
                <a:ext uri="{FF2B5EF4-FFF2-40B4-BE49-F238E27FC236}">
                  <a16:creationId xmlns:a16="http://schemas.microsoft.com/office/drawing/2014/main" id="{720D4E28-BA7A-1F62-373F-4D1F68F1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174" name="Grafik 173" descr="Mann mit einfarbiger Füllung">
              <a:extLst>
                <a:ext uri="{FF2B5EF4-FFF2-40B4-BE49-F238E27FC236}">
                  <a16:creationId xmlns:a16="http://schemas.microsoft.com/office/drawing/2014/main" id="{FE8F09A1-5D3A-2F17-D4D8-8605254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175" name="Grafik 174" descr="Frau mit einfarbiger Füllung">
              <a:extLst>
                <a:ext uri="{FF2B5EF4-FFF2-40B4-BE49-F238E27FC236}">
                  <a16:creationId xmlns:a16="http://schemas.microsoft.com/office/drawing/2014/main" id="{B3812382-B3AE-F5AA-8EAB-55B0A195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176" name="Grafik 175" descr="Mann mit einfarbiger Füllung">
              <a:extLst>
                <a:ext uri="{FF2B5EF4-FFF2-40B4-BE49-F238E27FC236}">
                  <a16:creationId xmlns:a16="http://schemas.microsoft.com/office/drawing/2014/main" id="{1252F7E5-CE7B-482C-A0B2-D240328B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177" name="Grafik 176" descr="Frau mit einfarbiger Füllung">
              <a:extLst>
                <a:ext uri="{FF2B5EF4-FFF2-40B4-BE49-F238E27FC236}">
                  <a16:creationId xmlns:a16="http://schemas.microsoft.com/office/drawing/2014/main" id="{FEA67C4F-B03B-58A1-36FD-289B2273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178" name="Grafik 177" descr="Mann mit einfarbiger Füllung">
              <a:extLst>
                <a:ext uri="{FF2B5EF4-FFF2-40B4-BE49-F238E27FC236}">
                  <a16:creationId xmlns:a16="http://schemas.microsoft.com/office/drawing/2014/main" id="{DF757726-6FB3-608E-AB4C-52EC4384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179" name="Grafik 178" descr="Frau mit einfarbiger Füllung">
              <a:extLst>
                <a:ext uri="{FF2B5EF4-FFF2-40B4-BE49-F238E27FC236}">
                  <a16:creationId xmlns:a16="http://schemas.microsoft.com/office/drawing/2014/main" id="{1189A8B1-2FA3-6522-CA53-8AD0BB78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180" name="Grafik 179" descr="Mann mit einfarbiger Füllung">
              <a:extLst>
                <a:ext uri="{FF2B5EF4-FFF2-40B4-BE49-F238E27FC236}">
                  <a16:creationId xmlns:a16="http://schemas.microsoft.com/office/drawing/2014/main" id="{2FB41848-56C7-4C76-A857-B0BD8DBB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181" name="Grafik 180" descr="Frau mit einfarbiger Füllung">
              <a:extLst>
                <a:ext uri="{FF2B5EF4-FFF2-40B4-BE49-F238E27FC236}">
                  <a16:creationId xmlns:a16="http://schemas.microsoft.com/office/drawing/2014/main" id="{B87A6E46-C800-F860-2F48-1BF4A94C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182" name="Grafik 181" descr="Mann mit einfarbiger Füllung">
              <a:extLst>
                <a:ext uri="{FF2B5EF4-FFF2-40B4-BE49-F238E27FC236}">
                  <a16:creationId xmlns:a16="http://schemas.microsoft.com/office/drawing/2014/main" id="{85054104-17BA-0DC3-2D42-C7F06C7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183" name="Grafik 182" descr="Frau mit einfarbiger Füllung">
              <a:extLst>
                <a:ext uri="{FF2B5EF4-FFF2-40B4-BE49-F238E27FC236}">
                  <a16:creationId xmlns:a16="http://schemas.microsoft.com/office/drawing/2014/main" id="{3687C19A-39C2-5ACA-D3FF-376D26C4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184" name="Grafik 183" descr="Mann mit einfarbiger Füllung">
              <a:extLst>
                <a:ext uri="{FF2B5EF4-FFF2-40B4-BE49-F238E27FC236}">
                  <a16:creationId xmlns:a16="http://schemas.microsoft.com/office/drawing/2014/main" id="{C1C75008-0E6F-9670-93BF-52147939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185" name="Grafik 184" descr="Frau mit einfarbiger Füllung">
              <a:extLst>
                <a:ext uri="{FF2B5EF4-FFF2-40B4-BE49-F238E27FC236}">
                  <a16:creationId xmlns:a16="http://schemas.microsoft.com/office/drawing/2014/main" id="{DBA1859C-2E88-18A5-2697-789F19AB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186" name="Grafik 185" descr="Mann mit einfarbiger Füllung">
              <a:extLst>
                <a:ext uri="{FF2B5EF4-FFF2-40B4-BE49-F238E27FC236}">
                  <a16:creationId xmlns:a16="http://schemas.microsoft.com/office/drawing/2014/main" id="{559EE7DB-24FA-10F1-DB98-8AE71449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187" name="Grafik 186" descr="Frau mit einfarbiger Füllung">
              <a:extLst>
                <a:ext uri="{FF2B5EF4-FFF2-40B4-BE49-F238E27FC236}">
                  <a16:creationId xmlns:a16="http://schemas.microsoft.com/office/drawing/2014/main" id="{01112785-A23A-C1D7-156A-A9B610E8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188" name="Grafik 187" descr="Mann mit einfarbiger Füllung">
              <a:extLst>
                <a:ext uri="{FF2B5EF4-FFF2-40B4-BE49-F238E27FC236}">
                  <a16:creationId xmlns:a16="http://schemas.microsoft.com/office/drawing/2014/main" id="{CF4669C4-DD39-D331-6976-CB3F7222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189" name="Grafik 188" descr="Frau mit einfarbiger Füllung">
              <a:extLst>
                <a:ext uri="{FF2B5EF4-FFF2-40B4-BE49-F238E27FC236}">
                  <a16:creationId xmlns:a16="http://schemas.microsoft.com/office/drawing/2014/main" id="{F2B0ED07-C19E-5CAD-102D-77749B8DA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190" name="Grafik 189" descr="Mann mit einfarbiger Füllung">
              <a:extLst>
                <a:ext uri="{FF2B5EF4-FFF2-40B4-BE49-F238E27FC236}">
                  <a16:creationId xmlns:a16="http://schemas.microsoft.com/office/drawing/2014/main" id="{CFEE72FE-B9A6-F2F1-5CE0-F2AD0915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191" name="Grafik 190" descr="Frau mit einfarbiger Füllung">
              <a:extLst>
                <a:ext uri="{FF2B5EF4-FFF2-40B4-BE49-F238E27FC236}">
                  <a16:creationId xmlns:a16="http://schemas.microsoft.com/office/drawing/2014/main" id="{592C065C-E6C9-C261-A1B2-4BB6440B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192" name="Grafik 191" descr="Mann mit einfarbiger Füllung">
              <a:extLst>
                <a:ext uri="{FF2B5EF4-FFF2-40B4-BE49-F238E27FC236}">
                  <a16:creationId xmlns:a16="http://schemas.microsoft.com/office/drawing/2014/main" id="{40DBB3BE-C02C-1FF7-5E1B-41FDBD99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193" name="Grafik 192" descr="Frau mit einfarbiger Füllung">
              <a:extLst>
                <a:ext uri="{FF2B5EF4-FFF2-40B4-BE49-F238E27FC236}">
                  <a16:creationId xmlns:a16="http://schemas.microsoft.com/office/drawing/2014/main" id="{F8F10356-9021-AE47-90C4-6B9DB05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194" name="Grafik 193" descr="Mann mit einfarbiger Füllung">
              <a:extLst>
                <a:ext uri="{FF2B5EF4-FFF2-40B4-BE49-F238E27FC236}">
                  <a16:creationId xmlns:a16="http://schemas.microsoft.com/office/drawing/2014/main" id="{DE9F91D7-D202-EF2A-87FC-F1C483C4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195" name="Grafik 194" descr="Frau mit einfarbiger Füllung">
              <a:extLst>
                <a:ext uri="{FF2B5EF4-FFF2-40B4-BE49-F238E27FC236}">
                  <a16:creationId xmlns:a16="http://schemas.microsoft.com/office/drawing/2014/main" id="{6DBB98A9-B5CC-544F-490A-77849331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196" name="Grafik 195" descr="Mann mit einfarbiger Füllung">
              <a:extLst>
                <a:ext uri="{FF2B5EF4-FFF2-40B4-BE49-F238E27FC236}">
                  <a16:creationId xmlns:a16="http://schemas.microsoft.com/office/drawing/2014/main" id="{53E26E54-6919-4846-4E79-9F970AF0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197" name="Grafik 196" descr="Frau mit einfarbiger Füllung">
              <a:extLst>
                <a:ext uri="{FF2B5EF4-FFF2-40B4-BE49-F238E27FC236}">
                  <a16:creationId xmlns:a16="http://schemas.microsoft.com/office/drawing/2014/main" id="{820E7717-4055-F0E5-E198-64CF8D0D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198" name="Grafik 197" descr="Mann mit einfarbiger Füllung">
              <a:extLst>
                <a:ext uri="{FF2B5EF4-FFF2-40B4-BE49-F238E27FC236}">
                  <a16:creationId xmlns:a16="http://schemas.microsoft.com/office/drawing/2014/main" id="{7A07CD9C-B130-E872-4613-05507227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199" name="Grafik 198" descr="Frau mit einfarbiger Füllung">
              <a:extLst>
                <a:ext uri="{FF2B5EF4-FFF2-40B4-BE49-F238E27FC236}">
                  <a16:creationId xmlns:a16="http://schemas.microsoft.com/office/drawing/2014/main" id="{91CBE5B6-B384-AF47-A683-DDD33918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200" name="Grafik 199" descr="Mann mit einfarbiger Füllung">
              <a:extLst>
                <a:ext uri="{FF2B5EF4-FFF2-40B4-BE49-F238E27FC236}">
                  <a16:creationId xmlns:a16="http://schemas.microsoft.com/office/drawing/2014/main" id="{9E31381F-7C30-FDEC-2D0D-10BF2171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201" name="Grafik 200" descr="Frau mit einfarbiger Füllung">
              <a:extLst>
                <a:ext uri="{FF2B5EF4-FFF2-40B4-BE49-F238E27FC236}">
                  <a16:creationId xmlns:a16="http://schemas.microsoft.com/office/drawing/2014/main" id="{821BEC83-A01A-0DAC-EB8E-EDC72E78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202" name="Grafik 201" descr="Mann mit einfarbiger Füllung">
              <a:extLst>
                <a:ext uri="{FF2B5EF4-FFF2-40B4-BE49-F238E27FC236}">
                  <a16:creationId xmlns:a16="http://schemas.microsoft.com/office/drawing/2014/main" id="{A0D95DC6-F63C-057C-7C6F-7CB7DDA5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203" name="Grafik 202" descr="Frau mit einfarbiger Füllung">
              <a:extLst>
                <a:ext uri="{FF2B5EF4-FFF2-40B4-BE49-F238E27FC236}">
                  <a16:creationId xmlns:a16="http://schemas.microsoft.com/office/drawing/2014/main" id="{F5F03686-3991-E70B-A4E9-99CF9440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204" name="Grafik 203" descr="Mann mit einfarbiger Füllung">
              <a:extLst>
                <a:ext uri="{FF2B5EF4-FFF2-40B4-BE49-F238E27FC236}">
                  <a16:creationId xmlns:a16="http://schemas.microsoft.com/office/drawing/2014/main" id="{441DDDE2-73B7-6F82-18D5-70228789C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205" name="Grafik 204" descr="Frau mit einfarbiger Füllung">
              <a:extLst>
                <a:ext uri="{FF2B5EF4-FFF2-40B4-BE49-F238E27FC236}">
                  <a16:creationId xmlns:a16="http://schemas.microsoft.com/office/drawing/2014/main" id="{0377239E-DEB9-8164-A456-DC40BAE02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206" name="Grafik 205" descr="Mann mit einfarbiger Füllung">
              <a:extLst>
                <a:ext uri="{FF2B5EF4-FFF2-40B4-BE49-F238E27FC236}">
                  <a16:creationId xmlns:a16="http://schemas.microsoft.com/office/drawing/2014/main" id="{C2BF9874-8441-EF7E-E2DF-2FB64AB9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207" name="Grafik 206" descr="Frau mit einfarbiger Füllung">
              <a:extLst>
                <a:ext uri="{FF2B5EF4-FFF2-40B4-BE49-F238E27FC236}">
                  <a16:creationId xmlns:a16="http://schemas.microsoft.com/office/drawing/2014/main" id="{E894D7B8-E171-4FC8-F484-05173B1DA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208" name="Grafik 207" descr="Mann mit einfarbiger Füllung">
              <a:extLst>
                <a:ext uri="{FF2B5EF4-FFF2-40B4-BE49-F238E27FC236}">
                  <a16:creationId xmlns:a16="http://schemas.microsoft.com/office/drawing/2014/main" id="{69B678BE-A3AB-C681-4467-7C8662D1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209" name="Grafik 208" descr="Frau mit einfarbiger Füllung">
              <a:extLst>
                <a:ext uri="{FF2B5EF4-FFF2-40B4-BE49-F238E27FC236}">
                  <a16:creationId xmlns:a16="http://schemas.microsoft.com/office/drawing/2014/main" id="{0BD06216-5694-F73A-E4E8-1BA8F0C5F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210" name="Grafik 209" descr="Mann mit einfarbiger Füllung">
              <a:extLst>
                <a:ext uri="{FF2B5EF4-FFF2-40B4-BE49-F238E27FC236}">
                  <a16:creationId xmlns:a16="http://schemas.microsoft.com/office/drawing/2014/main" id="{5D56F2B4-68F3-49DB-F9CB-C125393F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211" name="Grafik 210" descr="Frau mit einfarbiger Füllung">
              <a:extLst>
                <a:ext uri="{FF2B5EF4-FFF2-40B4-BE49-F238E27FC236}">
                  <a16:creationId xmlns:a16="http://schemas.microsoft.com/office/drawing/2014/main" id="{C63E589B-6867-97AA-7506-ED3A6C88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212" name="Grafik 211" descr="Mann mit einfarbiger Füllung">
              <a:extLst>
                <a:ext uri="{FF2B5EF4-FFF2-40B4-BE49-F238E27FC236}">
                  <a16:creationId xmlns:a16="http://schemas.microsoft.com/office/drawing/2014/main" id="{6AFC6D66-6194-F813-13D2-899082D9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213" name="Grafik 212" descr="Frau mit einfarbiger Füllung">
              <a:extLst>
                <a:ext uri="{FF2B5EF4-FFF2-40B4-BE49-F238E27FC236}">
                  <a16:creationId xmlns:a16="http://schemas.microsoft.com/office/drawing/2014/main" id="{F48B1B83-0C7C-0D6A-9E86-8725ADD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214" name="Grafik 213" descr="Mann mit einfarbiger Füllung">
              <a:extLst>
                <a:ext uri="{FF2B5EF4-FFF2-40B4-BE49-F238E27FC236}">
                  <a16:creationId xmlns:a16="http://schemas.microsoft.com/office/drawing/2014/main" id="{60DEF666-1B1E-931B-A269-EB7D3DA4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215" name="Grafik 214" descr="Frau mit einfarbiger Füllung">
              <a:extLst>
                <a:ext uri="{FF2B5EF4-FFF2-40B4-BE49-F238E27FC236}">
                  <a16:creationId xmlns:a16="http://schemas.microsoft.com/office/drawing/2014/main" id="{7A640805-4AAB-303F-2212-FBB15E7A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216" name="Grafik 215" descr="Mann mit einfarbiger Füllung">
              <a:extLst>
                <a:ext uri="{FF2B5EF4-FFF2-40B4-BE49-F238E27FC236}">
                  <a16:creationId xmlns:a16="http://schemas.microsoft.com/office/drawing/2014/main" id="{EFEB54F1-345A-D946-6994-254B78E91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217" name="Grafik 216" descr="Frau mit einfarbiger Füllung">
              <a:extLst>
                <a:ext uri="{FF2B5EF4-FFF2-40B4-BE49-F238E27FC236}">
                  <a16:creationId xmlns:a16="http://schemas.microsoft.com/office/drawing/2014/main" id="{82E7D9C6-B3A8-8CD5-EFB6-E91D8902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218" name="Grafik 217" descr="Mann mit einfarbiger Füllung">
              <a:extLst>
                <a:ext uri="{FF2B5EF4-FFF2-40B4-BE49-F238E27FC236}">
                  <a16:creationId xmlns:a16="http://schemas.microsoft.com/office/drawing/2014/main" id="{90C603FC-4333-B95F-B12A-E2E581C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219" name="Grafik 218" descr="Frau mit einfarbiger Füllung">
              <a:extLst>
                <a:ext uri="{FF2B5EF4-FFF2-40B4-BE49-F238E27FC236}">
                  <a16:creationId xmlns:a16="http://schemas.microsoft.com/office/drawing/2014/main" id="{453411E2-C651-EAA4-1E79-B6952E24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220" name="Grafik 219" descr="Mann mit einfarbiger Füllung">
              <a:extLst>
                <a:ext uri="{FF2B5EF4-FFF2-40B4-BE49-F238E27FC236}">
                  <a16:creationId xmlns:a16="http://schemas.microsoft.com/office/drawing/2014/main" id="{67010F6A-4C86-0EFA-8D7A-9468A22C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221" name="Grafik 220" descr="Mann mit einfarbiger Füllung">
              <a:extLst>
                <a:ext uri="{FF2B5EF4-FFF2-40B4-BE49-F238E27FC236}">
                  <a16:creationId xmlns:a16="http://schemas.microsoft.com/office/drawing/2014/main" id="{7D0B6FA5-2009-EC1A-4A6A-0118827D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222" name="Grafik 221" descr="Frau mit einfarbiger Füllung">
              <a:extLst>
                <a:ext uri="{FF2B5EF4-FFF2-40B4-BE49-F238E27FC236}">
                  <a16:creationId xmlns:a16="http://schemas.microsoft.com/office/drawing/2014/main" id="{E1B1E81E-0E8A-A8C5-7FAD-8A9E0E2A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223" name="Grafik 222" descr="Mann mit einfarbiger Füllung">
              <a:extLst>
                <a:ext uri="{FF2B5EF4-FFF2-40B4-BE49-F238E27FC236}">
                  <a16:creationId xmlns:a16="http://schemas.microsoft.com/office/drawing/2014/main" id="{04F5A90E-565D-E4A2-7D20-1E4227DE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224" name="Grafik 223" descr="Frau mit einfarbiger Füllung">
              <a:extLst>
                <a:ext uri="{FF2B5EF4-FFF2-40B4-BE49-F238E27FC236}">
                  <a16:creationId xmlns:a16="http://schemas.microsoft.com/office/drawing/2014/main" id="{D2AB26CA-18FA-D4DE-0A57-B57FFE43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225" name="Grafik 224" descr="Mann mit einfarbiger Füllung">
              <a:extLst>
                <a:ext uri="{FF2B5EF4-FFF2-40B4-BE49-F238E27FC236}">
                  <a16:creationId xmlns:a16="http://schemas.microsoft.com/office/drawing/2014/main" id="{32F4BCC4-A3B8-D94A-102F-551B7474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226" name="Grafik 225" descr="Frau mit einfarbiger Füllung">
              <a:extLst>
                <a:ext uri="{FF2B5EF4-FFF2-40B4-BE49-F238E27FC236}">
                  <a16:creationId xmlns:a16="http://schemas.microsoft.com/office/drawing/2014/main" id="{8BBBEE50-21A1-978F-A3A1-2D3088A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227" name="Grafik 226" descr="Mann mit einfarbiger Füllung">
              <a:extLst>
                <a:ext uri="{FF2B5EF4-FFF2-40B4-BE49-F238E27FC236}">
                  <a16:creationId xmlns:a16="http://schemas.microsoft.com/office/drawing/2014/main" id="{7AB5EEE6-0C2C-01EA-76EE-B1307DE0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228" name="Grafik 227" descr="Mann mit einfarbiger Füllung">
              <a:extLst>
                <a:ext uri="{FF2B5EF4-FFF2-40B4-BE49-F238E27FC236}">
                  <a16:creationId xmlns:a16="http://schemas.microsoft.com/office/drawing/2014/main" id="{EEA56EEC-F1C0-9234-D3FC-EF240AF7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229" name="Grafik 228" descr="Frau mit einfarbiger Füllung">
              <a:extLst>
                <a:ext uri="{FF2B5EF4-FFF2-40B4-BE49-F238E27FC236}">
                  <a16:creationId xmlns:a16="http://schemas.microsoft.com/office/drawing/2014/main" id="{47F88A37-DDB2-AF56-E31B-0EAD062BA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230" name="Grafik 229" descr="Mann mit einfarbiger Füllung">
              <a:extLst>
                <a:ext uri="{FF2B5EF4-FFF2-40B4-BE49-F238E27FC236}">
                  <a16:creationId xmlns:a16="http://schemas.microsoft.com/office/drawing/2014/main" id="{5EEF707F-D0E6-C23F-D332-FB8328E9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231" name="Grafik 230" descr="Frau mit einfarbiger Füllung">
              <a:extLst>
                <a:ext uri="{FF2B5EF4-FFF2-40B4-BE49-F238E27FC236}">
                  <a16:creationId xmlns:a16="http://schemas.microsoft.com/office/drawing/2014/main" id="{87DC69E3-7635-3621-9323-A516F3CC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232" name="Grafik 231" descr="Mann mit einfarbiger Füllung">
              <a:extLst>
                <a:ext uri="{FF2B5EF4-FFF2-40B4-BE49-F238E27FC236}">
                  <a16:creationId xmlns:a16="http://schemas.microsoft.com/office/drawing/2014/main" id="{4C9EDF00-BDDD-1CED-94D6-C364C53F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233" name="Grafik 232" descr="Frau mit einfarbiger Füllung">
              <a:extLst>
                <a:ext uri="{FF2B5EF4-FFF2-40B4-BE49-F238E27FC236}">
                  <a16:creationId xmlns:a16="http://schemas.microsoft.com/office/drawing/2014/main" id="{4EE93521-8992-DF24-8298-8319E020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234" name="Grafik 233" descr="Mann mit einfarbiger Füllung">
              <a:extLst>
                <a:ext uri="{FF2B5EF4-FFF2-40B4-BE49-F238E27FC236}">
                  <a16:creationId xmlns:a16="http://schemas.microsoft.com/office/drawing/2014/main" id="{D6D724C4-86F7-6013-DBF9-FD2C5374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235" name="Grafik 234" descr="Frau mit einfarbiger Füllung">
              <a:extLst>
                <a:ext uri="{FF2B5EF4-FFF2-40B4-BE49-F238E27FC236}">
                  <a16:creationId xmlns:a16="http://schemas.microsoft.com/office/drawing/2014/main" id="{E93364E5-F968-5ACA-6FFB-51158A953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236" name="Grafik 235" descr="Mann mit einfarbiger Füllung">
              <a:extLst>
                <a:ext uri="{FF2B5EF4-FFF2-40B4-BE49-F238E27FC236}">
                  <a16:creationId xmlns:a16="http://schemas.microsoft.com/office/drawing/2014/main" id="{EFD2D1D2-5170-2C7F-6655-709DA724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237" name="Grafik 236" descr="Frau mit einfarbiger Füllung">
              <a:extLst>
                <a:ext uri="{FF2B5EF4-FFF2-40B4-BE49-F238E27FC236}">
                  <a16:creationId xmlns:a16="http://schemas.microsoft.com/office/drawing/2014/main" id="{7F80BEBC-D447-D144-4700-9CBD4C5C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238" name="Grafik 237" descr="Mann mit einfarbiger Füllung">
              <a:extLst>
                <a:ext uri="{FF2B5EF4-FFF2-40B4-BE49-F238E27FC236}">
                  <a16:creationId xmlns:a16="http://schemas.microsoft.com/office/drawing/2014/main" id="{955530A2-9581-A117-4892-0D710250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239" name="Grafik 238" descr="Frau mit einfarbiger Füllung">
              <a:extLst>
                <a:ext uri="{FF2B5EF4-FFF2-40B4-BE49-F238E27FC236}">
                  <a16:creationId xmlns:a16="http://schemas.microsoft.com/office/drawing/2014/main" id="{3B646EA1-090F-9277-5C30-25DDD7AA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240" name="Grafik 239" descr="Mann mit einfarbiger Füllung">
              <a:extLst>
                <a:ext uri="{FF2B5EF4-FFF2-40B4-BE49-F238E27FC236}">
                  <a16:creationId xmlns:a16="http://schemas.microsoft.com/office/drawing/2014/main" id="{97FEC9C8-BA54-696B-96AA-28DE46CA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241" name="Grafik 240" descr="Frau mit einfarbiger Füllung">
              <a:extLst>
                <a:ext uri="{FF2B5EF4-FFF2-40B4-BE49-F238E27FC236}">
                  <a16:creationId xmlns:a16="http://schemas.microsoft.com/office/drawing/2014/main" id="{09478AC1-FC35-E53D-FA71-E0FC3B60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242" name="Grafik 241" descr="Mann mit einfarbiger Füllung">
              <a:extLst>
                <a:ext uri="{FF2B5EF4-FFF2-40B4-BE49-F238E27FC236}">
                  <a16:creationId xmlns:a16="http://schemas.microsoft.com/office/drawing/2014/main" id="{ED60DAD1-BEAF-0AE9-7BC5-9FB48D5D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243" name="Grafik 242" descr="Frau mit einfarbiger Füllung">
              <a:extLst>
                <a:ext uri="{FF2B5EF4-FFF2-40B4-BE49-F238E27FC236}">
                  <a16:creationId xmlns:a16="http://schemas.microsoft.com/office/drawing/2014/main" id="{072AD59F-9660-7BE1-2DD3-9D87B193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244" name="Grafik 243" descr="Mann mit einfarbiger Füllung">
              <a:extLst>
                <a:ext uri="{FF2B5EF4-FFF2-40B4-BE49-F238E27FC236}">
                  <a16:creationId xmlns:a16="http://schemas.microsoft.com/office/drawing/2014/main" id="{EDF210FE-BD9D-59CE-1F1F-E01F15E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245" name="Grafik 244" descr="Frau mit einfarbiger Füllung">
              <a:extLst>
                <a:ext uri="{FF2B5EF4-FFF2-40B4-BE49-F238E27FC236}">
                  <a16:creationId xmlns:a16="http://schemas.microsoft.com/office/drawing/2014/main" id="{1AB4407A-1F3D-6997-C0BD-9556CB6D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246" name="Grafik 245" descr="Mann mit einfarbiger Füllung">
              <a:extLst>
                <a:ext uri="{FF2B5EF4-FFF2-40B4-BE49-F238E27FC236}">
                  <a16:creationId xmlns:a16="http://schemas.microsoft.com/office/drawing/2014/main" id="{B85147E0-3979-147A-2B2F-4DF10A0E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247" name="Grafik 246" descr="Frau mit einfarbiger Füllung">
              <a:extLst>
                <a:ext uri="{FF2B5EF4-FFF2-40B4-BE49-F238E27FC236}">
                  <a16:creationId xmlns:a16="http://schemas.microsoft.com/office/drawing/2014/main" id="{81407027-B8C9-678D-71B6-C58DB681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248" name="Grafik 247" descr="Mann mit einfarbiger Füllung">
              <a:extLst>
                <a:ext uri="{FF2B5EF4-FFF2-40B4-BE49-F238E27FC236}">
                  <a16:creationId xmlns:a16="http://schemas.microsoft.com/office/drawing/2014/main" id="{E67E3704-4AEA-F110-40BB-19848234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249" name="Grafik 248" descr="Frau mit einfarbiger Füllung">
              <a:extLst>
                <a:ext uri="{FF2B5EF4-FFF2-40B4-BE49-F238E27FC236}">
                  <a16:creationId xmlns:a16="http://schemas.microsoft.com/office/drawing/2014/main" id="{7F8A981F-5998-7945-1CDA-F7F7A50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250" name="Grafik 249" descr="Mann mit einfarbiger Füllung">
              <a:extLst>
                <a:ext uri="{FF2B5EF4-FFF2-40B4-BE49-F238E27FC236}">
                  <a16:creationId xmlns:a16="http://schemas.microsoft.com/office/drawing/2014/main" id="{F59B9253-A4F8-F708-4559-FEAB0C6E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251" name="Grafik 250" descr="Frau mit einfarbiger Füllung">
              <a:extLst>
                <a:ext uri="{FF2B5EF4-FFF2-40B4-BE49-F238E27FC236}">
                  <a16:creationId xmlns:a16="http://schemas.microsoft.com/office/drawing/2014/main" id="{B1C9C2F8-05B0-5824-63D1-76EC4248E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252" name="Grafik 251" descr="Mann mit einfarbiger Füllung">
              <a:extLst>
                <a:ext uri="{FF2B5EF4-FFF2-40B4-BE49-F238E27FC236}">
                  <a16:creationId xmlns:a16="http://schemas.microsoft.com/office/drawing/2014/main" id="{5A316F1A-3C6C-D2E7-08BD-920D076A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253" name="Grafik 252" descr="Frau mit einfarbiger Füllung">
              <a:extLst>
                <a:ext uri="{FF2B5EF4-FFF2-40B4-BE49-F238E27FC236}">
                  <a16:creationId xmlns:a16="http://schemas.microsoft.com/office/drawing/2014/main" id="{63F16B79-5766-7B55-CA57-67517368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254" name="Grafik 253" descr="Mann mit einfarbiger Füllung">
              <a:extLst>
                <a:ext uri="{FF2B5EF4-FFF2-40B4-BE49-F238E27FC236}">
                  <a16:creationId xmlns:a16="http://schemas.microsoft.com/office/drawing/2014/main" id="{E443AD0B-3FC8-DDB9-09DF-D225C1EB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255" name="Grafik 254" descr="Frau mit einfarbiger Füllung">
              <a:extLst>
                <a:ext uri="{FF2B5EF4-FFF2-40B4-BE49-F238E27FC236}">
                  <a16:creationId xmlns:a16="http://schemas.microsoft.com/office/drawing/2014/main" id="{EBE3A2B0-D1AB-93DB-7B3A-F6A31900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256" name="Grafik 255" descr="Mann mit einfarbiger Füllung">
              <a:extLst>
                <a:ext uri="{FF2B5EF4-FFF2-40B4-BE49-F238E27FC236}">
                  <a16:creationId xmlns:a16="http://schemas.microsoft.com/office/drawing/2014/main" id="{D41007F5-A05F-0F6D-9CE9-50BCFEFF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257" name="Grafik 256" descr="Frau mit einfarbiger Füllung">
              <a:extLst>
                <a:ext uri="{FF2B5EF4-FFF2-40B4-BE49-F238E27FC236}">
                  <a16:creationId xmlns:a16="http://schemas.microsoft.com/office/drawing/2014/main" id="{E57F7ABB-F912-3ECA-DAAF-868E3C5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258" name="Grafik 257" descr="Mann mit einfarbiger Füllung">
              <a:extLst>
                <a:ext uri="{FF2B5EF4-FFF2-40B4-BE49-F238E27FC236}">
                  <a16:creationId xmlns:a16="http://schemas.microsoft.com/office/drawing/2014/main" id="{66FE80FE-7219-D322-E9AA-750AE79D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259" name="Grafik 258" descr="Frau mit einfarbiger Füllung">
              <a:extLst>
                <a:ext uri="{FF2B5EF4-FFF2-40B4-BE49-F238E27FC236}">
                  <a16:creationId xmlns:a16="http://schemas.microsoft.com/office/drawing/2014/main" id="{D3426363-CED2-EC27-39D4-9BA4CB87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260" name="Grafik 259" descr="Mann mit einfarbiger Füllung">
              <a:extLst>
                <a:ext uri="{FF2B5EF4-FFF2-40B4-BE49-F238E27FC236}">
                  <a16:creationId xmlns:a16="http://schemas.microsoft.com/office/drawing/2014/main" id="{7CBF30A6-4F41-EB35-BA2D-CBC22EFD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261" name="Grafik 260" descr="Frau mit einfarbiger Füllung">
              <a:extLst>
                <a:ext uri="{FF2B5EF4-FFF2-40B4-BE49-F238E27FC236}">
                  <a16:creationId xmlns:a16="http://schemas.microsoft.com/office/drawing/2014/main" id="{051D2F84-32A9-0FBC-4315-EDE4A590A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262" name="Grafik 261" descr="Mann mit einfarbiger Füllung">
              <a:extLst>
                <a:ext uri="{FF2B5EF4-FFF2-40B4-BE49-F238E27FC236}">
                  <a16:creationId xmlns:a16="http://schemas.microsoft.com/office/drawing/2014/main" id="{3094D742-DF88-077C-55B4-0D9E3F85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263" name="Grafik 262" descr="Frau mit einfarbiger Füllung">
              <a:extLst>
                <a:ext uri="{FF2B5EF4-FFF2-40B4-BE49-F238E27FC236}">
                  <a16:creationId xmlns:a16="http://schemas.microsoft.com/office/drawing/2014/main" id="{E5321B6C-4FA1-D688-A0AC-40626031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264" name="Grafik 263" descr="Mann mit einfarbiger Füllung">
              <a:extLst>
                <a:ext uri="{FF2B5EF4-FFF2-40B4-BE49-F238E27FC236}">
                  <a16:creationId xmlns:a16="http://schemas.microsoft.com/office/drawing/2014/main" id="{BA70C6E8-63D6-7DC4-0EC3-3A47124F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265" name="Grafik 264" descr="Frau mit einfarbiger Füllung">
              <a:extLst>
                <a:ext uri="{FF2B5EF4-FFF2-40B4-BE49-F238E27FC236}">
                  <a16:creationId xmlns:a16="http://schemas.microsoft.com/office/drawing/2014/main" id="{D7D702F1-692D-BF29-3600-9154995B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266" name="Grafik 265" descr="Mann mit einfarbiger Füllung">
              <a:extLst>
                <a:ext uri="{FF2B5EF4-FFF2-40B4-BE49-F238E27FC236}">
                  <a16:creationId xmlns:a16="http://schemas.microsoft.com/office/drawing/2014/main" id="{4FE746FA-71D9-E7A4-2E17-78F334F8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267" name="Grafik 266" descr="Frau mit einfarbiger Füllung">
              <a:extLst>
                <a:ext uri="{FF2B5EF4-FFF2-40B4-BE49-F238E27FC236}">
                  <a16:creationId xmlns:a16="http://schemas.microsoft.com/office/drawing/2014/main" id="{DD5B9B08-B61E-80BC-7070-CB8B68C3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268" name="Grafik 267" descr="Mann mit einfarbiger Füllung">
              <a:extLst>
                <a:ext uri="{FF2B5EF4-FFF2-40B4-BE49-F238E27FC236}">
                  <a16:creationId xmlns:a16="http://schemas.microsoft.com/office/drawing/2014/main" id="{91DE7D58-46EB-600D-2222-247DC21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269" name="Grafik 268" descr="Frau mit einfarbiger Füllung">
              <a:extLst>
                <a:ext uri="{FF2B5EF4-FFF2-40B4-BE49-F238E27FC236}">
                  <a16:creationId xmlns:a16="http://schemas.microsoft.com/office/drawing/2014/main" id="{21DA14F1-D615-3654-0CE2-A604C5D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270" name="Grafik 269" descr="Mann mit einfarbiger Füllung">
              <a:extLst>
                <a:ext uri="{FF2B5EF4-FFF2-40B4-BE49-F238E27FC236}">
                  <a16:creationId xmlns:a16="http://schemas.microsoft.com/office/drawing/2014/main" id="{D418D495-0E56-C7AA-7364-55944E4D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271" name="Grafik 270" descr="Frau mit einfarbiger Füllung">
              <a:extLst>
                <a:ext uri="{FF2B5EF4-FFF2-40B4-BE49-F238E27FC236}">
                  <a16:creationId xmlns:a16="http://schemas.microsoft.com/office/drawing/2014/main" id="{B55902D5-B44B-3C2D-7778-E759DB8E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272" name="Grafik 271" descr="Mann mit einfarbiger Füllung">
              <a:extLst>
                <a:ext uri="{FF2B5EF4-FFF2-40B4-BE49-F238E27FC236}">
                  <a16:creationId xmlns:a16="http://schemas.microsoft.com/office/drawing/2014/main" id="{7E367B71-81CB-A815-6F09-7838AA0E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273" name="Grafik 272" descr="Frau mit einfarbiger Füllung">
              <a:extLst>
                <a:ext uri="{FF2B5EF4-FFF2-40B4-BE49-F238E27FC236}">
                  <a16:creationId xmlns:a16="http://schemas.microsoft.com/office/drawing/2014/main" id="{65655DFE-082F-B41E-0BED-4E62CFDE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274" name="Grafik 273" descr="Mann mit einfarbiger Füllung">
              <a:extLst>
                <a:ext uri="{FF2B5EF4-FFF2-40B4-BE49-F238E27FC236}">
                  <a16:creationId xmlns:a16="http://schemas.microsoft.com/office/drawing/2014/main" id="{BCE76935-CFAB-86C0-E9B4-ED9718DD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275" name="Grafik 274" descr="Frau mit einfarbiger Füllung">
              <a:extLst>
                <a:ext uri="{FF2B5EF4-FFF2-40B4-BE49-F238E27FC236}">
                  <a16:creationId xmlns:a16="http://schemas.microsoft.com/office/drawing/2014/main" id="{AFB374EE-693A-A38B-8C93-76F37DB4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276" name="Grafik 275" descr="Mann mit einfarbiger Füllung">
              <a:extLst>
                <a:ext uri="{FF2B5EF4-FFF2-40B4-BE49-F238E27FC236}">
                  <a16:creationId xmlns:a16="http://schemas.microsoft.com/office/drawing/2014/main" id="{C2E4E404-FB39-D0CE-E23D-49FE4254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277" name="Grafik 276" descr="Frau mit einfarbiger Füllung">
              <a:extLst>
                <a:ext uri="{FF2B5EF4-FFF2-40B4-BE49-F238E27FC236}">
                  <a16:creationId xmlns:a16="http://schemas.microsoft.com/office/drawing/2014/main" id="{DFC478D7-8A02-3BFC-8F02-F88E3301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278" name="Grafik 277" descr="Mann mit einfarbiger Füllung">
              <a:extLst>
                <a:ext uri="{FF2B5EF4-FFF2-40B4-BE49-F238E27FC236}">
                  <a16:creationId xmlns:a16="http://schemas.microsoft.com/office/drawing/2014/main" id="{CFF2ED3B-5A23-D33B-02A0-DC0F67EC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279" name="Grafik 278" descr="Frau mit einfarbiger Füllung">
              <a:extLst>
                <a:ext uri="{FF2B5EF4-FFF2-40B4-BE49-F238E27FC236}">
                  <a16:creationId xmlns:a16="http://schemas.microsoft.com/office/drawing/2014/main" id="{425F7229-BC96-2383-9155-A2F543B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280" name="Grafik 279" descr="Mann mit einfarbiger Füllung">
              <a:extLst>
                <a:ext uri="{FF2B5EF4-FFF2-40B4-BE49-F238E27FC236}">
                  <a16:creationId xmlns:a16="http://schemas.microsoft.com/office/drawing/2014/main" id="{83581D70-A244-205E-31C8-C48117E3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281" name="Grafik 280" descr="Frau mit einfarbiger Füllung">
              <a:extLst>
                <a:ext uri="{FF2B5EF4-FFF2-40B4-BE49-F238E27FC236}">
                  <a16:creationId xmlns:a16="http://schemas.microsoft.com/office/drawing/2014/main" id="{45D5D019-EA78-0959-5FA8-1ABA926A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282" name="Grafik 281" descr="Mann mit einfarbiger Füllung">
              <a:extLst>
                <a:ext uri="{FF2B5EF4-FFF2-40B4-BE49-F238E27FC236}">
                  <a16:creationId xmlns:a16="http://schemas.microsoft.com/office/drawing/2014/main" id="{CE9A3FC2-52BB-B06A-E447-051B67279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283" name="Grafik 282" descr="Frau mit einfarbiger Füllung">
              <a:extLst>
                <a:ext uri="{FF2B5EF4-FFF2-40B4-BE49-F238E27FC236}">
                  <a16:creationId xmlns:a16="http://schemas.microsoft.com/office/drawing/2014/main" id="{A258BF0D-E64A-B405-EEEA-FC848E140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284" name="Grafik 283" descr="Mann mit einfarbiger Füllung">
              <a:extLst>
                <a:ext uri="{FF2B5EF4-FFF2-40B4-BE49-F238E27FC236}">
                  <a16:creationId xmlns:a16="http://schemas.microsoft.com/office/drawing/2014/main" id="{31FC4CF3-6D9B-D3F4-4E6C-E98EF6C2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285" name="Grafik 284" descr="Frau mit einfarbiger Füllung">
              <a:extLst>
                <a:ext uri="{FF2B5EF4-FFF2-40B4-BE49-F238E27FC236}">
                  <a16:creationId xmlns:a16="http://schemas.microsoft.com/office/drawing/2014/main" id="{2EE01F37-6922-E92E-AAA8-2C8A1351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286" name="Grafik 285" descr="Mann mit einfarbiger Füllung">
              <a:extLst>
                <a:ext uri="{FF2B5EF4-FFF2-40B4-BE49-F238E27FC236}">
                  <a16:creationId xmlns:a16="http://schemas.microsoft.com/office/drawing/2014/main" id="{252784CD-7838-98E9-DF17-56E19F7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287" name="Grafik 286" descr="Frau mit einfarbiger Füllung">
              <a:extLst>
                <a:ext uri="{FF2B5EF4-FFF2-40B4-BE49-F238E27FC236}">
                  <a16:creationId xmlns:a16="http://schemas.microsoft.com/office/drawing/2014/main" id="{DA54F41E-FF62-CED3-7D7E-4AB0E33B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288" name="Grafik 287" descr="Mann mit einfarbiger Füllung">
              <a:extLst>
                <a:ext uri="{FF2B5EF4-FFF2-40B4-BE49-F238E27FC236}">
                  <a16:creationId xmlns:a16="http://schemas.microsoft.com/office/drawing/2014/main" id="{5421185C-0821-CA9C-D44C-D3A7F148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289" name="Grafik 288" descr="Frau mit einfarbiger Füllung">
              <a:extLst>
                <a:ext uri="{FF2B5EF4-FFF2-40B4-BE49-F238E27FC236}">
                  <a16:creationId xmlns:a16="http://schemas.microsoft.com/office/drawing/2014/main" id="{A37EF81F-5D5D-C4BD-1792-1C996287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7E15904C-9991-5A61-08C0-7BF5CDA49BA1}"/>
              </a:ext>
            </a:extLst>
          </p:cNvPr>
          <p:cNvGrpSpPr/>
          <p:nvPr/>
        </p:nvGrpSpPr>
        <p:grpSpPr>
          <a:xfrm>
            <a:off x="423925" y="4535871"/>
            <a:ext cx="4599922" cy="2205728"/>
            <a:chOff x="225619" y="321084"/>
            <a:chExt cx="12019670" cy="5855325"/>
          </a:xfrm>
        </p:grpSpPr>
        <p:pic>
          <p:nvPicPr>
            <p:cNvPr id="291" name="Grafik 290" descr="Mann mit einfarbiger Füllung">
              <a:extLst>
                <a:ext uri="{FF2B5EF4-FFF2-40B4-BE49-F238E27FC236}">
                  <a16:creationId xmlns:a16="http://schemas.microsoft.com/office/drawing/2014/main" id="{14164B55-96E9-F671-3447-B1E4FCDD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292" name="Grafik 291" descr="Frau mit einfarbiger Füllung">
              <a:extLst>
                <a:ext uri="{FF2B5EF4-FFF2-40B4-BE49-F238E27FC236}">
                  <a16:creationId xmlns:a16="http://schemas.microsoft.com/office/drawing/2014/main" id="{57353CC7-9395-4F42-8A26-B3B6442B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293" name="Grafik 292" descr="Mann mit einfarbiger Füllung">
              <a:extLst>
                <a:ext uri="{FF2B5EF4-FFF2-40B4-BE49-F238E27FC236}">
                  <a16:creationId xmlns:a16="http://schemas.microsoft.com/office/drawing/2014/main" id="{9BE733D0-316E-1C1A-BD14-F407F77A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294" name="Grafik 293" descr="Frau mit einfarbiger Füllung">
              <a:extLst>
                <a:ext uri="{FF2B5EF4-FFF2-40B4-BE49-F238E27FC236}">
                  <a16:creationId xmlns:a16="http://schemas.microsoft.com/office/drawing/2014/main" id="{CB352972-42AB-1E30-46C7-D0A356DB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295" name="Grafik 294" descr="Mann mit einfarbiger Füllung">
              <a:extLst>
                <a:ext uri="{FF2B5EF4-FFF2-40B4-BE49-F238E27FC236}">
                  <a16:creationId xmlns:a16="http://schemas.microsoft.com/office/drawing/2014/main" id="{052E6BE7-40AB-3F7B-2E83-CAB8425BB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296" name="Grafik 295" descr="Frau mit einfarbiger Füllung">
              <a:extLst>
                <a:ext uri="{FF2B5EF4-FFF2-40B4-BE49-F238E27FC236}">
                  <a16:creationId xmlns:a16="http://schemas.microsoft.com/office/drawing/2014/main" id="{21D231E3-06C6-C204-3646-E59AC36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297" name="Grafik 296" descr="Mann mit einfarbiger Füllung">
              <a:extLst>
                <a:ext uri="{FF2B5EF4-FFF2-40B4-BE49-F238E27FC236}">
                  <a16:creationId xmlns:a16="http://schemas.microsoft.com/office/drawing/2014/main" id="{6138F422-5511-0877-1ECE-3C26125C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298" name="Grafik 297" descr="Frau mit einfarbiger Füllung">
              <a:extLst>
                <a:ext uri="{FF2B5EF4-FFF2-40B4-BE49-F238E27FC236}">
                  <a16:creationId xmlns:a16="http://schemas.microsoft.com/office/drawing/2014/main" id="{CBF46A04-E274-F8AE-2345-14DFC59E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299" name="Grafik 298" descr="Mann mit einfarbiger Füllung">
              <a:extLst>
                <a:ext uri="{FF2B5EF4-FFF2-40B4-BE49-F238E27FC236}">
                  <a16:creationId xmlns:a16="http://schemas.microsoft.com/office/drawing/2014/main" id="{75278E9F-7EB6-CE6F-BEE5-8C2F9DA3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300" name="Grafik 299" descr="Frau mit einfarbiger Füllung">
              <a:extLst>
                <a:ext uri="{FF2B5EF4-FFF2-40B4-BE49-F238E27FC236}">
                  <a16:creationId xmlns:a16="http://schemas.microsoft.com/office/drawing/2014/main" id="{F8628AC3-C863-7D55-9ABE-9722267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301" name="Grafik 300" descr="Mann mit einfarbiger Füllung">
              <a:extLst>
                <a:ext uri="{FF2B5EF4-FFF2-40B4-BE49-F238E27FC236}">
                  <a16:creationId xmlns:a16="http://schemas.microsoft.com/office/drawing/2014/main" id="{426C9D2A-3F41-7178-374E-CFBE14EC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302" name="Grafik 301" descr="Frau mit einfarbiger Füllung">
              <a:extLst>
                <a:ext uri="{FF2B5EF4-FFF2-40B4-BE49-F238E27FC236}">
                  <a16:creationId xmlns:a16="http://schemas.microsoft.com/office/drawing/2014/main" id="{FD6686C9-0628-92CD-F97E-F00A19BD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303" name="Grafik 302" descr="Mann mit einfarbiger Füllung">
              <a:extLst>
                <a:ext uri="{FF2B5EF4-FFF2-40B4-BE49-F238E27FC236}">
                  <a16:creationId xmlns:a16="http://schemas.microsoft.com/office/drawing/2014/main" id="{74C6FF6A-74CC-BF47-13F3-CCB954D5F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304" name="Grafik 303" descr="Frau mit einfarbiger Füllung">
              <a:extLst>
                <a:ext uri="{FF2B5EF4-FFF2-40B4-BE49-F238E27FC236}">
                  <a16:creationId xmlns:a16="http://schemas.microsoft.com/office/drawing/2014/main" id="{08C66B96-43D4-A030-348A-F95A386A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305" name="Grafik 304" descr="Mann mit einfarbiger Füllung">
              <a:extLst>
                <a:ext uri="{FF2B5EF4-FFF2-40B4-BE49-F238E27FC236}">
                  <a16:creationId xmlns:a16="http://schemas.microsoft.com/office/drawing/2014/main" id="{65D9F06B-B474-83D5-BF72-A27BAFD0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306" name="Grafik 305" descr="Frau mit einfarbiger Füllung">
              <a:extLst>
                <a:ext uri="{FF2B5EF4-FFF2-40B4-BE49-F238E27FC236}">
                  <a16:creationId xmlns:a16="http://schemas.microsoft.com/office/drawing/2014/main" id="{C6A36FBD-7DCA-2613-45A3-29C1BBD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307" name="Grafik 306" descr="Mann mit einfarbiger Füllung">
              <a:extLst>
                <a:ext uri="{FF2B5EF4-FFF2-40B4-BE49-F238E27FC236}">
                  <a16:creationId xmlns:a16="http://schemas.microsoft.com/office/drawing/2014/main" id="{42F8FD40-8E64-0288-6E9E-E5614DC9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308" name="Grafik 307" descr="Frau mit einfarbiger Füllung">
              <a:extLst>
                <a:ext uri="{FF2B5EF4-FFF2-40B4-BE49-F238E27FC236}">
                  <a16:creationId xmlns:a16="http://schemas.microsoft.com/office/drawing/2014/main" id="{96553D54-C32C-4CE9-00A7-DC642A71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309" name="Grafik 308" descr="Mann mit einfarbiger Füllung">
              <a:extLst>
                <a:ext uri="{FF2B5EF4-FFF2-40B4-BE49-F238E27FC236}">
                  <a16:creationId xmlns:a16="http://schemas.microsoft.com/office/drawing/2014/main" id="{EF29F7D1-4F78-4953-E0FF-35C6F258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310" name="Grafik 309" descr="Frau mit einfarbiger Füllung">
              <a:extLst>
                <a:ext uri="{FF2B5EF4-FFF2-40B4-BE49-F238E27FC236}">
                  <a16:creationId xmlns:a16="http://schemas.microsoft.com/office/drawing/2014/main" id="{1717BC70-9116-9916-7870-A8144517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311" name="Grafik 310" descr="Mann mit einfarbiger Füllung">
              <a:extLst>
                <a:ext uri="{FF2B5EF4-FFF2-40B4-BE49-F238E27FC236}">
                  <a16:creationId xmlns:a16="http://schemas.microsoft.com/office/drawing/2014/main" id="{DF691243-368C-75CE-E82E-847F907D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312" name="Grafik 311" descr="Frau mit einfarbiger Füllung">
              <a:extLst>
                <a:ext uri="{FF2B5EF4-FFF2-40B4-BE49-F238E27FC236}">
                  <a16:creationId xmlns:a16="http://schemas.microsoft.com/office/drawing/2014/main" id="{B74D874E-6D19-F946-F18E-DB94C4533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313" name="Grafik 312" descr="Mann mit einfarbiger Füllung">
              <a:extLst>
                <a:ext uri="{FF2B5EF4-FFF2-40B4-BE49-F238E27FC236}">
                  <a16:creationId xmlns:a16="http://schemas.microsoft.com/office/drawing/2014/main" id="{B5CEE75B-AC7A-C72C-DCA9-5568A06DA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314" name="Grafik 313" descr="Frau mit einfarbiger Füllung">
              <a:extLst>
                <a:ext uri="{FF2B5EF4-FFF2-40B4-BE49-F238E27FC236}">
                  <a16:creationId xmlns:a16="http://schemas.microsoft.com/office/drawing/2014/main" id="{9BD61CC9-610D-5E2F-0A71-5EE18388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315" name="Grafik 314" descr="Mann mit einfarbiger Füllung">
              <a:extLst>
                <a:ext uri="{FF2B5EF4-FFF2-40B4-BE49-F238E27FC236}">
                  <a16:creationId xmlns:a16="http://schemas.microsoft.com/office/drawing/2014/main" id="{0BE79293-88E9-D954-335D-95BCE003A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316" name="Grafik 315" descr="Frau mit einfarbiger Füllung">
              <a:extLst>
                <a:ext uri="{FF2B5EF4-FFF2-40B4-BE49-F238E27FC236}">
                  <a16:creationId xmlns:a16="http://schemas.microsoft.com/office/drawing/2014/main" id="{500899E1-3EBC-0BD9-0A0F-A7ACD1BC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17" name="Grafik 316" descr="Mann mit einfarbiger Füllung">
              <a:extLst>
                <a:ext uri="{FF2B5EF4-FFF2-40B4-BE49-F238E27FC236}">
                  <a16:creationId xmlns:a16="http://schemas.microsoft.com/office/drawing/2014/main" id="{18641BD6-FDF7-86E1-8B67-FFCBC942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8" name="Grafik 317" descr="Frau mit einfarbiger Füllung">
              <a:extLst>
                <a:ext uri="{FF2B5EF4-FFF2-40B4-BE49-F238E27FC236}">
                  <a16:creationId xmlns:a16="http://schemas.microsoft.com/office/drawing/2014/main" id="{F580E037-8892-AB2F-BE2A-4085CC5CB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19" name="Grafik 318" descr="Mann mit einfarbiger Füllung">
              <a:extLst>
                <a:ext uri="{FF2B5EF4-FFF2-40B4-BE49-F238E27FC236}">
                  <a16:creationId xmlns:a16="http://schemas.microsoft.com/office/drawing/2014/main" id="{53AE8BF5-0350-DA2E-A4EF-B0DF6FB3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20" name="Grafik 319" descr="Frau mit einfarbiger Füllung">
              <a:extLst>
                <a:ext uri="{FF2B5EF4-FFF2-40B4-BE49-F238E27FC236}">
                  <a16:creationId xmlns:a16="http://schemas.microsoft.com/office/drawing/2014/main" id="{628C92F3-5DE6-CB1C-662E-4203D9AD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21" name="Grafik 320" descr="Mann mit einfarbiger Füllung">
              <a:extLst>
                <a:ext uri="{FF2B5EF4-FFF2-40B4-BE49-F238E27FC236}">
                  <a16:creationId xmlns:a16="http://schemas.microsoft.com/office/drawing/2014/main" id="{D5C0B530-60AE-C5E7-C7E9-E5855A96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22" name="Grafik 321" descr="Frau mit einfarbiger Füllung">
              <a:extLst>
                <a:ext uri="{FF2B5EF4-FFF2-40B4-BE49-F238E27FC236}">
                  <a16:creationId xmlns:a16="http://schemas.microsoft.com/office/drawing/2014/main" id="{4DD7FB21-BA39-167A-E819-8FAB9935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23" name="Grafik 322" descr="Mann mit einfarbiger Füllung">
              <a:extLst>
                <a:ext uri="{FF2B5EF4-FFF2-40B4-BE49-F238E27FC236}">
                  <a16:creationId xmlns:a16="http://schemas.microsoft.com/office/drawing/2014/main" id="{AE069240-3F9A-EDC9-70CB-FAD2086A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24" name="Grafik 323" descr="Frau mit einfarbiger Füllung">
              <a:extLst>
                <a:ext uri="{FF2B5EF4-FFF2-40B4-BE49-F238E27FC236}">
                  <a16:creationId xmlns:a16="http://schemas.microsoft.com/office/drawing/2014/main" id="{293CBD9C-C064-9FC4-DA96-60373F190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25" name="Grafik 324" descr="Mann mit einfarbiger Füllung">
              <a:extLst>
                <a:ext uri="{FF2B5EF4-FFF2-40B4-BE49-F238E27FC236}">
                  <a16:creationId xmlns:a16="http://schemas.microsoft.com/office/drawing/2014/main" id="{2E175411-2992-7B96-FD3E-7F284CF3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26" name="Grafik 325" descr="Frau mit einfarbiger Füllung">
              <a:extLst>
                <a:ext uri="{FF2B5EF4-FFF2-40B4-BE49-F238E27FC236}">
                  <a16:creationId xmlns:a16="http://schemas.microsoft.com/office/drawing/2014/main" id="{3D09D6E3-BF68-BE9F-9708-D679F5DF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327" name="Grafik 326" descr="Mann mit einfarbiger Füllung">
              <a:extLst>
                <a:ext uri="{FF2B5EF4-FFF2-40B4-BE49-F238E27FC236}">
                  <a16:creationId xmlns:a16="http://schemas.microsoft.com/office/drawing/2014/main" id="{69D99625-D005-3586-21BE-A323DC3D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328" name="Grafik 327" descr="Frau mit einfarbiger Füllung">
              <a:extLst>
                <a:ext uri="{FF2B5EF4-FFF2-40B4-BE49-F238E27FC236}">
                  <a16:creationId xmlns:a16="http://schemas.microsoft.com/office/drawing/2014/main" id="{0AD8C00A-592B-8BE8-08FD-07188791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329" name="Grafik 328" descr="Mann mit einfarbiger Füllung">
              <a:extLst>
                <a:ext uri="{FF2B5EF4-FFF2-40B4-BE49-F238E27FC236}">
                  <a16:creationId xmlns:a16="http://schemas.microsoft.com/office/drawing/2014/main" id="{CA7C90E8-5442-ED25-6BEF-C9C22049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330" name="Grafik 329" descr="Frau mit einfarbiger Füllung">
              <a:extLst>
                <a:ext uri="{FF2B5EF4-FFF2-40B4-BE49-F238E27FC236}">
                  <a16:creationId xmlns:a16="http://schemas.microsoft.com/office/drawing/2014/main" id="{16FC7CA9-0DE4-4753-C2EA-AC3BDFF3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331" name="Grafik 330" descr="Mann mit einfarbiger Füllung">
              <a:extLst>
                <a:ext uri="{FF2B5EF4-FFF2-40B4-BE49-F238E27FC236}">
                  <a16:creationId xmlns:a16="http://schemas.microsoft.com/office/drawing/2014/main" id="{07C376E8-6307-A81A-25FB-7EA7A167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332" name="Grafik 331" descr="Frau mit einfarbiger Füllung">
              <a:extLst>
                <a:ext uri="{FF2B5EF4-FFF2-40B4-BE49-F238E27FC236}">
                  <a16:creationId xmlns:a16="http://schemas.microsoft.com/office/drawing/2014/main" id="{FD2803BC-29D5-19EA-771C-88BFA22C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333" name="Grafik 332" descr="Mann mit einfarbiger Füllung">
              <a:extLst>
                <a:ext uri="{FF2B5EF4-FFF2-40B4-BE49-F238E27FC236}">
                  <a16:creationId xmlns:a16="http://schemas.microsoft.com/office/drawing/2014/main" id="{5D765BB4-82E0-34E0-5D3A-6E1239AB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334" name="Grafik 333" descr="Frau mit einfarbiger Füllung">
              <a:extLst>
                <a:ext uri="{FF2B5EF4-FFF2-40B4-BE49-F238E27FC236}">
                  <a16:creationId xmlns:a16="http://schemas.microsoft.com/office/drawing/2014/main" id="{D1BC1F42-12DA-3532-DA07-0C9EAF84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335" name="Grafik 334" descr="Mann mit einfarbiger Füllung">
              <a:extLst>
                <a:ext uri="{FF2B5EF4-FFF2-40B4-BE49-F238E27FC236}">
                  <a16:creationId xmlns:a16="http://schemas.microsoft.com/office/drawing/2014/main" id="{1284F2C6-0FCD-9DD8-4251-F86B264F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336" name="Grafik 335" descr="Frau mit einfarbiger Füllung">
              <a:extLst>
                <a:ext uri="{FF2B5EF4-FFF2-40B4-BE49-F238E27FC236}">
                  <a16:creationId xmlns:a16="http://schemas.microsoft.com/office/drawing/2014/main" id="{65BD5EE6-5CF7-5A20-2F1B-967311D3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337" name="Grafik 336" descr="Mann mit einfarbiger Füllung">
              <a:extLst>
                <a:ext uri="{FF2B5EF4-FFF2-40B4-BE49-F238E27FC236}">
                  <a16:creationId xmlns:a16="http://schemas.microsoft.com/office/drawing/2014/main" id="{5C2B77E7-CCD0-FB4F-961C-446E655B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338" name="Grafik 337" descr="Frau mit einfarbiger Füllung">
              <a:extLst>
                <a:ext uri="{FF2B5EF4-FFF2-40B4-BE49-F238E27FC236}">
                  <a16:creationId xmlns:a16="http://schemas.microsoft.com/office/drawing/2014/main" id="{CBC1B2EC-A7D8-5A07-62F5-9F90B588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339" name="Grafik 338" descr="Mann mit einfarbiger Füllung">
              <a:extLst>
                <a:ext uri="{FF2B5EF4-FFF2-40B4-BE49-F238E27FC236}">
                  <a16:creationId xmlns:a16="http://schemas.microsoft.com/office/drawing/2014/main" id="{0E66377C-BFFB-8065-0BC1-6E7A47EB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340" name="Grafik 339" descr="Frau mit einfarbiger Füllung">
              <a:extLst>
                <a:ext uri="{FF2B5EF4-FFF2-40B4-BE49-F238E27FC236}">
                  <a16:creationId xmlns:a16="http://schemas.microsoft.com/office/drawing/2014/main" id="{7D505224-3478-6855-F7A4-C0AB7D0D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341" name="Grafik 340" descr="Mann mit einfarbiger Füllung">
              <a:extLst>
                <a:ext uri="{FF2B5EF4-FFF2-40B4-BE49-F238E27FC236}">
                  <a16:creationId xmlns:a16="http://schemas.microsoft.com/office/drawing/2014/main" id="{868BD88E-5991-0743-2D81-5BD333BC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342" name="Grafik 341" descr="Frau mit einfarbiger Füllung">
              <a:extLst>
                <a:ext uri="{FF2B5EF4-FFF2-40B4-BE49-F238E27FC236}">
                  <a16:creationId xmlns:a16="http://schemas.microsoft.com/office/drawing/2014/main" id="{3F406358-C869-6A88-01D1-A8C3759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343" name="Grafik 342" descr="Mann mit einfarbiger Füllung">
              <a:extLst>
                <a:ext uri="{FF2B5EF4-FFF2-40B4-BE49-F238E27FC236}">
                  <a16:creationId xmlns:a16="http://schemas.microsoft.com/office/drawing/2014/main" id="{5F5FCFC1-46F7-B1D8-DC10-24D564D74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344" name="Grafik 343" descr="Frau mit einfarbiger Füllung">
              <a:extLst>
                <a:ext uri="{FF2B5EF4-FFF2-40B4-BE49-F238E27FC236}">
                  <a16:creationId xmlns:a16="http://schemas.microsoft.com/office/drawing/2014/main" id="{58E1976A-A2C4-3206-D1B5-3758A722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345" name="Grafik 344" descr="Mann mit einfarbiger Füllung">
              <a:extLst>
                <a:ext uri="{FF2B5EF4-FFF2-40B4-BE49-F238E27FC236}">
                  <a16:creationId xmlns:a16="http://schemas.microsoft.com/office/drawing/2014/main" id="{CE7A6B27-1458-62E9-9FE0-8E6CA5F3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346" name="Grafik 345" descr="Frau mit einfarbiger Füllung">
              <a:extLst>
                <a:ext uri="{FF2B5EF4-FFF2-40B4-BE49-F238E27FC236}">
                  <a16:creationId xmlns:a16="http://schemas.microsoft.com/office/drawing/2014/main" id="{954CF207-0639-CF2E-2108-4BA981CA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347" name="Grafik 346" descr="Mann mit einfarbiger Füllung">
              <a:extLst>
                <a:ext uri="{FF2B5EF4-FFF2-40B4-BE49-F238E27FC236}">
                  <a16:creationId xmlns:a16="http://schemas.microsoft.com/office/drawing/2014/main" id="{078663A2-0067-7C0D-E001-CB59AA1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348" name="Grafik 347" descr="Frau mit einfarbiger Füllung">
              <a:extLst>
                <a:ext uri="{FF2B5EF4-FFF2-40B4-BE49-F238E27FC236}">
                  <a16:creationId xmlns:a16="http://schemas.microsoft.com/office/drawing/2014/main" id="{A347B738-9F5E-22FB-5CE1-1DA484D9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349" name="Grafik 348" descr="Mann mit einfarbiger Füllung">
              <a:extLst>
                <a:ext uri="{FF2B5EF4-FFF2-40B4-BE49-F238E27FC236}">
                  <a16:creationId xmlns:a16="http://schemas.microsoft.com/office/drawing/2014/main" id="{599642FE-C049-AF35-81DB-6F65017F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350" name="Grafik 349" descr="Frau mit einfarbiger Füllung">
              <a:extLst>
                <a:ext uri="{FF2B5EF4-FFF2-40B4-BE49-F238E27FC236}">
                  <a16:creationId xmlns:a16="http://schemas.microsoft.com/office/drawing/2014/main" id="{AB0C9961-6859-F3D7-B0E9-95C3074C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351" name="Grafik 350" descr="Mann mit einfarbiger Füllung">
              <a:extLst>
                <a:ext uri="{FF2B5EF4-FFF2-40B4-BE49-F238E27FC236}">
                  <a16:creationId xmlns:a16="http://schemas.microsoft.com/office/drawing/2014/main" id="{2143612F-2E8A-8538-6730-01582BAC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352" name="Grafik 351" descr="Frau mit einfarbiger Füllung">
              <a:extLst>
                <a:ext uri="{FF2B5EF4-FFF2-40B4-BE49-F238E27FC236}">
                  <a16:creationId xmlns:a16="http://schemas.microsoft.com/office/drawing/2014/main" id="{A3C9BFAE-98DE-F605-FF45-CFB3A778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353" name="Grafik 352" descr="Mann mit einfarbiger Füllung">
              <a:extLst>
                <a:ext uri="{FF2B5EF4-FFF2-40B4-BE49-F238E27FC236}">
                  <a16:creationId xmlns:a16="http://schemas.microsoft.com/office/drawing/2014/main" id="{E77707D1-4C3C-895F-D4D4-827201D7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354" name="Grafik 353" descr="Frau mit einfarbiger Füllung">
              <a:extLst>
                <a:ext uri="{FF2B5EF4-FFF2-40B4-BE49-F238E27FC236}">
                  <a16:creationId xmlns:a16="http://schemas.microsoft.com/office/drawing/2014/main" id="{7807FC3D-27F8-35E9-EB07-1124F74C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355" name="Grafik 354" descr="Mann mit einfarbiger Füllung">
              <a:extLst>
                <a:ext uri="{FF2B5EF4-FFF2-40B4-BE49-F238E27FC236}">
                  <a16:creationId xmlns:a16="http://schemas.microsoft.com/office/drawing/2014/main" id="{107C6A4C-D655-C601-48FD-E76812E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356" name="Grafik 355" descr="Frau mit einfarbiger Füllung">
              <a:extLst>
                <a:ext uri="{FF2B5EF4-FFF2-40B4-BE49-F238E27FC236}">
                  <a16:creationId xmlns:a16="http://schemas.microsoft.com/office/drawing/2014/main" id="{E30BA69D-9B8C-AB6D-1020-04489244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357" name="Grafik 356" descr="Mann mit einfarbiger Füllung">
              <a:extLst>
                <a:ext uri="{FF2B5EF4-FFF2-40B4-BE49-F238E27FC236}">
                  <a16:creationId xmlns:a16="http://schemas.microsoft.com/office/drawing/2014/main" id="{2D6F88FC-AE03-DA13-AD3A-E01C8547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358" name="Grafik 357" descr="Frau mit einfarbiger Füllung">
              <a:extLst>
                <a:ext uri="{FF2B5EF4-FFF2-40B4-BE49-F238E27FC236}">
                  <a16:creationId xmlns:a16="http://schemas.microsoft.com/office/drawing/2014/main" id="{4B0B90D8-41BA-A81D-0161-726D629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359" name="Grafik 358" descr="Mann mit einfarbiger Füllung">
              <a:extLst>
                <a:ext uri="{FF2B5EF4-FFF2-40B4-BE49-F238E27FC236}">
                  <a16:creationId xmlns:a16="http://schemas.microsoft.com/office/drawing/2014/main" id="{79E730B4-C3F8-DA1D-C2AA-A0AE9B02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360" name="Grafik 359" descr="Frau mit einfarbiger Füllung">
              <a:extLst>
                <a:ext uri="{FF2B5EF4-FFF2-40B4-BE49-F238E27FC236}">
                  <a16:creationId xmlns:a16="http://schemas.microsoft.com/office/drawing/2014/main" id="{7A42E132-DBE9-AD4F-F526-346DD8B1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361" name="Grafik 360" descr="Mann mit einfarbiger Füllung">
              <a:extLst>
                <a:ext uri="{FF2B5EF4-FFF2-40B4-BE49-F238E27FC236}">
                  <a16:creationId xmlns:a16="http://schemas.microsoft.com/office/drawing/2014/main" id="{D1F4C7DE-EB16-E786-D557-43609AED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362" name="Grafik 361" descr="Frau mit einfarbiger Füllung">
              <a:extLst>
                <a:ext uri="{FF2B5EF4-FFF2-40B4-BE49-F238E27FC236}">
                  <a16:creationId xmlns:a16="http://schemas.microsoft.com/office/drawing/2014/main" id="{5062850C-E8D1-C861-08C3-763C31C7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363" name="Grafik 362" descr="Mann mit einfarbiger Füllung">
              <a:extLst>
                <a:ext uri="{FF2B5EF4-FFF2-40B4-BE49-F238E27FC236}">
                  <a16:creationId xmlns:a16="http://schemas.microsoft.com/office/drawing/2014/main" id="{F24B2291-D3F1-0A71-52B4-3A78CC91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364" name="Grafik 363" descr="Mann mit einfarbiger Füllung">
              <a:extLst>
                <a:ext uri="{FF2B5EF4-FFF2-40B4-BE49-F238E27FC236}">
                  <a16:creationId xmlns:a16="http://schemas.microsoft.com/office/drawing/2014/main" id="{547572F1-83AF-BED5-55DA-EAF1BF55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365" name="Grafik 364" descr="Frau mit einfarbiger Füllung">
              <a:extLst>
                <a:ext uri="{FF2B5EF4-FFF2-40B4-BE49-F238E27FC236}">
                  <a16:creationId xmlns:a16="http://schemas.microsoft.com/office/drawing/2014/main" id="{C5D4C005-00AB-3F66-0968-E24C7FDC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366" name="Grafik 365" descr="Mann mit einfarbiger Füllung">
              <a:extLst>
                <a:ext uri="{FF2B5EF4-FFF2-40B4-BE49-F238E27FC236}">
                  <a16:creationId xmlns:a16="http://schemas.microsoft.com/office/drawing/2014/main" id="{F75B8901-2685-52CA-5E95-A33A32DC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367" name="Grafik 366" descr="Frau mit einfarbiger Füllung">
              <a:extLst>
                <a:ext uri="{FF2B5EF4-FFF2-40B4-BE49-F238E27FC236}">
                  <a16:creationId xmlns:a16="http://schemas.microsoft.com/office/drawing/2014/main" id="{47316529-35B8-35DB-5C24-A9924F1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368" name="Grafik 367" descr="Mann mit einfarbiger Füllung">
              <a:extLst>
                <a:ext uri="{FF2B5EF4-FFF2-40B4-BE49-F238E27FC236}">
                  <a16:creationId xmlns:a16="http://schemas.microsoft.com/office/drawing/2014/main" id="{F6507F4B-FE4D-F8DD-1720-D08B75A0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369" name="Grafik 368" descr="Frau mit einfarbiger Füllung">
              <a:extLst>
                <a:ext uri="{FF2B5EF4-FFF2-40B4-BE49-F238E27FC236}">
                  <a16:creationId xmlns:a16="http://schemas.microsoft.com/office/drawing/2014/main" id="{15F842FB-02D4-545F-0525-D6F43EBD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370" name="Grafik 369" descr="Mann mit einfarbiger Füllung">
              <a:extLst>
                <a:ext uri="{FF2B5EF4-FFF2-40B4-BE49-F238E27FC236}">
                  <a16:creationId xmlns:a16="http://schemas.microsoft.com/office/drawing/2014/main" id="{342CE168-A78C-E81E-C7F4-0A3C64EF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371" name="Grafik 370" descr="Mann mit einfarbiger Füllung">
              <a:extLst>
                <a:ext uri="{FF2B5EF4-FFF2-40B4-BE49-F238E27FC236}">
                  <a16:creationId xmlns:a16="http://schemas.microsoft.com/office/drawing/2014/main" id="{836F316F-1662-E4C2-0905-C02B6EC4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372" name="Grafik 371" descr="Frau mit einfarbiger Füllung">
              <a:extLst>
                <a:ext uri="{FF2B5EF4-FFF2-40B4-BE49-F238E27FC236}">
                  <a16:creationId xmlns:a16="http://schemas.microsoft.com/office/drawing/2014/main" id="{9D3C404C-842D-ED7B-A978-77FF0279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373" name="Grafik 372" descr="Mann mit einfarbiger Füllung">
              <a:extLst>
                <a:ext uri="{FF2B5EF4-FFF2-40B4-BE49-F238E27FC236}">
                  <a16:creationId xmlns:a16="http://schemas.microsoft.com/office/drawing/2014/main" id="{9CEF9FE9-0F59-3071-DF78-57999CF1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374" name="Grafik 373" descr="Frau mit einfarbiger Füllung">
              <a:extLst>
                <a:ext uri="{FF2B5EF4-FFF2-40B4-BE49-F238E27FC236}">
                  <a16:creationId xmlns:a16="http://schemas.microsoft.com/office/drawing/2014/main" id="{173AAFD0-EEC3-F11D-1645-CD2B4B3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375" name="Grafik 374" descr="Mann mit einfarbiger Füllung">
              <a:extLst>
                <a:ext uri="{FF2B5EF4-FFF2-40B4-BE49-F238E27FC236}">
                  <a16:creationId xmlns:a16="http://schemas.microsoft.com/office/drawing/2014/main" id="{E19BB8B1-8BAB-F0CF-2552-E416C3C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376" name="Grafik 375" descr="Frau mit einfarbiger Füllung">
              <a:extLst>
                <a:ext uri="{FF2B5EF4-FFF2-40B4-BE49-F238E27FC236}">
                  <a16:creationId xmlns:a16="http://schemas.microsoft.com/office/drawing/2014/main" id="{C2AAD647-A662-7127-3CAC-670FA2B9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377" name="Grafik 376" descr="Mann mit einfarbiger Füllung">
              <a:extLst>
                <a:ext uri="{FF2B5EF4-FFF2-40B4-BE49-F238E27FC236}">
                  <a16:creationId xmlns:a16="http://schemas.microsoft.com/office/drawing/2014/main" id="{AAE4C326-61EE-7C28-B324-E241044CA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378" name="Grafik 377" descr="Frau mit einfarbiger Füllung">
              <a:extLst>
                <a:ext uri="{FF2B5EF4-FFF2-40B4-BE49-F238E27FC236}">
                  <a16:creationId xmlns:a16="http://schemas.microsoft.com/office/drawing/2014/main" id="{0D0F1E99-DDFC-00B5-FA70-70CB4A1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379" name="Grafik 378" descr="Mann mit einfarbiger Füllung">
              <a:extLst>
                <a:ext uri="{FF2B5EF4-FFF2-40B4-BE49-F238E27FC236}">
                  <a16:creationId xmlns:a16="http://schemas.microsoft.com/office/drawing/2014/main" id="{9D11CF96-77B8-02FC-ACB1-E28E4984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380" name="Grafik 379" descr="Frau mit einfarbiger Füllung">
              <a:extLst>
                <a:ext uri="{FF2B5EF4-FFF2-40B4-BE49-F238E27FC236}">
                  <a16:creationId xmlns:a16="http://schemas.microsoft.com/office/drawing/2014/main" id="{2BE85E3B-D8D2-601E-99DC-8630C3143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381" name="Grafik 380" descr="Mann mit einfarbiger Füllung">
              <a:extLst>
                <a:ext uri="{FF2B5EF4-FFF2-40B4-BE49-F238E27FC236}">
                  <a16:creationId xmlns:a16="http://schemas.microsoft.com/office/drawing/2014/main" id="{7A1A01A4-81A0-90F4-2BDA-4DB0A9C5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382" name="Grafik 381" descr="Frau mit einfarbiger Füllung">
              <a:extLst>
                <a:ext uri="{FF2B5EF4-FFF2-40B4-BE49-F238E27FC236}">
                  <a16:creationId xmlns:a16="http://schemas.microsoft.com/office/drawing/2014/main" id="{7CC2BE4F-F696-1560-C5A3-31BECD9D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383" name="Grafik 382" descr="Mann mit einfarbiger Füllung">
              <a:extLst>
                <a:ext uri="{FF2B5EF4-FFF2-40B4-BE49-F238E27FC236}">
                  <a16:creationId xmlns:a16="http://schemas.microsoft.com/office/drawing/2014/main" id="{AEB6A727-865B-A686-C6DC-AED19BA2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384" name="Grafik 383" descr="Frau mit einfarbiger Füllung">
              <a:extLst>
                <a:ext uri="{FF2B5EF4-FFF2-40B4-BE49-F238E27FC236}">
                  <a16:creationId xmlns:a16="http://schemas.microsoft.com/office/drawing/2014/main" id="{61FF0DB4-B9A4-BEBD-2272-013FF183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385" name="Grafik 384" descr="Mann mit einfarbiger Füllung">
              <a:extLst>
                <a:ext uri="{FF2B5EF4-FFF2-40B4-BE49-F238E27FC236}">
                  <a16:creationId xmlns:a16="http://schemas.microsoft.com/office/drawing/2014/main" id="{94C74306-3FB0-D20F-EAC3-AE120AD5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386" name="Grafik 385" descr="Frau mit einfarbiger Füllung">
              <a:extLst>
                <a:ext uri="{FF2B5EF4-FFF2-40B4-BE49-F238E27FC236}">
                  <a16:creationId xmlns:a16="http://schemas.microsoft.com/office/drawing/2014/main" id="{65C498A1-43E5-8CED-6B5D-9A1C726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387" name="Grafik 386" descr="Mann mit einfarbiger Füllung">
              <a:extLst>
                <a:ext uri="{FF2B5EF4-FFF2-40B4-BE49-F238E27FC236}">
                  <a16:creationId xmlns:a16="http://schemas.microsoft.com/office/drawing/2014/main" id="{E8525ECB-3BA3-30A6-49FE-2F422575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388" name="Grafik 387" descr="Frau mit einfarbiger Füllung">
              <a:extLst>
                <a:ext uri="{FF2B5EF4-FFF2-40B4-BE49-F238E27FC236}">
                  <a16:creationId xmlns:a16="http://schemas.microsoft.com/office/drawing/2014/main" id="{8B7DB613-274B-7832-D92E-2490FC27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389" name="Grafik 388" descr="Mann mit einfarbiger Füllung">
              <a:extLst>
                <a:ext uri="{FF2B5EF4-FFF2-40B4-BE49-F238E27FC236}">
                  <a16:creationId xmlns:a16="http://schemas.microsoft.com/office/drawing/2014/main" id="{174C25EE-C464-EC52-8C88-8A2D5BBC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390" name="Grafik 389" descr="Frau mit einfarbiger Füllung">
              <a:extLst>
                <a:ext uri="{FF2B5EF4-FFF2-40B4-BE49-F238E27FC236}">
                  <a16:creationId xmlns:a16="http://schemas.microsoft.com/office/drawing/2014/main" id="{85F0EE62-4F5F-C8D1-7AF3-321B1E26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391" name="Grafik 390" descr="Mann mit einfarbiger Füllung">
              <a:extLst>
                <a:ext uri="{FF2B5EF4-FFF2-40B4-BE49-F238E27FC236}">
                  <a16:creationId xmlns:a16="http://schemas.microsoft.com/office/drawing/2014/main" id="{259981B9-3FFF-FF41-2E4B-F7B1C8F8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392" name="Grafik 391" descr="Frau mit einfarbiger Füllung">
              <a:extLst>
                <a:ext uri="{FF2B5EF4-FFF2-40B4-BE49-F238E27FC236}">
                  <a16:creationId xmlns:a16="http://schemas.microsoft.com/office/drawing/2014/main" id="{0CE12382-5062-44BD-3D3A-07581B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393" name="Grafik 392" descr="Mann mit einfarbiger Füllung">
              <a:extLst>
                <a:ext uri="{FF2B5EF4-FFF2-40B4-BE49-F238E27FC236}">
                  <a16:creationId xmlns:a16="http://schemas.microsoft.com/office/drawing/2014/main" id="{0621F2FC-53FF-10BC-CAC0-EF19EB1D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394" name="Grafik 393" descr="Frau mit einfarbiger Füllung">
              <a:extLst>
                <a:ext uri="{FF2B5EF4-FFF2-40B4-BE49-F238E27FC236}">
                  <a16:creationId xmlns:a16="http://schemas.microsoft.com/office/drawing/2014/main" id="{15D1974E-D619-44B6-BF84-04A29BA2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395" name="Grafik 394" descr="Mann mit einfarbiger Füllung">
              <a:extLst>
                <a:ext uri="{FF2B5EF4-FFF2-40B4-BE49-F238E27FC236}">
                  <a16:creationId xmlns:a16="http://schemas.microsoft.com/office/drawing/2014/main" id="{9A6C6953-FFD5-FAD2-F28C-F43DC427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396" name="Grafik 395" descr="Frau mit einfarbiger Füllung">
              <a:extLst>
                <a:ext uri="{FF2B5EF4-FFF2-40B4-BE49-F238E27FC236}">
                  <a16:creationId xmlns:a16="http://schemas.microsoft.com/office/drawing/2014/main" id="{05D9FF26-2EEA-17C3-F7F2-306899BC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397" name="Grafik 396" descr="Mann mit einfarbiger Füllung">
              <a:extLst>
                <a:ext uri="{FF2B5EF4-FFF2-40B4-BE49-F238E27FC236}">
                  <a16:creationId xmlns:a16="http://schemas.microsoft.com/office/drawing/2014/main" id="{DF724709-F9F9-AC0C-EB3F-7410767B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398" name="Grafik 397" descr="Frau mit einfarbiger Füllung">
              <a:extLst>
                <a:ext uri="{FF2B5EF4-FFF2-40B4-BE49-F238E27FC236}">
                  <a16:creationId xmlns:a16="http://schemas.microsoft.com/office/drawing/2014/main" id="{36DC99B9-0A21-4A4E-15E6-345795D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399" name="Grafik 398" descr="Mann mit einfarbiger Füllung">
              <a:extLst>
                <a:ext uri="{FF2B5EF4-FFF2-40B4-BE49-F238E27FC236}">
                  <a16:creationId xmlns:a16="http://schemas.microsoft.com/office/drawing/2014/main" id="{B6D05298-4B9D-3253-3583-0604068A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400" name="Grafik 399" descr="Frau mit einfarbiger Füllung">
              <a:extLst>
                <a:ext uri="{FF2B5EF4-FFF2-40B4-BE49-F238E27FC236}">
                  <a16:creationId xmlns:a16="http://schemas.microsoft.com/office/drawing/2014/main" id="{A07399D9-3BD8-47EA-F60C-149F762A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401" name="Grafik 400" descr="Mann mit einfarbiger Füllung">
              <a:extLst>
                <a:ext uri="{FF2B5EF4-FFF2-40B4-BE49-F238E27FC236}">
                  <a16:creationId xmlns:a16="http://schemas.microsoft.com/office/drawing/2014/main" id="{15B5D12E-E7B4-860C-6EF8-8EE6CCC9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402" name="Grafik 401" descr="Frau mit einfarbiger Füllung">
              <a:extLst>
                <a:ext uri="{FF2B5EF4-FFF2-40B4-BE49-F238E27FC236}">
                  <a16:creationId xmlns:a16="http://schemas.microsoft.com/office/drawing/2014/main" id="{D00742BE-A0D6-205C-A196-E10D4778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403" name="Grafik 402" descr="Mann mit einfarbiger Füllung">
              <a:extLst>
                <a:ext uri="{FF2B5EF4-FFF2-40B4-BE49-F238E27FC236}">
                  <a16:creationId xmlns:a16="http://schemas.microsoft.com/office/drawing/2014/main" id="{C1D52223-024C-5C71-D0CC-F7C41F8E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404" name="Grafik 403" descr="Frau mit einfarbiger Füllung">
              <a:extLst>
                <a:ext uri="{FF2B5EF4-FFF2-40B4-BE49-F238E27FC236}">
                  <a16:creationId xmlns:a16="http://schemas.microsoft.com/office/drawing/2014/main" id="{DFA28377-D286-763F-68E7-A155144D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405" name="Grafik 404" descr="Mann mit einfarbiger Füllung">
              <a:extLst>
                <a:ext uri="{FF2B5EF4-FFF2-40B4-BE49-F238E27FC236}">
                  <a16:creationId xmlns:a16="http://schemas.microsoft.com/office/drawing/2014/main" id="{F85E498C-46BC-073B-DC3A-07F42A6C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406" name="Grafik 405" descr="Frau mit einfarbiger Füllung">
              <a:extLst>
                <a:ext uri="{FF2B5EF4-FFF2-40B4-BE49-F238E27FC236}">
                  <a16:creationId xmlns:a16="http://schemas.microsoft.com/office/drawing/2014/main" id="{B7BB088B-09DC-1AD3-FE31-00646D1A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407" name="Grafik 406" descr="Mann mit einfarbiger Füllung">
              <a:extLst>
                <a:ext uri="{FF2B5EF4-FFF2-40B4-BE49-F238E27FC236}">
                  <a16:creationId xmlns:a16="http://schemas.microsoft.com/office/drawing/2014/main" id="{6A0DB877-1BF9-C55C-62BC-76969DDF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408" name="Grafik 407" descr="Frau mit einfarbiger Füllung">
              <a:extLst>
                <a:ext uri="{FF2B5EF4-FFF2-40B4-BE49-F238E27FC236}">
                  <a16:creationId xmlns:a16="http://schemas.microsoft.com/office/drawing/2014/main" id="{43979F25-0FC5-C888-998F-4758D1C3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409" name="Grafik 408" descr="Mann mit einfarbiger Füllung">
              <a:extLst>
                <a:ext uri="{FF2B5EF4-FFF2-40B4-BE49-F238E27FC236}">
                  <a16:creationId xmlns:a16="http://schemas.microsoft.com/office/drawing/2014/main" id="{A436033C-786F-B6EC-43D8-4D38E8C42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410" name="Grafik 409" descr="Frau mit einfarbiger Füllung">
              <a:extLst>
                <a:ext uri="{FF2B5EF4-FFF2-40B4-BE49-F238E27FC236}">
                  <a16:creationId xmlns:a16="http://schemas.microsoft.com/office/drawing/2014/main" id="{B50F510E-50A4-3A0C-243B-06152D52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411" name="Grafik 410" descr="Mann mit einfarbiger Füllung">
              <a:extLst>
                <a:ext uri="{FF2B5EF4-FFF2-40B4-BE49-F238E27FC236}">
                  <a16:creationId xmlns:a16="http://schemas.microsoft.com/office/drawing/2014/main" id="{400EA9C6-A475-C597-E091-EDF3146A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412" name="Grafik 411" descr="Frau mit einfarbiger Füllung">
              <a:extLst>
                <a:ext uri="{FF2B5EF4-FFF2-40B4-BE49-F238E27FC236}">
                  <a16:creationId xmlns:a16="http://schemas.microsoft.com/office/drawing/2014/main" id="{3BC91D7B-066A-42ED-46C8-A43D82D0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413" name="Grafik 412" descr="Mann mit einfarbiger Füllung">
              <a:extLst>
                <a:ext uri="{FF2B5EF4-FFF2-40B4-BE49-F238E27FC236}">
                  <a16:creationId xmlns:a16="http://schemas.microsoft.com/office/drawing/2014/main" id="{E7CF8C4D-1F94-BE1F-5E70-564E4C47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414" name="Grafik 413" descr="Frau mit einfarbiger Füllung">
              <a:extLst>
                <a:ext uri="{FF2B5EF4-FFF2-40B4-BE49-F238E27FC236}">
                  <a16:creationId xmlns:a16="http://schemas.microsoft.com/office/drawing/2014/main" id="{64A8F0E0-0B4B-18E5-02DA-F0E0EFD3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415" name="Grafik 414" descr="Mann mit einfarbiger Füllung">
              <a:extLst>
                <a:ext uri="{FF2B5EF4-FFF2-40B4-BE49-F238E27FC236}">
                  <a16:creationId xmlns:a16="http://schemas.microsoft.com/office/drawing/2014/main" id="{CFC4012B-DDF1-2698-A20F-8C16704D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416" name="Grafik 415" descr="Frau mit einfarbiger Füllung">
              <a:extLst>
                <a:ext uri="{FF2B5EF4-FFF2-40B4-BE49-F238E27FC236}">
                  <a16:creationId xmlns:a16="http://schemas.microsoft.com/office/drawing/2014/main" id="{F2BD75C6-63FC-4CA4-0EB1-B0B5C3B0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417" name="Grafik 416" descr="Mann mit einfarbiger Füllung">
              <a:extLst>
                <a:ext uri="{FF2B5EF4-FFF2-40B4-BE49-F238E27FC236}">
                  <a16:creationId xmlns:a16="http://schemas.microsoft.com/office/drawing/2014/main" id="{1E1E4378-4F7C-BDDC-C10C-0DE47E44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418" name="Grafik 417" descr="Frau mit einfarbiger Füllung">
              <a:extLst>
                <a:ext uri="{FF2B5EF4-FFF2-40B4-BE49-F238E27FC236}">
                  <a16:creationId xmlns:a16="http://schemas.microsoft.com/office/drawing/2014/main" id="{AFCAAF81-9F59-3EDB-B2A8-0FE3C166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419" name="Grafik 418" descr="Mann mit einfarbiger Füllung">
              <a:extLst>
                <a:ext uri="{FF2B5EF4-FFF2-40B4-BE49-F238E27FC236}">
                  <a16:creationId xmlns:a16="http://schemas.microsoft.com/office/drawing/2014/main" id="{D101A9C2-5B63-883A-CE82-0D104A20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420" name="Grafik 419" descr="Frau mit einfarbiger Füllung">
              <a:extLst>
                <a:ext uri="{FF2B5EF4-FFF2-40B4-BE49-F238E27FC236}">
                  <a16:creationId xmlns:a16="http://schemas.microsoft.com/office/drawing/2014/main" id="{2E08DAE6-7D1F-1119-4CF7-84687E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421" name="Grafik 420" descr="Mann mit einfarbiger Füllung">
              <a:extLst>
                <a:ext uri="{FF2B5EF4-FFF2-40B4-BE49-F238E27FC236}">
                  <a16:creationId xmlns:a16="http://schemas.microsoft.com/office/drawing/2014/main" id="{ADB73701-9827-4181-0B7A-DBFBF2D0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422" name="Grafik 421" descr="Frau mit einfarbiger Füllung">
              <a:extLst>
                <a:ext uri="{FF2B5EF4-FFF2-40B4-BE49-F238E27FC236}">
                  <a16:creationId xmlns:a16="http://schemas.microsoft.com/office/drawing/2014/main" id="{67FE4BA7-446D-6BD7-32D4-3875252C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423" name="Grafik 422" descr="Mann mit einfarbiger Füllung">
              <a:extLst>
                <a:ext uri="{FF2B5EF4-FFF2-40B4-BE49-F238E27FC236}">
                  <a16:creationId xmlns:a16="http://schemas.microsoft.com/office/drawing/2014/main" id="{232F3B5C-5705-4D88-6F85-79A76B87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424" name="Grafik 423" descr="Frau mit einfarbiger Füllung">
              <a:extLst>
                <a:ext uri="{FF2B5EF4-FFF2-40B4-BE49-F238E27FC236}">
                  <a16:creationId xmlns:a16="http://schemas.microsoft.com/office/drawing/2014/main" id="{E20DCE89-5C12-F64C-1808-EAF94A47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425" name="Grafik 424" descr="Mann mit einfarbiger Füllung">
              <a:extLst>
                <a:ext uri="{FF2B5EF4-FFF2-40B4-BE49-F238E27FC236}">
                  <a16:creationId xmlns:a16="http://schemas.microsoft.com/office/drawing/2014/main" id="{1A60C506-F20C-C7E9-AF32-013C92C0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426" name="Grafik 425" descr="Frau mit einfarbiger Füllung">
              <a:extLst>
                <a:ext uri="{FF2B5EF4-FFF2-40B4-BE49-F238E27FC236}">
                  <a16:creationId xmlns:a16="http://schemas.microsoft.com/office/drawing/2014/main" id="{DE525130-5504-8C2F-2087-5FA8E99B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427" name="Grafik 426" descr="Mann mit einfarbiger Füllung">
              <a:extLst>
                <a:ext uri="{FF2B5EF4-FFF2-40B4-BE49-F238E27FC236}">
                  <a16:creationId xmlns:a16="http://schemas.microsoft.com/office/drawing/2014/main" id="{D57E2FC8-649E-93D3-5B43-CBBCCBD5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428" name="Grafik 427" descr="Frau mit einfarbiger Füllung">
              <a:extLst>
                <a:ext uri="{FF2B5EF4-FFF2-40B4-BE49-F238E27FC236}">
                  <a16:creationId xmlns:a16="http://schemas.microsoft.com/office/drawing/2014/main" id="{73099C0A-BDC0-6DF3-4F97-453D1934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429" name="Grafik 428" descr="Mann mit einfarbiger Füllung">
              <a:extLst>
                <a:ext uri="{FF2B5EF4-FFF2-40B4-BE49-F238E27FC236}">
                  <a16:creationId xmlns:a16="http://schemas.microsoft.com/office/drawing/2014/main" id="{738E2836-E8C3-BF27-ED7D-51759884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430" name="Grafik 429" descr="Frau mit einfarbiger Füllung">
              <a:extLst>
                <a:ext uri="{FF2B5EF4-FFF2-40B4-BE49-F238E27FC236}">
                  <a16:creationId xmlns:a16="http://schemas.microsoft.com/office/drawing/2014/main" id="{FB03E7CB-F4AF-6EFC-4437-BB6C42A4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431" name="Grafik 430" descr="Mann mit einfarbiger Füllung">
              <a:extLst>
                <a:ext uri="{FF2B5EF4-FFF2-40B4-BE49-F238E27FC236}">
                  <a16:creationId xmlns:a16="http://schemas.microsoft.com/office/drawing/2014/main" id="{AE626C48-003F-DAE9-249E-950FDFD87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432" name="Grafik 431" descr="Frau mit einfarbiger Füllung">
              <a:extLst>
                <a:ext uri="{FF2B5EF4-FFF2-40B4-BE49-F238E27FC236}">
                  <a16:creationId xmlns:a16="http://schemas.microsoft.com/office/drawing/2014/main" id="{26ED63E4-E93F-717C-156C-66418443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sp>
        <p:nvSpPr>
          <p:cNvPr id="433" name="Textfeld 432">
            <a:extLst>
              <a:ext uri="{FF2B5EF4-FFF2-40B4-BE49-F238E27FC236}">
                <a16:creationId xmlns:a16="http://schemas.microsoft.com/office/drawing/2014/main" id="{82EF77DE-B2DB-221B-395A-2368865A3E84}"/>
              </a:ext>
            </a:extLst>
          </p:cNvPr>
          <p:cNvSpPr txBox="1"/>
          <p:nvPr/>
        </p:nvSpPr>
        <p:spPr>
          <a:xfrm>
            <a:off x="5381214" y="2357468"/>
            <a:ext cx="63852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Schule mit 600 Schülern.</a:t>
            </a:r>
          </a:p>
          <a:p>
            <a:endParaRPr lang="de-DE" sz="2800" dirty="0"/>
          </a:p>
          <a:p>
            <a:r>
              <a:rPr lang="de-DE" sz="2800" dirty="0"/>
              <a:t>Wie groß sind die Schüler </a:t>
            </a:r>
            <a:r>
              <a:rPr lang="de-DE" sz="2800" dirty="0" err="1"/>
              <a:t>Durchschnitlich</a:t>
            </a:r>
            <a:r>
              <a:rPr lang="de-DE" sz="2800" dirty="0"/>
              <a:t>?</a:t>
            </a:r>
          </a:p>
          <a:p>
            <a:endParaRPr lang="de-DE" sz="2800" dirty="0"/>
          </a:p>
          <a:p>
            <a:r>
              <a:rPr lang="de-DE" sz="2800" dirty="0"/>
              <a:t>Wie groß ist die Varianz?</a:t>
            </a:r>
          </a:p>
        </p:txBody>
      </p:sp>
    </p:spTree>
    <p:extLst>
      <p:ext uri="{BB962C8B-B14F-4D97-AF65-F5344CB8AC3E}">
        <p14:creationId xmlns:p14="http://schemas.microsoft.com/office/powerpoint/2010/main" val="13838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DABFDD6-9047-E031-9476-C89CD51A9AC7}"/>
              </a:ext>
            </a:extLst>
          </p:cNvPr>
          <p:cNvGrpSpPr/>
          <p:nvPr/>
        </p:nvGrpSpPr>
        <p:grpSpPr>
          <a:xfrm>
            <a:off x="377235" y="2284399"/>
            <a:ext cx="4599922" cy="2205728"/>
            <a:chOff x="225619" y="321084"/>
            <a:chExt cx="12019670" cy="5855325"/>
          </a:xfrm>
        </p:grpSpPr>
        <p:pic>
          <p:nvPicPr>
            <p:cNvPr id="148" name="Grafik 147" descr="Mann mit einfarbiger Füllung">
              <a:extLst>
                <a:ext uri="{FF2B5EF4-FFF2-40B4-BE49-F238E27FC236}">
                  <a16:creationId xmlns:a16="http://schemas.microsoft.com/office/drawing/2014/main" id="{1F12BD9F-1C70-9D08-7B8F-C1562DF9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149" name="Grafik 148" descr="Frau mit einfarbiger Füllung">
              <a:extLst>
                <a:ext uri="{FF2B5EF4-FFF2-40B4-BE49-F238E27FC236}">
                  <a16:creationId xmlns:a16="http://schemas.microsoft.com/office/drawing/2014/main" id="{926F8C90-CF99-4443-C8AD-69AEA3F27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150" name="Grafik 149" descr="Mann mit einfarbiger Füllung">
              <a:extLst>
                <a:ext uri="{FF2B5EF4-FFF2-40B4-BE49-F238E27FC236}">
                  <a16:creationId xmlns:a16="http://schemas.microsoft.com/office/drawing/2014/main" id="{14F67EB9-F6FD-9F12-774E-58ECB10A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151" name="Grafik 150" descr="Frau mit einfarbiger Füllung">
              <a:extLst>
                <a:ext uri="{FF2B5EF4-FFF2-40B4-BE49-F238E27FC236}">
                  <a16:creationId xmlns:a16="http://schemas.microsoft.com/office/drawing/2014/main" id="{AAD6DFFD-AD62-9C62-AC6F-4ED613972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152" name="Grafik 151" descr="Mann mit einfarbiger Füllung">
              <a:extLst>
                <a:ext uri="{FF2B5EF4-FFF2-40B4-BE49-F238E27FC236}">
                  <a16:creationId xmlns:a16="http://schemas.microsoft.com/office/drawing/2014/main" id="{F4F4221C-C3EC-4BBD-82F4-30A36AAB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153" name="Grafik 152" descr="Frau mit einfarbiger Füllung">
              <a:extLst>
                <a:ext uri="{FF2B5EF4-FFF2-40B4-BE49-F238E27FC236}">
                  <a16:creationId xmlns:a16="http://schemas.microsoft.com/office/drawing/2014/main" id="{0FA8266D-0EA5-AB70-4E67-0CA52C90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54" name="Grafik 153" descr="Mann mit einfarbiger Füllung">
              <a:extLst>
                <a:ext uri="{FF2B5EF4-FFF2-40B4-BE49-F238E27FC236}">
                  <a16:creationId xmlns:a16="http://schemas.microsoft.com/office/drawing/2014/main" id="{E71D7ECF-028D-65E2-DEA2-A56412777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55" name="Grafik 154" descr="Frau mit einfarbiger Füllung">
              <a:extLst>
                <a:ext uri="{FF2B5EF4-FFF2-40B4-BE49-F238E27FC236}">
                  <a16:creationId xmlns:a16="http://schemas.microsoft.com/office/drawing/2014/main" id="{4E92EEB1-A21E-C57B-BA27-57E5839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56" name="Grafik 155" descr="Mann mit einfarbiger Füllung">
              <a:extLst>
                <a:ext uri="{FF2B5EF4-FFF2-40B4-BE49-F238E27FC236}">
                  <a16:creationId xmlns:a16="http://schemas.microsoft.com/office/drawing/2014/main" id="{3D681CD7-918E-30BD-AF79-1E5D0D660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57" name="Grafik 156" descr="Frau mit einfarbiger Füllung">
              <a:extLst>
                <a:ext uri="{FF2B5EF4-FFF2-40B4-BE49-F238E27FC236}">
                  <a16:creationId xmlns:a16="http://schemas.microsoft.com/office/drawing/2014/main" id="{D8AD3AFC-BD40-F9A2-F28E-DA9294363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58" name="Grafik 157" descr="Mann mit einfarbiger Füllung">
              <a:extLst>
                <a:ext uri="{FF2B5EF4-FFF2-40B4-BE49-F238E27FC236}">
                  <a16:creationId xmlns:a16="http://schemas.microsoft.com/office/drawing/2014/main" id="{EC1799D3-B47B-F3AD-4825-B964BCB7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9" name="Grafik 158" descr="Frau mit einfarbiger Füllung">
              <a:extLst>
                <a:ext uri="{FF2B5EF4-FFF2-40B4-BE49-F238E27FC236}">
                  <a16:creationId xmlns:a16="http://schemas.microsoft.com/office/drawing/2014/main" id="{A2F59769-635B-6793-7D77-C4C3F9A9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0" name="Grafik 159" descr="Mann mit einfarbiger Füllung">
              <a:extLst>
                <a:ext uri="{FF2B5EF4-FFF2-40B4-BE49-F238E27FC236}">
                  <a16:creationId xmlns:a16="http://schemas.microsoft.com/office/drawing/2014/main" id="{70605F0D-B37A-33AE-237F-03A7CE1B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61" name="Grafik 160" descr="Frau mit einfarbiger Füllung">
              <a:extLst>
                <a:ext uri="{FF2B5EF4-FFF2-40B4-BE49-F238E27FC236}">
                  <a16:creationId xmlns:a16="http://schemas.microsoft.com/office/drawing/2014/main" id="{AEFE4D99-5252-21FA-7772-1FE12D0E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62" name="Grafik 161" descr="Mann mit einfarbiger Füllung">
              <a:extLst>
                <a:ext uri="{FF2B5EF4-FFF2-40B4-BE49-F238E27FC236}">
                  <a16:creationId xmlns:a16="http://schemas.microsoft.com/office/drawing/2014/main" id="{03DF6226-A93E-F17B-09F6-CC9D1DAE8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63" name="Grafik 162" descr="Frau mit einfarbiger Füllung">
              <a:extLst>
                <a:ext uri="{FF2B5EF4-FFF2-40B4-BE49-F238E27FC236}">
                  <a16:creationId xmlns:a16="http://schemas.microsoft.com/office/drawing/2014/main" id="{B374A87C-3029-DF87-23B8-7E1DD78CD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164" name="Grafik 163" descr="Mann mit einfarbiger Füllung">
              <a:extLst>
                <a:ext uri="{FF2B5EF4-FFF2-40B4-BE49-F238E27FC236}">
                  <a16:creationId xmlns:a16="http://schemas.microsoft.com/office/drawing/2014/main" id="{F55307CA-CA57-6E70-9C20-4449FDD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165" name="Grafik 164" descr="Frau mit einfarbiger Füllung">
              <a:extLst>
                <a:ext uri="{FF2B5EF4-FFF2-40B4-BE49-F238E27FC236}">
                  <a16:creationId xmlns:a16="http://schemas.microsoft.com/office/drawing/2014/main" id="{D99FF52B-B755-C5A6-F185-A7150A00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166" name="Grafik 165" descr="Mann mit einfarbiger Füllung">
              <a:extLst>
                <a:ext uri="{FF2B5EF4-FFF2-40B4-BE49-F238E27FC236}">
                  <a16:creationId xmlns:a16="http://schemas.microsoft.com/office/drawing/2014/main" id="{114C21CC-C8A9-D7F9-D6D3-C0C38EF5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167" name="Grafik 166" descr="Frau mit einfarbiger Füllung">
              <a:extLst>
                <a:ext uri="{FF2B5EF4-FFF2-40B4-BE49-F238E27FC236}">
                  <a16:creationId xmlns:a16="http://schemas.microsoft.com/office/drawing/2014/main" id="{CAA9B9F4-0B2E-F9EB-0E67-6391C5FB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168" name="Grafik 167" descr="Mann mit einfarbiger Füllung">
              <a:extLst>
                <a:ext uri="{FF2B5EF4-FFF2-40B4-BE49-F238E27FC236}">
                  <a16:creationId xmlns:a16="http://schemas.microsoft.com/office/drawing/2014/main" id="{8233EEE5-069C-CC0D-5DED-7F05EAAF2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169" name="Grafik 168" descr="Frau mit einfarbiger Füllung">
              <a:extLst>
                <a:ext uri="{FF2B5EF4-FFF2-40B4-BE49-F238E27FC236}">
                  <a16:creationId xmlns:a16="http://schemas.microsoft.com/office/drawing/2014/main" id="{AA059DCD-7C3E-61E5-D336-49C3D2CD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170" name="Grafik 169" descr="Mann mit einfarbiger Füllung">
              <a:extLst>
                <a:ext uri="{FF2B5EF4-FFF2-40B4-BE49-F238E27FC236}">
                  <a16:creationId xmlns:a16="http://schemas.microsoft.com/office/drawing/2014/main" id="{C2F8E1D7-6570-35A7-9628-B60024B9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171" name="Grafik 170" descr="Frau mit einfarbiger Füllung">
              <a:extLst>
                <a:ext uri="{FF2B5EF4-FFF2-40B4-BE49-F238E27FC236}">
                  <a16:creationId xmlns:a16="http://schemas.microsoft.com/office/drawing/2014/main" id="{95CA2329-35C1-51A2-E061-59AB4CFEC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172" name="Grafik 171" descr="Mann mit einfarbiger Füllung">
              <a:extLst>
                <a:ext uri="{FF2B5EF4-FFF2-40B4-BE49-F238E27FC236}">
                  <a16:creationId xmlns:a16="http://schemas.microsoft.com/office/drawing/2014/main" id="{442A1C70-7E5B-565F-6BBB-608C75BDA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173" name="Grafik 172" descr="Frau mit einfarbiger Füllung">
              <a:extLst>
                <a:ext uri="{FF2B5EF4-FFF2-40B4-BE49-F238E27FC236}">
                  <a16:creationId xmlns:a16="http://schemas.microsoft.com/office/drawing/2014/main" id="{720D4E28-BA7A-1F62-373F-4D1F68F1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174" name="Grafik 173" descr="Mann mit einfarbiger Füllung">
              <a:extLst>
                <a:ext uri="{FF2B5EF4-FFF2-40B4-BE49-F238E27FC236}">
                  <a16:creationId xmlns:a16="http://schemas.microsoft.com/office/drawing/2014/main" id="{FE8F09A1-5D3A-2F17-D4D8-8605254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175" name="Grafik 174" descr="Frau mit einfarbiger Füllung">
              <a:extLst>
                <a:ext uri="{FF2B5EF4-FFF2-40B4-BE49-F238E27FC236}">
                  <a16:creationId xmlns:a16="http://schemas.microsoft.com/office/drawing/2014/main" id="{B3812382-B3AE-F5AA-8EAB-55B0A1950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176" name="Grafik 175" descr="Mann mit einfarbiger Füllung">
              <a:extLst>
                <a:ext uri="{FF2B5EF4-FFF2-40B4-BE49-F238E27FC236}">
                  <a16:creationId xmlns:a16="http://schemas.microsoft.com/office/drawing/2014/main" id="{1252F7E5-CE7B-482C-A0B2-D240328B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177" name="Grafik 176" descr="Frau mit einfarbiger Füllung">
              <a:extLst>
                <a:ext uri="{FF2B5EF4-FFF2-40B4-BE49-F238E27FC236}">
                  <a16:creationId xmlns:a16="http://schemas.microsoft.com/office/drawing/2014/main" id="{FEA67C4F-B03B-58A1-36FD-289B2273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178" name="Grafik 177" descr="Mann mit einfarbiger Füllung">
              <a:extLst>
                <a:ext uri="{FF2B5EF4-FFF2-40B4-BE49-F238E27FC236}">
                  <a16:creationId xmlns:a16="http://schemas.microsoft.com/office/drawing/2014/main" id="{DF757726-6FB3-608E-AB4C-52EC4384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179" name="Grafik 178" descr="Frau mit einfarbiger Füllung">
              <a:extLst>
                <a:ext uri="{FF2B5EF4-FFF2-40B4-BE49-F238E27FC236}">
                  <a16:creationId xmlns:a16="http://schemas.microsoft.com/office/drawing/2014/main" id="{1189A8B1-2FA3-6522-CA53-8AD0BB78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180" name="Grafik 179" descr="Mann mit einfarbiger Füllung">
              <a:extLst>
                <a:ext uri="{FF2B5EF4-FFF2-40B4-BE49-F238E27FC236}">
                  <a16:creationId xmlns:a16="http://schemas.microsoft.com/office/drawing/2014/main" id="{2FB41848-56C7-4C76-A857-B0BD8DBB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181" name="Grafik 180" descr="Frau mit einfarbiger Füllung">
              <a:extLst>
                <a:ext uri="{FF2B5EF4-FFF2-40B4-BE49-F238E27FC236}">
                  <a16:creationId xmlns:a16="http://schemas.microsoft.com/office/drawing/2014/main" id="{B87A6E46-C800-F860-2F48-1BF4A94C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182" name="Grafik 181" descr="Mann mit einfarbiger Füllung">
              <a:extLst>
                <a:ext uri="{FF2B5EF4-FFF2-40B4-BE49-F238E27FC236}">
                  <a16:creationId xmlns:a16="http://schemas.microsoft.com/office/drawing/2014/main" id="{85054104-17BA-0DC3-2D42-C7F06C75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183" name="Grafik 182" descr="Frau mit einfarbiger Füllung">
              <a:extLst>
                <a:ext uri="{FF2B5EF4-FFF2-40B4-BE49-F238E27FC236}">
                  <a16:creationId xmlns:a16="http://schemas.microsoft.com/office/drawing/2014/main" id="{3687C19A-39C2-5ACA-D3FF-376D26C4E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184" name="Grafik 183" descr="Mann mit einfarbiger Füllung">
              <a:extLst>
                <a:ext uri="{FF2B5EF4-FFF2-40B4-BE49-F238E27FC236}">
                  <a16:creationId xmlns:a16="http://schemas.microsoft.com/office/drawing/2014/main" id="{C1C75008-0E6F-9670-93BF-521479392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185" name="Grafik 184" descr="Frau mit einfarbiger Füllung">
              <a:extLst>
                <a:ext uri="{FF2B5EF4-FFF2-40B4-BE49-F238E27FC236}">
                  <a16:creationId xmlns:a16="http://schemas.microsoft.com/office/drawing/2014/main" id="{DBA1859C-2E88-18A5-2697-789F19AB1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186" name="Grafik 185" descr="Mann mit einfarbiger Füllung">
              <a:extLst>
                <a:ext uri="{FF2B5EF4-FFF2-40B4-BE49-F238E27FC236}">
                  <a16:creationId xmlns:a16="http://schemas.microsoft.com/office/drawing/2014/main" id="{559EE7DB-24FA-10F1-DB98-8AE71449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187" name="Grafik 186" descr="Frau mit einfarbiger Füllung">
              <a:extLst>
                <a:ext uri="{FF2B5EF4-FFF2-40B4-BE49-F238E27FC236}">
                  <a16:creationId xmlns:a16="http://schemas.microsoft.com/office/drawing/2014/main" id="{01112785-A23A-C1D7-156A-A9B610E88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188" name="Grafik 187" descr="Mann mit einfarbiger Füllung">
              <a:extLst>
                <a:ext uri="{FF2B5EF4-FFF2-40B4-BE49-F238E27FC236}">
                  <a16:creationId xmlns:a16="http://schemas.microsoft.com/office/drawing/2014/main" id="{CF4669C4-DD39-D331-6976-CB3F7222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189" name="Grafik 188" descr="Frau mit einfarbiger Füllung">
              <a:extLst>
                <a:ext uri="{FF2B5EF4-FFF2-40B4-BE49-F238E27FC236}">
                  <a16:creationId xmlns:a16="http://schemas.microsoft.com/office/drawing/2014/main" id="{F2B0ED07-C19E-5CAD-102D-77749B8DA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190" name="Grafik 189" descr="Mann mit einfarbiger Füllung">
              <a:extLst>
                <a:ext uri="{FF2B5EF4-FFF2-40B4-BE49-F238E27FC236}">
                  <a16:creationId xmlns:a16="http://schemas.microsoft.com/office/drawing/2014/main" id="{CFEE72FE-B9A6-F2F1-5CE0-F2AD0915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191" name="Grafik 190" descr="Frau mit einfarbiger Füllung">
              <a:extLst>
                <a:ext uri="{FF2B5EF4-FFF2-40B4-BE49-F238E27FC236}">
                  <a16:creationId xmlns:a16="http://schemas.microsoft.com/office/drawing/2014/main" id="{592C065C-E6C9-C261-A1B2-4BB6440B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192" name="Grafik 191" descr="Mann mit einfarbiger Füllung">
              <a:extLst>
                <a:ext uri="{FF2B5EF4-FFF2-40B4-BE49-F238E27FC236}">
                  <a16:creationId xmlns:a16="http://schemas.microsoft.com/office/drawing/2014/main" id="{40DBB3BE-C02C-1FF7-5E1B-41FDBD99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193" name="Grafik 192" descr="Frau mit einfarbiger Füllung">
              <a:extLst>
                <a:ext uri="{FF2B5EF4-FFF2-40B4-BE49-F238E27FC236}">
                  <a16:creationId xmlns:a16="http://schemas.microsoft.com/office/drawing/2014/main" id="{F8F10356-9021-AE47-90C4-6B9DB050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194" name="Grafik 193" descr="Mann mit einfarbiger Füllung">
              <a:extLst>
                <a:ext uri="{FF2B5EF4-FFF2-40B4-BE49-F238E27FC236}">
                  <a16:creationId xmlns:a16="http://schemas.microsoft.com/office/drawing/2014/main" id="{DE9F91D7-D202-EF2A-87FC-F1C483C4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195" name="Grafik 194" descr="Frau mit einfarbiger Füllung">
              <a:extLst>
                <a:ext uri="{FF2B5EF4-FFF2-40B4-BE49-F238E27FC236}">
                  <a16:creationId xmlns:a16="http://schemas.microsoft.com/office/drawing/2014/main" id="{6DBB98A9-B5CC-544F-490A-77849331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196" name="Grafik 195" descr="Mann mit einfarbiger Füllung">
              <a:extLst>
                <a:ext uri="{FF2B5EF4-FFF2-40B4-BE49-F238E27FC236}">
                  <a16:creationId xmlns:a16="http://schemas.microsoft.com/office/drawing/2014/main" id="{53E26E54-6919-4846-4E79-9F970AF0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197" name="Grafik 196" descr="Frau mit einfarbiger Füllung">
              <a:extLst>
                <a:ext uri="{FF2B5EF4-FFF2-40B4-BE49-F238E27FC236}">
                  <a16:creationId xmlns:a16="http://schemas.microsoft.com/office/drawing/2014/main" id="{820E7717-4055-F0E5-E198-64CF8D0D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198" name="Grafik 197" descr="Mann mit einfarbiger Füllung">
              <a:extLst>
                <a:ext uri="{FF2B5EF4-FFF2-40B4-BE49-F238E27FC236}">
                  <a16:creationId xmlns:a16="http://schemas.microsoft.com/office/drawing/2014/main" id="{7A07CD9C-B130-E872-4613-05507227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199" name="Grafik 198" descr="Frau mit einfarbiger Füllung">
              <a:extLst>
                <a:ext uri="{FF2B5EF4-FFF2-40B4-BE49-F238E27FC236}">
                  <a16:creationId xmlns:a16="http://schemas.microsoft.com/office/drawing/2014/main" id="{91CBE5B6-B384-AF47-A683-DDD33918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200" name="Grafik 199" descr="Mann mit einfarbiger Füllung">
              <a:extLst>
                <a:ext uri="{FF2B5EF4-FFF2-40B4-BE49-F238E27FC236}">
                  <a16:creationId xmlns:a16="http://schemas.microsoft.com/office/drawing/2014/main" id="{9E31381F-7C30-FDEC-2D0D-10BF2171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201" name="Grafik 200" descr="Frau mit einfarbiger Füllung">
              <a:extLst>
                <a:ext uri="{FF2B5EF4-FFF2-40B4-BE49-F238E27FC236}">
                  <a16:creationId xmlns:a16="http://schemas.microsoft.com/office/drawing/2014/main" id="{821BEC83-A01A-0DAC-EB8E-EDC72E786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202" name="Grafik 201" descr="Mann mit einfarbiger Füllung">
              <a:extLst>
                <a:ext uri="{FF2B5EF4-FFF2-40B4-BE49-F238E27FC236}">
                  <a16:creationId xmlns:a16="http://schemas.microsoft.com/office/drawing/2014/main" id="{A0D95DC6-F63C-057C-7C6F-7CB7DDA5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203" name="Grafik 202" descr="Frau mit einfarbiger Füllung">
              <a:extLst>
                <a:ext uri="{FF2B5EF4-FFF2-40B4-BE49-F238E27FC236}">
                  <a16:creationId xmlns:a16="http://schemas.microsoft.com/office/drawing/2014/main" id="{F5F03686-3991-E70B-A4E9-99CF94400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204" name="Grafik 203" descr="Mann mit einfarbiger Füllung">
              <a:extLst>
                <a:ext uri="{FF2B5EF4-FFF2-40B4-BE49-F238E27FC236}">
                  <a16:creationId xmlns:a16="http://schemas.microsoft.com/office/drawing/2014/main" id="{441DDDE2-73B7-6F82-18D5-70228789C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205" name="Grafik 204" descr="Frau mit einfarbiger Füllung">
              <a:extLst>
                <a:ext uri="{FF2B5EF4-FFF2-40B4-BE49-F238E27FC236}">
                  <a16:creationId xmlns:a16="http://schemas.microsoft.com/office/drawing/2014/main" id="{0377239E-DEB9-8164-A456-DC40BAE02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206" name="Grafik 205" descr="Mann mit einfarbiger Füllung">
              <a:extLst>
                <a:ext uri="{FF2B5EF4-FFF2-40B4-BE49-F238E27FC236}">
                  <a16:creationId xmlns:a16="http://schemas.microsoft.com/office/drawing/2014/main" id="{C2BF9874-8441-EF7E-E2DF-2FB64AB9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207" name="Grafik 206" descr="Frau mit einfarbiger Füllung">
              <a:extLst>
                <a:ext uri="{FF2B5EF4-FFF2-40B4-BE49-F238E27FC236}">
                  <a16:creationId xmlns:a16="http://schemas.microsoft.com/office/drawing/2014/main" id="{E894D7B8-E171-4FC8-F484-05173B1DA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208" name="Grafik 207" descr="Mann mit einfarbiger Füllung">
              <a:extLst>
                <a:ext uri="{FF2B5EF4-FFF2-40B4-BE49-F238E27FC236}">
                  <a16:creationId xmlns:a16="http://schemas.microsoft.com/office/drawing/2014/main" id="{69B678BE-A3AB-C681-4467-7C8662D1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209" name="Grafik 208" descr="Frau mit einfarbiger Füllung">
              <a:extLst>
                <a:ext uri="{FF2B5EF4-FFF2-40B4-BE49-F238E27FC236}">
                  <a16:creationId xmlns:a16="http://schemas.microsoft.com/office/drawing/2014/main" id="{0BD06216-5694-F73A-E4E8-1BA8F0C5F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210" name="Grafik 209" descr="Mann mit einfarbiger Füllung">
              <a:extLst>
                <a:ext uri="{FF2B5EF4-FFF2-40B4-BE49-F238E27FC236}">
                  <a16:creationId xmlns:a16="http://schemas.microsoft.com/office/drawing/2014/main" id="{5D56F2B4-68F3-49DB-F9CB-C125393F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211" name="Grafik 210" descr="Frau mit einfarbiger Füllung">
              <a:extLst>
                <a:ext uri="{FF2B5EF4-FFF2-40B4-BE49-F238E27FC236}">
                  <a16:creationId xmlns:a16="http://schemas.microsoft.com/office/drawing/2014/main" id="{C63E589B-6867-97AA-7506-ED3A6C88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212" name="Grafik 211" descr="Mann mit einfarbiger Füllung">
              <a:extLst>
                <a:ext uri="{FF2B5EF4-FFF2-40B4-BE49-F238E27FC236}">
                  <a16:creationId xmlns:a16="http://schemas.microsoft.com/office/drawing/2014/main" id="{6AFC6D66-6194-F813-13D2-899082D9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213" name="Grafik 212" descr="Frau mit einfarbiger Füllung">
              <a:extLst>
                <a:ext uri="{FF2B5EF4-FFF2-40B4-BE49-F238E27FC236}">
                  <a16:creationId xmlns:a16="http://schemas.microsoft.com/office/drawing/2014/main" id="{F48B1B83-0C7C-0D6A-9E86-8725ADD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214" name="Grafik 213" descr="Mann mit einfarbiger Füllung">
              <a:extLst>
                <a:ext uri="{FF2B5EF4-FFF2-40B4-BE49-F238E27FC236}">
                  <a16:creationId xmlns:a16="http://schemas.microsoft.com/office/drawing/2014/main" id="{60DEF666-1B1E-931B-A269-EB7D3DA4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215" name="Grafik 214" descr="Frau mit einfarbiger Füllung">
              <a:extLst>
                <a:ext uri="{FF2B5EF4-FFF2-40B4-BE49-F238E27FC236}">
                  <a16:creationId xmlns:a16="http://schemas.microsoft.com/office/drawing/2014/main" id="{7A640805-4AAB-303F-2212-FBB15E7AC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216" name="Grafik 215" descr="Mann mit einfarbiger Füllung">
              <a:extLst>
                <a:ext uri="{FF2B5EF4-FFF2-40B4-BE49-F238E27FC236}">
                  <a16:creationId xmlns:a16="http://schemas.microsoft.com/office/drawing/2014/main" id="{EFEB54F1-345A-D946-6994-254B78E91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217" name="Grafik 216" descr="Frau mit einfarbiger Füllung">
              <a:extLst>
                <a:ext uri="{FF2B5EF4-FFF2-40B4-BE49-F238E27FC236}">
                  <a16:creationId xmlns:a16="http://schemas.microsoft.com/office/drawing/2014/main" id="{82E7D9C6-B3A8-8CD5-EFB6-E91D8902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218" name="Grafik 217" descr="Mann mit einfarbiger Füllung">
              <a:extLst>
                <a:ext uri="{FF2B5EF4-FFF2-40B4-BE49-F238E27FC236}">
                  <a16:creationId xmlns:a16="http://schemas.microsoft.com/office/drawing/2014/main" id="{90C603FC-4333-B95F-B12A-E2E581CBE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219" name="Grafik 218" descr="Frau mit einfarbiger Füllung">
              <a:extLst>
                <a:ext uri="{FF2B5EF4-FFF2-40B4-BE49-F238E27FC236}">
                  <a16:creationId xmlns:a16="http://schemas.microsoft.com/office/drawing/2014/main" id="{453411E2-C651-EAA4-1E79-B6952E24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220" name="Grafik 219" descr="Mann mit einfarbiger Füllung">
              <a:extLst>
                <a:ext uri="{FF2B5EF4-FFF2-40B4-BE49-F238E27FC236}">
                  <a16:creationId xmlns:a16="http://schemas.microsoft.com/office/drawing/2014/main" id="{67010F6A-4C86-0EFA-8D7A-9468A22C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221" name="Grafik 220" descr="Mann mit einfarbiger Füllung">
              <a:extLst>
                <a:ext uri="{FF2B5EF4-FFF2-40B4-BE49-F238E27FC236}">
                  <a16:creationId xmlns:a16="http://schemas.microsoft.com/office/drawing/2014/main" id="{7D0B6FA5-2009-EC1A-4A6A-0118827D7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222" name="Grafik 221" descr="Frau mit einfarbiger Füllung">
              <a:extLst>
                <a:ext uri="{FF2B5EF4-FFF2-40B4-BE49-F238E27FC236}">
                  <a16:creationId xmlns:a16="http://schemas.microsoft.com/office/drawing/2014/main" id="{E1B1E81E-0E8A-A8C5-7FAD-8A9E0E2A1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223" name="Grafik 222" descr="Mann mit einfarbiger Füllung">
              <a:extLst>
                <a:ext uri="{FF2B5EF4-FFF2-40B4-BE49-F238E27FC236}">
                  <a16:creationId xmlns:a16="http://schemas.microsoft.com/office/drawing/2014/main" id="{04F5A90E-565D-E4A2-7D20-1E4227DE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224" name="Grafik 223" descr="Frau mit einfarbiger Füllung">
              <a:extLst>
                <a:ext uri="{FF2B5EF4-FFF2-40B4-BE49-F238E27FC236}">
                  <a16:creationId xmlns:a16="http://schemas.microsoft.com/office/drawing/2014/main" id="{D2AB26CA-18FA-D4DE-0A57-B57FFE43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225" name="Grafik 224" descr="Mann mit einfarbiger Füllung">
              <a:extLst>
                <a:ext uri="{FF2B5EF4-FFF2-40B4-BE49-F238E27FC236}">
                  <a16:creationId xmlns:a16="http://schemas.microsoft.com/office/drawing/2014/main" id="{32F4BCC4-A3B8-D94A-102F-551B7474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226" name="Grafik 225" descr="Frau mit einfarbiger Füllung">
              <a:extLst>
                <a:ext uri="{FF2B5EF4-FFF2-40B4-BE49-F238E27FC236}">
                  <a16:creationId xmlns:a16="http://schemas.microsoft.com/office/drawing/2014/main" id="{8BBBEE50-21A1-978F-A3A1-2D3088A0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227" name="Grafik 226" descr="Mann mit einfarbiger Füllung">
              <a:extLst>
                <a:ext uri="{FF2B5EF4-FFF2-40B4-BE49-F238E27FC236}">
                  <a16:creationId xmlns:a16="http://schemas.microsoft.com/office/drawing/2014/main" id="{7AB5EEE6-0C2C-01EA-76EE-B1307DE03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228" name="Grafik 227" descr="Mann mit einfarbiger Füllung">
              <a:extLst>
                <a:ext uri="{FF2B5EF4-FFF2-40B4-BE49-F238E27FC236}">
                  <a16:creationId xmlns:a16="http://schemas.microsoft.com/office/drawing/2014/main" id="{EEA56EEC-F1C0-9234-D3FC-EF240AF7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229" name="Grafik 228" descr="Frau mit einfarbiger Füllung">
              <a:extLst>
                <a:ext uri="{FF2B5EF4-FFF2-40B4-BE49-F238E27FC236}">
                  <a16:creationId xmlns:a16="http://schemas.microsoft.com/office/drawing/2014/main" id="{47F88A37-DDB2-AF56-E31B-0EAD062BA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230" name="Grafik 229" descr="Mann mit einfarbiger Füllung">
              <a:extLst>
                <a:ext uri="{FF2B5EF4-FFF2-40B4-BE49-F238E27FC236}">
                  <a16:creationId xmlns:a16="http://schemas.microsoft.com/office/drawing/2014/main" id="{5EEF707F-D0E6-C23F-D332-FB8328E9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231" name="Grafik 230" descr="Frau mit einfarbiger Füllung">
              <a:extLst>
                <a:ext uri="{FF2B5EF4-FFF2-40B4-BE49-F238E27FC236}">
                  <a16:creationId xmlns:a16="http://schemas.microsoft.com/office/drawing/2014/main" id="{87DC69E3-7635-3621-9323-A516F3CC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232" name="Grafik 231" descr="Mann mit einfarbiger Füllung">
              <a:extLst>
                <a:ext uri="{FF2B5EF4-FFF2-40B4-BE49-F238E27FC236}">
                  <a16:creationId xmlns:a16="http://schemas.microsoft.com/office/drawing/2014/main" id="{4C9EDF00-BDDD-1CED-94D6-C364C53F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233" name="Grafik 232" descr="Frau mit einfarbiger Füllung">
              <a:extLst>
                <a:ext uri="{FF2B5EF4-FFF2-40B4-BE49-F238E27FC236}">
                  <a16:creationId xmlns:a16="http://schemas.microsoft.com/office/drawing/2014/main" id="{4EE93521-8992-DF24-8298-8319E020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234" name="Grafik 233" descr="Mann mit einfarbiger Füllung">
              <a:extLst>
                <a:ext uri="{FF2B5EF4-FFF2-40B4-BE49-F238E27FC236}">
                  <a16:creationId xmlns:a16="http://schemas.microsoft.com/office/drawing/2014/main" id="{D6D724C4-86F7-6013-DBF9-FD2C5374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235" name="Grafik 234" descr="Frau mit einfarbiger Füllung">
              <a:extLst>
                <a:ext uri="{FF2B5EF4-FFF2-40B4-BE49-F238E27FC236}">
                  <a16:creationId xmlns:a16="http://schemas.microsoft.com/office/drawing/2014/main" id="{E93364E5-F968-5ACA-6FFB-51158A953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236" name="Grafik 235" descr="Mann mit einfarbiger Füllung">
              <a:extLst>
                <a:ext uri="{FF2B5EF4-FFF2-40B4-BE49-F238E27FC236}">
                  <a16:creationId xmlns:a16="http://schemas.microsoft.com/office/drawing/2014/main" id="{EFD2D1D2-5170-2C7F-6655-709DA724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237" name="Grafik 236" descr="Frau mit einfarbiger Füllung">
              <a:extLst>
                <a:ext uri="{FF2B5EF4-FFF2-40B4-BE49-F238E27FC236}">
                  <a16:creationId xmlns:a16="http://schemas.microsoft.com/office/drawing/2014/main" id="{7F80BEBC-D447-D144-4700-9CBD4C5C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238" name="Grafik 237" descr="Mann mit einfarbiger Füllung">
              <a:extLst>
                <a:ext uri="{FF2B5EF4-FFF2-40B4-BE49-F238E27FC236}">
                  <a16:creationId xmlns:a16="http://schemas.microsoft.com/office/drawing/2014/main" id="{955530A2-9581-A117-4892-0D710250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239" name="Grafik 238" descr="Frau mit einfarbiger Füllung">
              <a:extLst>
                <a:ext uri="{FF2B5EF4-FFF2-40B4-BE49-F238E27FC236}">
                  <a16:creationId xmlns:a16="http://schemas.microsoft.com/office/drawing/2014/main" id="{3B646EA1-090F-9277-5C30-25DDD7AA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240" name="Grafik 239" descr="Mann mit einfarbiger Füllung">
              <a:extLst>
                <a:ext uri="{FF2B5EF4-FFF2-40B4-BE49-F238E27FC236}">
                  <a16:creationId xmlns:a16="http://schemas.microsoft.com/office/drawing/2014/main" id="{97FEC9C8-BA54-696B-96AA-28DE46CA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241" name="Grafik 240" descr="Frau mit einfarbiger Füllung">
              <a:extLst>
                <a:ext uri="{FF2B5EF4-FFF2-40B4-BE49-F238E27FC236}">
                  <a16:creationId xmlns:a16="http://schemas.microsoft.com/office/drawing/2014/main" id="{09478AC1-FC35-E53D-FA71-E0FC3B60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242" name="Grafik 241" descr="Mann mit einfarbiger Füllung">
              <a:extLst>
                <a:ext uri="{FF2B5EF4-FFF2-40B4-BE49-F238E27FC236}">
                  <a16:creationId xmlns:a16="http://schemas.microsoft.com/office/drawing/2014/main" id="{ED60DAD1-BEAF-0AE9-7BC5-9FB48D5D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243" name="Grafik 242" descr="Frau mit einfarbiger Füllung">
              <a:extLst>
                <a:ext uri="{FF2B5EF4-FFF2-40B4-BE49-F238E27FC236}">
                  <a16:creationId xmlns:a16="http://schemas.microsoft.com/office/drawing/2014/main" id="{072AD59F-9660-7BE1-2DD3-9D87B193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244" name="Grafik 243" descr="Mann mit einfarbiger Füllung">
              <a:extLst>
                <a:ext uri="{FF2B5EF4-FFF2-40B4-BE49-F238E27FC236}">
                  <a16:creationId xmlns:a16="http://schemas.microsoft.com/office/drawing/2014/main" id="{EDF210FE-BD9D-59CE-1F1F-E01F15EB2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245" name="Grafik 244" descr="Frau mit einfarbiger Füllung">
              <a:extLst>
                <a:ext uri="{FF2B5EF4-FFF2-40B4-BE49-F238E27FC236}">
                  <a16:creationId xmlns:a16="http://schemas.microsoft.com/office/drawing/2014/main" id="{1AB4407A-1F3D-6997-C0BD-9556CB6D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246" name="Grafik 245" descr="Mann mit einfarbiger Füllung">
              <a:extLst>
                <a:ext uri="{FF2B5EF4-FFF2-40B4-BE49-F238E27FC236}">
                  <a16:creationId xmlns:a16="http://schemas.microsoft.com/office/drawing/2014/main" id="{B85147E0-3979-147A-2B2F-4DF10A0E4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247" name="Grafik 246" descr="Frau mit einfarbiger Füllung">
              <a:extLst>
                <a:ext uri="{FF2B5EF4-FFF2-40B4-BE49-F238E27FC236}">
                  <a16:creationId xmlns:a16="http://schemas.microsoft.com/office/drawing/2014/main" id="{81407027-B8C9-678D-71B6-C58DB6812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248" name="Grafik 247" descr="Mann mit einfarbiger Füllung">
              <a:extLst>
                <a:ext uri="{FF2B5EF4-FFF2-40B4-BE49-F238E27FC236}">
                  <a16:creationId xmlns:a16="http://schemas.microsoft.com/office/drawing/2014/main" id="{E67E3704-4AEA-F110-40BB-19848234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249" name="Grafik 248" descr="Frau mit einfarbiger Füllung">
              <a:extLst>
                <a:ext uri="{FF2B5EF4-FFF2-40B4-BE49-F238E27FC236}">
                  <a16:creationId xmlns:a16="http://schemas.microsoft.com/office/drawing/2014/main" id="{7F8A981F-5998-7945-1CDA-F7F7A5017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250" name="Grafik 249" descr="Mann mit einfarbiger Füllung">
              <a:extLst>
                <a:ext uri="{FF2B5EF4-FFF2-40B4-BE49-F238E27FC236}">
                  <a16:creationId xmlns:a16="http://schemas.microsoft.com/office/drawing/2014/main" id="{F59B9253-A4F8-F708-4559-FEAB0C6E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251" name="Grafik 250" descr="Frau mit einfarbiger Füllung">
              <a:extLst>
                <a:ext uri="{FF2B5EF4-FFF2-40B4-BE49-F238E27FC236}">
                  <a16:creationId xmlns:a16="http://schemas.microsoft.com/office/drawing/2014/main" id="{B1C9C2F8-05B0-5824-63D1-76EC4248E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252" name="Grafik 251" descr="Mann mit einfarbiger Füllung">
              <a:extLst>
                <a:ext uri="{FF2B5EF4-FFF2-40B4-BE49-F238E27FC236}">
                  <a16:creationId xmlns:a16="http://schemas.microsoft.com/office/drawing/2014/main" id="{5A316F1A-3C6C-D2E7-08BD-920D076A6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253" name="Grafik 252" descr="Frau mit einfarbiger Füllung">
              <a:extLst>
                <a:ext uri="{FF2B5EF4-FFF2-40B4-BE49-F238E27FC236}">
                  <a16:creationId xmlns:a16="http://schemas.microsoft.com/office/drawing/2014/main" id="{63F16B79-5766-7B55-CA57-67517368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254" name="Grafik 253" descr="Mann mit einfarbiger Füllung">
              <a:extLst>
                <a:ext uri="{FF2B5EF4-FFF2-40B4-BE49-F238E27FC236}">
                  <a16:creationId xmlns:a16="http://schemas.microsoft.com/office/drawing/2014/main" id="{E443AD0B-3FC8-DDB9-09DF-D225C1EB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255" name="Grafik 254" descr="Frau mit einfarbiger Füllung">
              <a:extLst>
                <a:ext uri="{FF2B5EF4-FFF2-40B4-BE49-F238E27FC236}">
                  <a16:creationId xmlns:a16="http://schemas.microsoft.com/office/drawing/2014/main" id="{EBE3A2B0-D1AB-93DB-7B3A-F6A31900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256" name="Grafik 255" descr="Mann mit einfarbiger Füllung">
              <a:extLst>
                <a:ext uri="{FF2B5EF4-FFF2-40B4-BE49-F238E27FC236}">
                  <a16:creationId xmlns:a16="http://schemas.microsoft.com/office/drawing/2014/main" id="{D41007F5-A05F-0F6D-9CE9-50BCFEFF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257" name="Grafik 256" descr="Frau mit einfarbiger Füllung">
              <a:extLst>
                <a:ext uri="{FF2B5EF4-FFF2-40B4-BE49-F238E27FC236}">
                  <a16:creationId xmlns:a16="http://schemas.microsoft.com/office/drawing/2014/main" id="{E57F7ABB-F912-3ECA-DAAF-868E3C5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258" name="Grafik 257" descr="Mann mit einfarbiger Füllung">
              <a:extLst>
                <a:ext uri="{FF2B5EF4-FFF2-40B4-BE49-F238E27FC236}">
                  <a16:creationId xmlns:a16="http://schemas.microsoft.com/office/drawing/2014/main" id="{66FE80FE-7219-D322-E9AA-750AE79D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259" name="Grafik 258" descr="Frau mit einfarbiger Füllung">
              <a:extLst>
                <a:ext uri="{FF2B5EF4-FFF2-40B4-BE49-F238E27FC236}">
                  <a16:creationId xmlns:a16="http://schemas.microsoft.com/office/drawing/2014/main" id="{D3426363-CED2-EC27-39D4-9BA4CB87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260" name="Grafik 259" descr="Mann mit einfarbiger Füllung">
              <a:extLst>
                <a:ext uri="{FF2B5EF4-FFF2-40B4-BE49-F238E27FC236}">
                  <a16:creationId xmlns:a16="http://schemas.microsoft.com/office/drawing/2014/main" id="{7CBF30A6-4F41-EB35-BA2D-CBC22EFD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261" name="Grafik 260" descr="Frau mit einfarbiger Füllung">
              <a:extLst>
                <a:ext uri="{FF2B5EF4-FFF2-40B4-BE49-F238E27FC236}">
                  <a16:creationId xmlns:a16="http://schemas.microsoft.com/office/drawing/2014/main" id="{051D2F84-32A9-0FBC-4315-EDE4A590A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262" name="Grafik 261" descr="Mann mit einfarbiger Füllung">
              <a:extLst>
                <a:ext uri="{FF2B5EF4-FFF2-40B4-BE49-F238E27FC236}">
                  <a16:creationId xmlns:a16="http://schemas.microsoft.com/office/drawing/2014/main" id="{3094D742-DF88-077C-55B4-0D9E3F85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263" name="Grafik 262" descr="Frau mit einfarbiger Füllung">
              <a:extLst>
                <a:ext uri="{FF2B5EF4-FFF2-40B4-BE49-F238E27FC236}">
                  <a16:creationId xmlns:a16="http://schemas.microsoft.com/office/drawing/2014/main" id="{E5321B6C-4FA1-D688-A0AC-40626031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264" name="Grafik 263" descr="Mann mit einfarbiger Füllung">
              <a:extLst>
                <a:ext uri="{FF2B5EF4-FFF2-40B4-BE49-F238E27FC236}">
                  <a16:creationId xmlns:a16="http://schemas.microsoft.com/office/drawing/2014/main" id="{BA70C6E8-63D6-7DC4-0EC3-3A47124F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265" name="Grafik 264" descr="Frau mit einfarbiger Füllung">
              <a:extLst>
                <a:ext uri="{FF2B5EF4-FFF2-40B4-BE49-F238E27FC236}">
                  <a16:creationId xmlns:a16="http://schemas.microsoft.com/office/drawing/2014/main" id="{D7D702F1-692D-BF29-3600-9154995B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266" name="Grafik 265" descr="Mann mit einfarbiger Füllung">
              <a:extLst>
                <a:ext uri="{FF2B5EF4-FFF2-40B4-BE49-F238E27FC236}">
                  <a16:creationId xmlns:a16="http://schemas.microsoft.com/office/drawing/2014/main" id="{4FE746FA-71D9-E7A4-2E17-78F334F83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267" name="Grafik 266" descr="Frau mit einfarbiger Füllung">
              <a:extLst>
                <a:ext uri="{FF2B5EF4-FFF2-40B4-BE49-F238E27FC236}">
                  <a16:creationId xmlns:a16="http://schemas.microsoft.com/office/drawing/2014/main" id="{DD5B9B08-B61E-80BC-7070-CB8B68C3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268" name="Grafik 267" descr="Mann mit einfarbiger Füllung">
              <a:extLst>
                <a:ext uri="{FF2B5EF4-FFF2-40B4-BE49-F238E27FC236}">
                  <a16:creationId xmlns:a16="http://schemas.microsoft.com/office/drawing/2014/main" id="{91DE7D58-46EB-600D-2222-247DC219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269" name="Grafik 268" descr="Frau mit einfarbiger Füllung">
              <a:extLst>
                <a:ext uri="{FF2B5EF4-FFF2-40B4-BE49-F238E27FC236}">
                  <a16:creationId xmlns:a16="http://schemas.microsoft.com/office/drawing/2014/main" id="{21DA14F1-D615-3654-0CE2-A604C5D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270" name="Grafik 269" descr="Mann mit einfarbiger Füllung">
              <a:extLst>
                <a:ext uri="{FF2B5EF4-FFF2-40B4-BE49-F238E27FC236}">
                  <a16:creationId xmlns:a16="http://schemas.microsoft.com/office/drawing/2014/main" id="{D418D495-0E56-C7AA-7364-55944E4D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271" name="Grafik 270" descr="Frau mit einfarbiger Füllung">
              <a:extLst>
                <a:ext uri="{FF2B5EF4-FFF2-40B4-BE49-F238E27FC236}">
                  <a16:creationId xmlns:a16="http://schemas.microsoft.com/office/drawing/2014/main" id="{B55902D5-B44B-3C2D-7778-E759DB8E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272" name="Grafik 271" descr="Mann mit einfarbiger Füllung">
              <a:extLst>
                <a:ext uri="{FF2B5EF4-FFF2-40B4-BE49-F238E27FC236}">
                  <a16:creationId xmlns:a16="http://schemas.microsoft.com/office/drawing/2014/main" id="{7E367B71-81CB-A815-6F09-7838AA0E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273" name="Grafik 272" descr="Frau mit einfarbiger Füllung">
              <a:extLst>
                <a:ext uri="{FF2B5EF4-FFF2-40B4-BE49-F238E27FC236}">
                  <a16:creationId xmlns:a16="http://schemas.microsoft.com/office/drawing/2014/main" id="{65655DFE-082F-B41E-0BED-4E62CFDE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274" name="Grafik 273" descr="Mann mit einfarbiger Füllung">
              <a:extLst>
                <a:ext uri="{FF2B5EF4-FFF2-40B4-BE49-F238E27FC236}">
                  <a16:creationId xmlns:a16="http://schemas.microsoft.com/office/drawing/2014/main" id="{BCE76935-CFAB-86C0-E9B4-ED9718DD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275" name="Grafik 274" descr="Frau mit einfarbiger Füllung">
              <a:extLst>
                <a:ext uri="{FF2B5EF4-FFF2-40B4-BE49-F238E27FC236}">
                  <a16:creationId xmlns:a16="http://schemas.microsoft.com/office/drawing/2014/main" id="{AFB374EE-693A-A38B-8C93-76F37DB44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276" name="Grafik 275" descr="Mann mit einfarbiger Füllung">
              <a:extLst>
                <a:ext uri="{FF2B5EF4-FFF2-40B4-BE49-F238E27FC236}">
                  <a16:creationId xmlns:a16="http://schemas.microsoft.com/office/drawing/2014/main" id="{C2E4E404-FB39-D0CE-E23D-49FE4254A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277" name="Grafik 276" descr="Frau mit einfarbiger Füllung">
              <a:extLst>
                <a:ext uri="{FF2B5EF4-FFF2-40B4-BE49-F238E27FC236}">
                  <a16:creationId xmlns:a16="http://schemas.microsoft.com/office/drawing/2014/main" id="{DFC478D7-8A02-3BFC-8F02-F88E3301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278" name="Grafik 277" descr="Mann mit einfarbiger Füllung">
              <a:extLst>
                <a:ext uri="{FF2B5EF4-FFF2-40B4-BE49-F238E27FC236}">
                  <a16:creationId xmlns:a16="http://schemas.microsoft.com/office/drawing/2014/main" id="{CFF2ED3B-5A23-D33B-02A0-DC0F67EC2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279" name="Grafik 278" descr="Frau mit einfarbiger Füllung">
              <a:extLst>
                <a:ext uri="{FF2B5EF4-FFF2-40B4-BE49-F238E27FC236}">
                  <a16:creationId xmlns:a16="http://schemas.microsoft.com/office/drawing/2014/main" id="{425F7229-BC96-2383-9155-A2F543B0B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280" name="Grafik 279" descr="Mann mit einfarbiger Füllung">
              <a:extLst>
                <a:ext uri="{FF2B5EF4-FFF2-40B4-BE49-F238E27FC236}">
                  <a16:creationId xmlns:a16="http://schemas.microsoft.com/office/drawing/2014/main" id="{83581D70-A244-205E-31C8-C48117E3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281" name="Grafik 280" descr="Frau mit einfarbiger Füllung">
              <a:extLst>
                <a:ext uri="{FF2B5EF4-FFF2-40B4-BE49-F238E27FC236}">
                  <a16:creationId xmlns:a16="http://schemas.microsoft.com/office/drawing/2014/main" id="{45D5D019-EA78-0959-5FA8-1ABA926AF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282" name="Grafik 281" descr="Mann mit einfarbiger Füllung">
              <a:extLst>
                <a:ext uri="{FF2B5EF4-FFF2-40B4-BE49-F238E27FC236}">
                  <a16:creationId xmlns:a16="http://schemas.microsoft.com/office/drawing/2014/main" id="{CE9A3FC2-52BB-B06A-E447-051B67279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283" name="Grafik 282" descr="Frau mit einfarbiger Füllung">
              <a:extLst>
                <a:ext uri="{FF2B5EF4-FFF2-40B4-BE49-F238E27FC236}">
                  <a16:creationId xmlns:a16="http://schemas.microsoft.com/office/drawing/2014/main" id="{A258BF0D-E64A-B405-EEEA-FC848E140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284" name="Grafik 283" descr="Mann mit einfarbiger Füllung">
              <a:extLst>
                <a:ext uri="{FF2B5EF4-FFF2-40B4-BE49-F238E27FC236}">
                  <a16:creationId xmlns:a16="http://schemas.microsoft.com/office/drawing/2014/main" id="{31FC4CF3-6D9B-D3F4-4E6C-E98EF6C2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285" name="Grafik 284" descr="Frau mit einfarbiger Füllung">
              <a:extLst>
                <a:ext uri="{FF2B5EF4-FFF2-40B4-BE49-F238E27FC236}">
                  <a16:creationId xmlns:a16="http://schemas.microsoft.com/office/drawing/2014/main" id="{2EE01F37-6922-E92E-AAA8-2C8A1351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286" name="Grafik 285" descr="Mann mit einfarbiger Füllung">
              <a:extLst>
                <a:ext uri="{FF2B5EF4-FFF2-40B4-BE49-F238E27FC236}">
                  <a16:creationId xmlns:a16="http://schemas.microsoft.com/office/drawing/2014/main" id="{252784CD-7838-98E9-DF17-56E19F70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287" name="Grafik 286" descr="Frau mit einfarbiger Füllung">
              <a:extLst>
                <a:ext uri="{FF2B5EF4-FFF2-40B4-BE49-F238E27FC236}">
                  <a16:creationId xmlns:a16="http://schemas.microsoft.com/office/drawing/2014/main" id="{DA54F41E-FF62-CED3-7D7E-4AB0E33B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288" name="Grafik 287" descr="Mann mit einfarbiger Füllung">
              <a:extLst>
                <a:ext uri="{FF2B5EF4-FFF2-40B4-BE49-F238E27FC236}">
                  <a16:creationId xmlns:a16="http://schemas.microsoft.com/office/drawing/2014/main" id="{5421185C-0821-CA9C-D44C-D3A7F148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289" name="Grafik 288" descr="Frau mit einfarbiger Füllung">
              <a:extLst>
                <a:ext uri="{FF2B5EF4-FFF2-40B4-BE49-F238E27FC236}">
                  <a16:creationId xmlns:a16="http://schemas.microsoft.com/office/drawing/2014/main" id="{A37EF81F-5D5D-C4BD-1792-1C9962872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7E15904C-9991-5A61-08C0-7BF5CDA49BA1}"/>
              </a:ext>
            </a:extLst>
          </p:cNvPr>
          <p:cNvGrpSpPr/>
          <p:nvPr/>
        </p:nvGrpSpPr>
        <p:grpSpPr>
          <a:xfrm>
            <a:off x="423925" y="4535871"/>
            <a:ext cx="4599922" cy="2205728"/>
            <a:chOff x="225619" y="321084"/>
            <a:chExt cx="12019670" cy="5855325"/>
          </a:xfrm>
        </p:grpSpPr>
        <p:pic>
          <p:nvPicPr>
            <p:cNvPr id="291" name="Grafik 290" descr="Mann mit einfarbiger Füllung">
              <a:extLst>
                <a:ext uri="{FF2B5EF4-FFF2-40B4-BE49-F238E27FC236}">
                  <a16:creationId xmlns:a16="http://schemas.microsoft.com/office/drawing/2014/main" id="{14164B55-96E9-F671-3447-B1E4FCDD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292" name="Grafik 291" descr="Frau mit einfarbiger Füllung">
              <a:extLst>
                <a:ext uri="{FF2B5EF4-FFF2-40B4-BE49-F238E27FC236}">
                  <a16:creationId xmlns:a16="http://schemas.microsoft.com/office/drawing/2014/main" id="{57353CC7-9395-4F42-8A26-B3B6442B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293" name="Grafik 292" descr="Mann mit einfarbiger Füllung">
              <a:extLst>
                <a:ext uri="{FF2B5EF4-FFF2-40B4-BE49-F238E27FC236}">
                  <a16:creationId xmlns:a16="http://schemas.microsoft.com/office/drawing/2014/main" id="{9BE733D0-316E-1C1A-BD14-F407F77A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294" name="Grafik 293" descr="Frau mit einfarbiger Füllung">
              <a:extLst>
                <a:ext uri="{FF2B5EF4-FFF2-40B4-BE49-F238E27FC236}">
                  <a16:creationId xmlns:a16="http://schemas.microsoft.com/office/drawing/2014/main" id="{CB352972-42AB-1E30-46C7-D0A356DB4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295" name="Grafik 294" descr="Mann mit einfarbiger Füllung">
              <a:extLst>
                <a:ext uri="{FF2B5EF4-FFF2-40B4-BE49-F238E27FC236}">
                  <a16:creationId xmlns:a16="http://schemas.microsoft.com/office/drawing/2014/main" id="{052E6BE7-40AB-3F7B-2E83-CAB8425BB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296" name="Grafik 295" descr="Frau mit einfarbiger Füllung">
              <a:extLst>
                <a:ext uri="{FF2B5EF4-FFF2-40B4-BE49-F238E27FC236}">
                  <a16:creationId xmlns:a16="http://schemas.microsoft.com/office/drawing/2014/main" id="{21D231E3-06C6-C204-3646-E59AC369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297" name="Grafik 296" descr="Mann mit einfarbiger Füllung">
              <a:extLst>
                <a:ext uri="{FF2B5EF4-FFF2-40B4-BE49-F238E27FC236}">
                  <a16:creationId xmlns:a16="http://schemas.microsoft.com/office/drawing/2014/main" id="{6138F422-5511-0877-1ECE-3C26125C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298" name="Grafik 297" descr="Frau mit einfarbiger Füllung">
              <a:extLst>
                <a:ext uri="{FF2B5EF4-FFF2-40B4-BE49-F238E27FC236}">
                  <a16:creationId xmlns:a16="http://schemas.microsoft.com/office/drawing/2014/main" id="{CBF46A04-E274-F8AE-2345-14DFC59EF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299" name="Grafik 298" descr="Mann mit einfarbiger Füllung">
              <a:extLst>
                <a:ext uri="{FF2B5EF4-FFF2-40B4-BE49-F238E27FC236}">
                  <a16:creationId xmlns:a16="http://schemas.microsoft.com/office/drawing/2014/main" id="{75278E9F-7EB6-CE6F-BEE5-8C2F9DA3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300" name="Grafik 299" descr="Frau mit einfarbiger Füllung">
              <a:extLst>
                <a:ext uri="{FF2B5EF4-FFF2-40B4-BE49-F238E27FC236}">
                  <a16:creationId xmlns:a16="http://schemas.microsoft.com/office/drawing/2014/main" id="{F8628AC3-C863-7D55-9ABE-9722267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301" name="Grafik 300" descr="Mann mit einfarbiger Füllung">
              <a:extLst>
                <a:ext uri="{FF2B5EF4-FFF2-40B4-BE49-F238E27FC236}">
                  <a16:creationId xmlns:a16="http://schemas.microsoft.com/office/drawing/2014/main" id="{426C9D2A-3F41-7178-374E-CFBE14EC4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302" name="Grafik 301" descr="Frau mit einfarbiger Füllung">
              <a:extLst>
                <a:ext uri="{FF2B5EF4-FFF2-40B4-BE49-F238E27FC236}">
                  <a16:creationId xmlns:a16="http://schemas.microsoft.com/office/drawing/2014/main" id="{FD6686C9-0628-92CD-F97E-F00A19BD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303" name="Grafik 302" descr="Mann mit einfarbiger Füllung">
              <a:extLst>
                <a:ext uri="{FF2B5EF4-FFF2-40B4-BE49-F238E27FC236}">
                  <a16:creationId xmlns:a16="http://schemas.microsoft.com/office/drawing/2014/main" id="{74C6FF6A-74CC-BF47-13F3-CCB954D5F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304" name="Grafik 303" descr="Frau mit einfarbiger Füllung">
              <a:extLst>
                <a:ext uri="{FF2B5EF4-FFF2-40B4-BE49-F238E27FC236}">
                  <a16:creationId xmlns:a16="http://schemas.microsoft.com/office/drawing/2014/main" id="{08C66B96-43D4-A030-348A-F95A386A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305" name="Grafik 304" descr="Mann mit einfarbiger Füllung">
              <a:extLst>
                <a:ext uri="{FF2B5EF4-FFF2-40B4-BE49-F238E27FC236}">
                  <a16:creationId xmlns:a16="http://schemas.microsoft.com/office/drawing/2014/main" id="{65D9F06B-B474-83D5-BF72-A27BAFD0C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306" name="Grafik 305" descr="Frau mit einfarbiger Füllung">
              <a:extLst>
                <a:ext uri="{FF2B5EF4-FFF2-40B4-BE49-F238E27FC236}">
                  <a16:creationId xmlns:a16="http://schemas.microsoft.com/office/drawing/2014/main" id="{C6A36FBD-7DCA-2613-45A3-29C1BBD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307" name="Grafik 306" descr="Mann mit einfarbiger Füllung">
              <a:extLst>
                <a:ext uri="{FF2B5EF4-FFF2-40B4-BE49-F238E27FC236}">
                  <a16:creationId xmlns:a16="http://schemas.microsoft.com/office/drawing/2014/main" id="{42F8FD40-8E64-0288-6E9E-E5614DC97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308" name="Grafik 307" descr="Frau mit einfarbiger Füllung">
              <a:extLst>
                <a:ext uri="{FF2B5EF4-FFF2-40B4-BE49-F238E27FC236}">
                  <a16:creationId xmlns:a16="http://schemas.microsoft.com/office/drawing/2014/main" id="{96553D54-C32C-4CE9-00A7-DC642A71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309" name="Grafik 308" descr="Mann mit einfarbiger Füllung">
              <a:extLst>
                <a:ext uri="{FF2B5EF4-FFF2-40B4-BE49-F238E27FC236}">
                  <a16:creationId xmlns:a16="http://schemas.microsoft.com/office/drawing/2014/main" id="{EF29F7D1-4F78-4953-E0FF-35C6F258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310" name="Grafik 309" descr="Frau mit einfarbiger Füllung">
              <a:extLst>
                <a:ext uri="{FF2B5EF4-FFF2-40B4-BE49-F238E27FC236}">
                  <a16:creationId xmlns:a16="http://schemas.microsoft.com/office/drawing/2014/main" id="{1717BC70-9116-9916-7870-A8144517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311" name="Grafik 310" descr="Mann mit einfarbiger Füllung">
              <a:extLst>
                <a:ext uri="{FF2B5EF4-FFF2-40B4-BE49-F238E27FC236}">
                  <a16:creationId xmlns:a16="http://schemas.microsoft.com/office/drawing/2014/main" id="{DF691243-368C-75CE-E82E-847F907D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312" name="Grafik 311" descr="Frau mit einfarbiger Füllung">
              <a:extLst>
                <a:ext uri="{FF2B5EF4-FFF2-40B4-BE49-F238E27FC236}">
                  <a16:creationId xmlns:a16="http://schemas.microsoft.com/office/drawing/2014/main" id="{B74D874E-6D19-F946-F18E-DB94C4533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313" name="Grafik 312" descr="Mann mit einfarbiger Füllung">
              <a:extLst>
                <a:ext uri="{FF2B5EF4-FFF2-40B4-BE49-F238E27FC236}">
                  <a16:creationId xmlns:a16="http://schemas.microsoft.com/office/drawing/2014/main" id="{B5CEE75B-AC7A-C72C-DCA9-5568A06DA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314" name="Grafik 313" descr="Frau mit einfarbiger Füllung">
              <a:extLst>
                <a:ext uri="{FF2B5EF4-FFF2-40B4-BE49-F238E27FC236}">
                  <a16:creationId xmlns:a16="http://schemas.microsoft.com/office/drawing/2014/main" id="{9BD61CC9-610D-5E2F-0A71-5EE18388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315" name="Grafik 314" descr="Mann mit einfarbiger Füllung">
              <a:extLst>
                <a:ext uri="{FF2B5EF4-FFF2-40B4-BE49-F238E27FC236}">
                  <a16:creationId xmlns:a16="http://schemas.microsoft.com/office/drawing/2014/main" id="{0BE79293-88E9-D954-335D-95BCE003A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316" name="Grafik 315" descr="Frau mit einfarbiger Füllung">
              <a:extLst>
                <a:ext uri="{FF2B5EF4-FFF2-40B4-BE49-F238E27FC236}">
                  <a16:creationId xmlns:a16="http://schemas.microsoft.com/office/drawing/2014/main" id="{500899E1-3EBC-0BD9-0A0F-A7ACD1BC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17" name="Grafik 316" descr="Mann mit einfarbiger Füllung">
              <a:extLst>
                <a:ext uri="{FF2B5EF4-FFF2-40B4-BE49-F238E27FC236}">
                  <a16:creationId xmlns:a16="http://schemas.microsoft.com/office/drawing/2014/main" id="{18641BD6-FDF7-86E1-8B67-FFCBC942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8" name="Grafik 317" descr="Frau mit einfarbiger Füllung">
              <a:extLst>
                <a:ext uri="{FF2B5EF4-FFF2-40B4-BE49-F238E27FC236}">
                  <a16:creationId xmlns:a16="http://schemas.microsoft.com/office/drawing/2014/main" id="{F580E037-8892-AB2F-BE2A-4085CC5CB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19" name="Grafik 318" descr="Mann mit einfarbiger Füllung">
              <a:extLst>
                <a:ext uri="{FF2B5EF4-FFF2-40B4-BE49-F238E27FC236}">
                  <a16:creationId xmlns:a16="http://schemas.microsoft.com/office/drawing/2014/main" id="{53AE8BF5-0350-DA2E-A4EF-B0DF6FB3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20" name="Grafik 319" descr="Frau mit einfarbiger Füllung">
              <a:extLst>
                <a:ext uri="{FF2B5EF4-FFF2-40B4-BE49-F238E27FC236}">
                  <a16:creationId xmlns:a16="http://schemas.microsoft.com/office/drawing/2014/main" id="{628C92F3-5DE6-CB1C-662E-4203D9AD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21" name="Grafik 320" descr="Mann mit einfarbiger Füllung">
              <a:extLst>
                <a:ext uri="{FF2B5EF4-FFF2-40B4-BE49-F238E27FC236}">
                  <a16:creationId xmlns:a16="http://schemas.microsoft.com/office/drawing/2014/main" id="{D5C0B530-60AE-C5E7-C7E9-E5855A96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22" name="Grafik 321" descr="Frau mit einfarbiger Füllung">
              <a:extLst>
                <a:ext uri="{FF2B5EF4-FFF2-40B4-BE49-F238E27FC236}">
                  <a16:creationId xmlns:a16="http://schemas.microsoft.com/office/drawing/2014/main" id="{4DD7FB21-BA39-167A-E819-8FAB9935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23" name="Grafik 322" descr="Mann mit einfarbiger Füllung">
              <a:extLst>
                <a:ext uri="{FF2B5EF4-FFF2-40B4-BE49-F238E27FC236}">
                  <a16:creationId xmlns:a16="http://schemas.microsoft.com/office/drawing/2014/main" id="{AE069240-3F9A-EDC9-70CB-FAD2086A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24" name="Grafik 323" descr="Frau mit einfarbiger Füllung">
              <a:extLst>
                <a:ext uri="{FF2B5EF4-FFF2-40B4-BE49-F238E27FC236}">
                  <a16:creationId xmlns:a16="http://schemas.microsoft.com/office/drawing/2014/main" id="{293CBD9C-C064-9FC4-DA96-60373F190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25" name="Grafik 324" descr="Mann mit einfarbiger Füllung">
              <a:extLst>
                <a:ext uri="{FF2B5EF4-FFF2-40B4-BE49-F238E27FC236}">
                  <a16:creationId xmlns:a16="http://schemas.microsoft.com/office/drawing/2014/main" id="{2E175411-2992-7B96-FD3E-7F284CF3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26" name="Grafik 325" descr="Frau mit einfarbiger Füllung">
              <a:extLst>
                <a:ext uri="{FF2B5EF4-FFF2-40B4-BE49-F238E27FC236}">
                  <a16:creationId xmlns:a16="http://schemas.microsoft.com/office/drawing/2014/main" id="{3D09D6E3-BF68-BE9F-9708-D679F5DF7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327" name="Grafik 326" descr="Mann mit einfarbiger Füllung">
              <a:extLst>
                <a:ext uri="{FF2B5EF4-FFF2-40B4-BE49-F238E27FC236}">
                  <a16:creationId xmlns:a16="http://schemas.microsoft.com/office/drawing/2014/main" id="{69D99625-D005-3586-21BE-A323DC3D8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328" name="Grafik 327" descr="Frau mit einfarbiger Füllung">
              <a:extLst>
                <a:ext uri="{FF2B5EF4-FFF2-40B4-BE49-F238E27FC236}">
                  <a16:creationId xmlns:a16="http://schemas.microsoft.com/office/drawing/2014/main" id="{0AD8C00A-592B-8BE8-08FD-07188791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329" name="Grafik 328" descr="Mann mit einfarbiger Füllung">
              <a:extLst>
                <a:ext uri="{FF2B5EF4-FFF2-40B4-BE49-F238E27FC236}">
                  <a16:creationId xmlns:a16="http://schemas.microsoft.com/office/drawing/2014/main" id="{CA7C90E8-5442-ED25-6BEF-C9C22049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330" name="Grafik 329" descr="Frau mit einfarbiger Füllung">
              <a:extLst>
                <a:ext uri="{FF2B5EF4-FFF2-40B4-BE49-F238E27FC236}">
                  <a16:creationId xmlns:a16="http://schemas.microsoft.com/office/drawing/2014/main" id="{16FC7CA9-0DE4-4753-C2EA-AC3BDFF3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331" name="Grafik 330" descr="Mann mit einfarbiger Füllung">
              <a:extLst>
                <a:ext uri="{FF2B5EF4-FFF2-40B4-BE49-F238E27FC236}">
                  <a16:creationId xmlns:a16="http://schemas.microsoft.com/office/drawing/2014/main" id="{07C376E8-6307-A81A-25FB-7EA7A1674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332" name="Grafik 331" descr="Frau mit einfarbiger Füllung">
              <a:extLst>
                <a:ext uri="{FF2B5EF4-FFF2-40B4-BE49-F238E27FC236}">
                  <a16:creationId xmlns:a16="http://schemas.microsoft.com/office/drawing/2014/main" id="{FD2803BC-29D5-19EA-771C-88BFA22C4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333" name="Grafik 332" descr="Mann mit einfarbiger Füllung">
              <a:extLst>
                <a:ext uri="{FF2B5EF4-FFF2-40B4-BE49-F238E27FC236}">
                  <a16:creationId xmlns:a16="http://schemas.microsoft.com/office/drawing/2014/main" id="{5D765BB4-82E0-34E0-5D3A-6E1239AB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334" name="Grafik 333" descr="Frau mit einfarbiger Füllung">
              <a:extLst>
                <a:ext uri="{FF2B5EF4-FFF2-40B4-BE49-F238E27FC236}">
                  <a16:creationId xmlns:a16="http://schemas.microsoft.com/office/drawing/2014/main" id="{D1BC1F42-12DA-3532-DA07-0C9EAF842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335" name="Grafik 334" descr="Mann mit einfarbiger Füllung">
              <a:extLst>
                <a:ext uri="{FF2B5EF4-FFF2-40B4-BE49-F238E27FC236}">
                  <a16:creationId xmlns:a16="http://schemas.microsoft.com/office/drawing/2014/main" id="{1284F2C6-0FCD-9DD8-4251-F86B264F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336" name="Grafik 335" descr="Frau mit einfarbiger Füllung">
              <a:extLst>
                <a:ext uri="{FF2B5EF4-FFF2-40B4-BE49-F238E27FC236}">
                  <a16:creationId xmlns:a16="http://schemas.microsoft.com/office/drawing/2014/main" id="{65BD5EE6-5CF7-5A20-2F1B-967311D3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337" name="Grafik 336" descr="Mann mit einfarbiger Füllung">
              <a:extLst>
                <a:ext uri="{FF2B5EF4-FFF2-40B4-BE49-F238E27FC236}">
                  <a16:creationId xmlns:a16="http://schemas.microsoft.com/office/drawing/2014/main" id="{5C2B77E7-CCD0-FB4F-961C-446E655B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338" name="Grafik 337" descr="Frau mit einfarbiger Füllung">
              <a:extLst>
                <a:ext uri="{FF2B5EF4-FFF2-40B4-BE49-F238E27FC236}">
                  <a16:creationId xmlns:a16="http://schemas.microsoft.com/office/drawing/2014/main" id="{CBC1B2EC-A7D8-5A07-62F5-9F90B588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339" name="Grafik 338" descr="Mann mit einfarbiger Füllung">
              <a:extLst>
                <a:ext uri="{FF2B5EF4-FFF2-40B4-BE49-F238E27FC236}">
                  <a16:creationId xmlns:a16="http://schemas.microsoft.com/office/drawing/2014/main" id="{0E66377C-BFFB-8065-0BC1-6E7A47EB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340" name="Grafik 339" descr="Frau mit einfarbiger Füllung">
              <a:extLst>
                <a:ext uri="{FF2B5EF4-FFF2-40B4-BE49-F238E27FC236}">
                  <a16:creationId xmlns:a16="http://schemas.microsoft.com/office/drawing/2014/main" id="{7D505224-3478-6855-F7A4-C0AB7D0D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341" name="Grafik 340" descr="Mann mit einfarbiger Füllung">
              <a:extLst>
                <a:ext uri="{FF2B5EF4-FFF2-40B4-BE49-F238E27FC236}">
                  <a16:creationId xmlns:a16="http://schemas.microsoft.com/office/drawing/2014/main" id="{868BD88E-5991-0743-2D81-5BD333BC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342" name="Grafik 341" descr="Frau mit einfarbiger Füllung">
              <a:extLst>
                <a:ext uri="{FF2B5EF4-FFF2-40B4-BE49-F238E27FC236}">
                  <a16:creationId xmlns:a16="http://schemas.microsoft.com/office/drawing/2014/main" id="{3F406358-C869-6A88-01D1-A8C3759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343" name="Grafik 342" descr="Mann mit einfarbiger Füllung">
              <a:extLst>
                <a:ext uri="{FF2B5EF4-FFF2-40B4-BE49-F238E27FC236}">
                  <a16:creationId xmlns:a16="http://schemas.microsoft.com/office/drawing/2014/main" id="{5F5FCFC1-46F7-B1D8-DC10-24D564D74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344" name="Grafik 343" descr="Frau mit einfarbiger Füllung">
              <a:extLst>
                <a:ext uri="{FF2B5EF4-FFF2-40B4-BE49-F238E27FC236}">
                  <a16:creationId xmlns:a16="http://schemas.microsoft.com/office/drawing/2014/main" id="{58E1976A-A2C4-3206-D1B5-3758A722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345" name="Grafik 344" descr="Mann mit einfarbiger Füllung">
              <a:extLst>
                <a:ext uri="{FF2B5EF4-FFF2-40B4-BE49-F238E27FC236}">
                  <a16:creationId xmlns:a16="http://schemas.microsoft.com/office/drawing/2014/main" id="{CE7A6B27-1458-62E9-9FE0-8E6CA5F3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346" name="Grafik 345" descr="Frau mit einfarbiger Füllung">
              <a:extLst>
                <a:ext uri="{FF2B5EF4-FFF2-40B4-BE49-F238E27FC236}">
                  <a16:creationId xmlns:a16="http://schemas.microsoft.com/office/drawing/2014/main" id="{954CF207-0639-CF2E-2108-4BA981CA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347" name="Grafik 346" descr="Mann mit einfarbiger Füllung">
              <a:extLst>
                <a:ext uri="{FF2B5EF4-FFF2-40B4-BE49-F238E27FC236}">
                  <a16:creationId xmlns:a16="http://schemas.microsoft.com/office/drawing/2014/main" id="{078663A2-0067-7C0D-E001-CB59AA10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348" name="Grafik 347" descr="Frau mit einfarbiger Füllung">
              <a:extLst>
                <a:ext uri="{FF2B5EF4-FFF2-40B4-BE49-F238E27FC236}">
                  <a16:creationId xmlns:a16="http://schemas.microsoft.com/office/drawing/2014/main" id="{A347B738-9F5E-22FB-5CE1-1DA484D9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349" name="Grafik 348" descr="Mann mit einfarbiger Füllung">
              <a:extLst>
                <a:ext uri="{FF2B5EF4-FFF2-40B4-BE49-F238E27FC236}">
                  <a16:creationId xmlns:a16="http://schemas.microsoft.com/office/drawing/2014/main" id="{599642FE-C049-AF35-81DB-6F65017F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350" name="Grafik 349" descr="Frau mit einfarbiger Füllung">
              <a:extLst>
                <a:ext uri="{FF2B5EF4-FFF2-40B4-BE49-F238E27FC236}">
                  <a16:creationId xmlns:a16="http://schemas.microsoft.com/office/drawing/2014/main" id="{AB0C9961-6859-F3D7-B0E9-95C3074C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351" name="Grafik 350" descr="Mann mit einfarbiger Füllung">
              <a:extLst>
                <a:ext uri="{FF2B5EF4-FFF2-40B4-BE49-F238E27FC236}">
                  <a16:creationId xmlns:a16="http://schemas.microsoft.com/office/drawing/2014/main" id="{2143612F-2E8A-8538-6730-01582BAC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352" name="Grafik 351" descr="Frau mit einfarbiger Füllung">
              <a:extLst>
                <a:ext uri="{FF2B5EF4-FFF2-40B4-BE49-F238E27FC236}">
                  <a16:creationId xmlns:a16="http://schemas.microsoft.com/office/drawing/2014/main" id="{A3C9BFAE-98DE-F605-FF45-CFB3A778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353" name="Grafik 352" descr="Mann mit einfarbiger Füllung">
              <a:extLst>
                <a:ext uri="{FF2B5EF4-FFF2-40B4-BE49-F238E27FC236}">
                  <a16:creationId xmlns:a16="http://schemas.microsoft.com/office/drawing/2014/main" id="{E77707D1-4C3C-895F-D4D4-827201D73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354" name="Grafik 353" descr="Frau mit einfarbiger Füllung">
              <a:extLst>
                <a:ext uri="{FF2B5EF4-FFF2-40B4-BE49-F238E27FC236}">
                  <a16:creationId xmlns:a16="http://schemas.microsoft.com/office/drawing/2014/main" id="{7807FC3D-27F8-35E9-EB07-1124F74C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355" name="Grafik 354" descr="Mann mit einfarbiger Füllung">
              <a:extLst>
                <a:ext uri="{FF2B5EF4-FFF2-40B4-BE49-F238E27FC236}">
                  <a16:creationId xmlns:a16="http://schemas.microsoft.com/office/drawing/2014/main" id="{107C6A4C-D655-C601-48FD-E76812E8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356" name="Grafik 355" descr="Frau mit einfarbiger Füllung">
              <a:extLst>
                <a:ext uri="{FF2B5EF4-FFF2-40B4-BE49-F238E27FC236}">
                  <a16:creationId xmlns:a16="http://schemas.microsoft.com/office/drawing/2014/main" id="{E30BA69D-9B8C-AB6D-1020-044892444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357" name="Grafik 356" descr="Mann mit einfarbiger Füllung">
              <a:extLst>
                <a:ext uri="{FF2B5EF4-FFF2-40B4-BE49-F238E27FC236}">
                  <a16:creationId xmlns:a16="http://schemas.microsoft.com/office/drawing/2014/main" id="{2D6F88FC-AE03-DA13-AD3A-E01C8547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358" name="Grafik 357" descr="Frau mit einfarbiger Füllung">
              <a:extLst>
                <a:ext uri="{FF2B5EF4-FFF2-40B4-BE49-F238E27FC236}">
                  <a16:creationId xmlns:a16="http://schemas.microsoft.com/office/drawing/2014/main" id="{4B0B90D8-41BA-A81D-0161-726D6299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359" name="Grafik 358" descr="Mann mit einfarbiger Füllung">
              <a:extLst>
                <a:ext uri="{FF2B5EF4-FFF2-40B4-BE49-F238E27FC236}">
                  <a16:creationId xmlns:a16="http://schemas.microsoft.com/office/drawing/2014/main" id="{79E730B4-C3F8-DA1D-C2AA-A0AE9B02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360" name="Grafik 359" descr="Frau mit einfarbiger Füllung">
              <a:extLst>
                <a:ext uri="{FF2B5EF4-FFF2-40B4-BE49-F238E27FC236}">
                  <a16:creationId xmlns:a16="http://schemas.microsoft.com/office/drawing/2014/main" id="{7A42E132-DBE9-AD4F-F526-346DD8B15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361" name="Grafik 360" descr="Mann mit einfarbiger Füllung">
              <a:extLst>
                <a:ext uri="{FF2B5EF4-FFF2-40B4-BE49-F238E27FC236}">
                  <a16:creationId xmlns:a16="http://schemas.microsoft.com/office/drawing/2014/main" id="{D1F4C7DE-EB16-E786-D557-43609AED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362" name="Grafik 361" descr="Frau mit einfarbiger Füllung">
              <a:extLst>
                <a:ext uri="{FF2B5EF4-FFF2-40B4-BE49-F238E27FC236}">
                  <a16:creationId xmlns:a16="http://schemas.microsoft.com/office/drawing/2014/main" id="{5062850C-E8D1-C861-08C3-763C31C7F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363" name="Grafik 362" descr="Mann mit einfarbiger Füllung">
              <a:extLst>
                <a:ext uri="{FF2B5EF4-FFF2-40B4-BE49-F238E27FC236}">
                  <a16:creationId xmlns:a16="http://schemas.microsoft.com/office/drawing/2014/main" id="{F24B2291-D3F1-0A71-52B4-3A78CC91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364" name="Grafik 363" descr="Mann mit einfarbiger Füllung">
              <a:extLst>
                <a:ext uri="{FF2B5EF4-FFF2-40B4-BE49-F238E27FC236}">
                  <a16:creationId xmlns:a16="http://schemas.microsoft.com/office/drawing/2014/main" id="{547572F1-83AF-BED5-55DA-EAF1BF55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365" name="Grafik 364" descr="Frau mit einfarbiger Füllung">
              <a:extLst>
                <a:ext uri="{FF2B5EF4-FFF2-40B4-BE49-F238E27FC236}">
                  <a16:creationId xmlns:a16="http://schemas.microsoft.com/office/drawing/2014/main" id="{C5D4C005-00AB-3F66-0968-E24C7FDC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366" name="Grafik 365" descr="Mann mit einfarbiger Füllung">
              <a:extLst>
                <a:ext uri="{FF2B5EF4-FFF2-40B4-BE49-F238E27FC236}">
                  <a16:creationId xmlns:a16="http://schemas.microsoft.com/office/drawing/2014/main" id="{F75B8901-2685-52CA-5E95-A33A32DC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367" name="Grafik 366" descr="Frau mit einfarbiger Füllung">
              <a:extLst>
                <a:ext uri="{FF2B5EF4-FFF2-40B4-BE49-F238E27FC236}">
                  <a16:creationId xmlns:a16="http://schemas.microsoft.com/office/drawing/2014/main" id="{47316529-35B8-35DB-5C24-A9924F1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368" name="Grafik 367" descr="Mann mit einfarbiger Füllung">
              <a:extLst>
                <a:ext uri="{FF2B5EF4-FFF2-40B4-BE49-F238E27FC236}">
                  <a16:creationId xmlns:a16="http://schemas.microsoft.com/office/drawing/2014/main" id="{F6507F4B-FE4D-F8DD-1720-D08B75A0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369" name="Grafik 368" descr="Frau mit einfarbiger Füllung">
              <a:extLst>
                <a:ext uri="{FF2B5EF4-FFF2-40B4-BE49-F238E27FC236}">
                  <a16:creationId xmlns:a16="http://schemas.microsoft.com/office/drawing/2014/main" id="{15F842FB-02D4-545F-0525-D6F43EBD2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370" name="Grafik 369" descr="Mann mit einfarbiger Füllung">
              <a:extLst>
                <a:ext uri="{FF2B5EF4-FFF2-40B4-BE49-F238E27FC236}">
                  <a16:creationId xmlns:a16="http://schemas.microsoft.com/office/drawing/2014/main" id="{342CE168-A78C-E81E-C7F4-0A3C64EF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371" name="Grafik 370" descr="Mann mit einfarbiger Füllung">
              <a:extLst>
                <a:ext uri="{FF2B5EF4-FFF2-40B4-BE49-F238E27FC236}">
                  <a16:creationId xmlns:a16="http://schemas.microsoft.com/office/drawing/2014/main" id="{836F316F-1662-E4C2-0905-C02B6EC4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372" name="Grafik 371" descr="Frau mit einfarbiger Füllung">
              <a:extLst>
                <a:ext uri="{FF2B5EF4-FFF2-40B4-BE49-F238E27FC236}">
                  <a16:creationId xmlns:a16="http://schemas.microsoft.com/office/drawing/2014/main" id="{9D3C404C-842D-ED7B-A978-77FF0279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373" name="Grafik 372" descr="Mann mit einfarbiger Füllung">
              <a:extLst>
                <a:ext uri="{FF2B5EF4-FFF2-40B4-BE49-F238E27FC236}">
                  <a16:creationId xmlns:a16="http://schemas.microsoft.com/office/drawing/2014/main" id="{9CEF9FE9-0F59-3071-DF78-57999CF1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374" name="Grafik 373" descr="Frau mit einfarbiger Füllung">
              <a:extLst>
                <a:ext uri="{FF2B5EF4-FFF2-40B4-BE49-F238E27FC236}">
                  <a16:creationId xmlns:a16="http://schemas.microsoft.com/office/drawing/2014/main" id="{173AAFD0-EEC3-F11D-1645-CD2B4B3C4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375" name="Grafik 374" descr="Mann mit einfarbiger Füllung">
              <a:extLst>
                <a:ext uri="{FF2B5EF4-FFF2-40B4-BE49-F238E27FC236}">
                  <a16:creationId xmlns:a16="http://schemas.microsoft.com/office/drawing/2014/main" id="{E19BB8B1-8BAB-F0CF-2552-E416C3C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376" name="Grafik 375" descr="Frau mit einfarbiger Füllung">
              <a:extLst>
                <a:ext uri="{FF2B5EF4-FFF2-40B4-BE49-F238E27FC236}">
                  <a16:creationId xmlns:a16="http://schemas.microsoft.com/office/drawing/2014/main" id="{C2AAD647-A662-7127-3CAC-670FA2B9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377" name="Grafik 376" descr="Mann mit einfarbiger Füllung">
              <a:extLst>
                <a:ext uri="{FF2B5EF4-FFF2-40B4-BE49-F238E27FC236}">
                  <a16:creationId xmlns:a16="http://schemas.microsoft.com/office/drawing/2014/main" id="{AAE4C326-61EE-7C28-B324-E241044CA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378" name="Grafik 377" descr="Frau mit einfarbiger Füllung">
              <a:extLst>
                <a:ext uri="{FF2B5EF4-FFF2-40B4-BE49-F238E27FC236}">
                  <a16:creationId xmlns:a16="http://schemas.microsoft.com/office/drawing/2014/main" id="{0D0F1E99-DDFC-00B5-FA70-70CB4A16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379" name="Grafik 378" descr="Mann mit einfarbiger Füllung">
              <a:extLst>
                <a:ext uri="{FF2B5EF4-FFF2-40B4-BE49-F238E27FC236}">
                  <a16:creationId xmlns:a16="http://schemas.microsoft.com/office/drawing/2014/main" id="{9D11CF96-77B8-02FC-ACB1-E28E49840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380" name="Grafik 379" descr="Frau mit einfarbiger Füllung">
              <a:extLst>
                <a:ext uri="{FF2B5EF4-FFF2-40B4-BE49-F238E27FC236}">
                  <a16:creationId xmlns:a16="http://schemas.microsoft.com/office/drawing/2014/main" id="{2BE85E3B-D8D2-601E-99DC-8630C3143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381" name="Grafik 380" descr="Mann mit einfarbiger Füllung">
              <a:extLst>
                <a:ext uri="{FF2B5EF4-FFF2-40B4-BE49-F238E27FC236}">
                  <a16:creationId xmlns:a16="http://schemas.microsoft.com/office/drawing/2014/main" id="{7A1A01A4-81A0-90F4-2BDA-4DB0A9C55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382" name="Grafik 381" descr="Frau mit einfarbiger Füllung">
              <a:extLst>
                <a:ext uri="{FF2B5EF4-FFF2-40B4-BE49-F238E27FC236}">
                  <a16:creationId xmlns:a16="http://schemas.microsoft.com/office/drawing/2014/main" id="{7CC2BE4F-F696-1560-C5A3-31BECD9D7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383" name="Grafik 382" descr="Mann mit einfarbiger Füllung">
              <a:extLst>
                <a:ext uri="{FF2B5EF4-FFF2-40B4-BE49-F238E27FC236}">
                  <a16:creationId xmlns:a16="http://schemas.microsoft.com/office/drawing/2014/main" id="{AEB6A727-865B-A686-C6DC-AED19BA2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384" name="Grafik 383" descr="Frau mit einfarbiger Füllung">
              <a:extLst>
                <a:ext uri="{FF2B5EF4-FFF2-40B4-BE49-F238E27FC236}">
                  <a16:creationId xmlns:a16="http://schemas.microsoft.com/office/drawing/2014/main" id="{61FF0DB4-B9A4-BEBD-2272-013FF183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385" name="Grafik 384" descr="Mann mit einfarbiger Füllung">
              <a:extLst>
                <a:ext uri="{FF2B5EF4-FFF2-40B4-BE49-F238E27FC236}">
                  <a16:creationId xmlns:a16="http://schemas.microsoft.com/office/drawing/2014/main" id="{94C74306-3FB0-D20F-EAC3-AE120AD5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386" name="Grafik 385" descr="Frau mit einfarbiger Füllung">
              <a:extLst>
                <a:ext uri="{FF2B5EF4-FFF2-40B4-BE49-F238E27FC236}">
                  <a16:creationId xmlns:a16="http://schemas.microsoft.com/office/drawing/2014/main" id="{65C498A1-43E5-8CED-6B5D-9A1C726F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387" name="Grafik 386" descr="Mann mit einfarbiger Füllung">
              <a:extLst>
                <a:ext uri="{FF2B5EF4-FFF2-40B4-BE49-F238E27FC236}">
                  <a16:creationId xmlns:a16="http://schemas.microsoft.com/office/drawing/2014/main" id="{E8525ECB-3BA3-30A6-49FE-2F422575E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388" name="Grafik 387" descr="Frau mit einfarbiger Füllung">
              <a:extLst>
                <a:ext uri="{FF2B5EF4-FFF2-40B4-BE49-F238E27FC236}">
                  <a16:creationId xmlns:a16="http://schemas.microsoft.com/office/drawing/2014/main" id="{8B7DB613-274B-7832-D92E-2490FC27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389" name="Grafik 388" descr="Mann mit einfarbiger Füllung">
              <a:extLst>
                <a:ext uri="{FF2B5EF4-FFF2-40B4-BE49-F238E27FC236}">
                  <a16:creationId xmlns:a16="http://schemas.microsoft.com/office/drawing/2014/main" id="{174C25EE-C464-EC52-8C88-8A2D5BBC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390" name="Grafik 389" descr="Frau mit einfarbiger Füllung">
              <a:extLst>
                <a:ext uri="{FF2B5EF4-FFF2-40B4-BE49-F238E27FC236}">
                  <a16:creationId xmlns:a16="http://schemas.microsoft.com/office/drawing/2014/main" id="{85F0EE62-4F5F-C8D1-7AF3-321B1E26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391" name="Grafik 390" descr="Mann mit einfarbiger Füllung">
              <a:extLst>
                <a:ext uri="{FF2B5EF4-FFF2-40B4-BE49-F238E27FC236}">
                  <a16:creationId xmlns:a16="http://schemas.microsoft.com/office/drawing/2014/main" id="{259981B9-3FFF-FF41-2E4B-F7B1C8F8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392" name="Grafik 391" descr="Frau mit einfarbiger Füllung">
              <a:extLst>
                <a:ext uri="{FF2B5EF4-FFF2-40B4-BE49-F238E27FC236}">
                  <a16:creationId xmlns:a16="http://schemas.microsoft.com/office/drawing/2014/main" id="{0CE12382-5062-44BD-3D3A-07581BCC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393" name="Grafik 392" descr="Mann mit einfarbiger Füllung">
              <a:extLst>
                <a:ext uri="{FF2B5EF4-FFF2-40B4-BE49-F238E27FC236}">
                  <a16:creationId xmlns:a16="http://schemas.microsoft.com/office/drawing/2014/main" id="{0621F2FC-53FF-10BC-CAC0-EF19EB1D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394" name="Grafik 393" descr="Frau mit einfarbiger Füllung">
              <a:extLst>
                <a:ext uri="{FF2B5EF4-FFF2-40B4-BE49-F238E27FC236}">
                  <a16:creationId xmlns:a16="http://schemas.microsoft.com/office/drawing/2014/main" id="{15D1974E-D619-44B6-BF84-04A29BA2F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395" name="Grafik 394" descr="Mann mit einfarbiger Füllung">
              <a:extLst>
                <a:ext uri="{FF2B5EF4-FFF2-40B4-BE49-F238E27FC236}">
                  <a16:creationId xmlns:a16="http://schemas.microsoft.com/office/drawing/2014/main" id="{9A6C6953-FFD5-FAD2-F28C-F43DC427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396" name="Grafik 395" descr="Frau mit einfarbiger Füllung">
              <a:extLst>
                <a:ext uri="{FF2B5EF4-FFF2-40B4-BE49-F238E27FC236}">
                  <a16:creationId xmlns:a16="http://schemas.microsoft.com/office/drawing/2014/main" id="{05D9FF26-2EEA-17C3-F7F2-306899BC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397" name="Grafik 396" descr="Mann mit einfarbiger Füllung">
              <a:extLst>
                <a:ext uri="{FF2B5EF4-FFF2-40B4-BE49-F238E27FC236}">
                  <a16:creationId xmlns:a16="http://schemas.microsoft.com/office/drawing/2014/main" id="{DF724709-F9F9-AC0C-EB3F-7410767B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398" name="Grafik 397" descr="Frau mit einfarbiger Füllung">
              <a:extLst>
                <a:ext uri="{FF2B5EF4-FFF2-40B4-BE49-F238E27FC236}">
                  <a16:creationId xmlns:a16="http://schemas.microsoft.com/office/drawing/2014/main" id="{36DC99B9-0A21-4A4E-15E6-345795D84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399" name="Grafik 398" descr="Mann mit einfarbiger Füllung">
              <a:extLst>
                <a:ext uri="{FF2B5EF4-FFF2-40B4-BE49-F238E27FC236}">
                  <a16:creationId xmlns:a16="http://schemas.microsoft.com/office/drawing/2014/main" id="{B6D05298-4B9D-3253-3583-0604068A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400" name="Grafik 399" descr="Frau mit einfarbiger Füllung">
              <a:extLst>
                <a:ext uri="{FF2B5EF4-FFF2-40B4-BE49-F238E27FC236}">
                  <a16:creationId xmlns:a16="http://schemas.microsoft.com/office/drawing/2014/main" id="{A07399D9-3BD8-47EA-F60C-149F762A3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401" name="Grafik 400" descr="Mann mit einfarbiger Füllung">
              <a:extLst>
                <a:ext uri="{FF2B5EF4-FFF2-40B4-BE49-F238E27FC236}">
                  <a16:creationId xmlns:a16="http://schemas.microsoft.com/office/drawing/2014/main" id="{15B5D12E-E7B4-860C-6EF8-8EE6CCC9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402" name="Grafik 401" descr="Frau mit einfarbiger Füllung">
              <a:extLst>
                <a:ext uri="{FF2B5EF4-FFF2-40B4-BE49-F238E27FC236}">
                  <a16:creationId xmlns:a16="http://schemas.microsoft.com/office/drawing/2014/main" id="{D00742BE-A0D6-205C-A196-E10D4778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403" name="Grafik 402" descr="Mann mit einfarbiger Füllung">
              <a:extLst>
                <a:ext uri="{FF2B5EF4-FFF2-40B4-BE49-F238E27FC236}">
                  <a16:creationId xmlns:a16="http://schemas.microsoft.com/office/drawing/2014/main" id="{C1D52223-024C-5C71-D0CC-F7C41F8E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404" name="Grafik 403" descr="Frau mit einfarbiger Füllung">
              <a:extLst>
                <a:ext uri="{FF2B5EF4-FFF2-40B4-BE49-F238E27FC236}">
                  <a16:creationId xmlns:a16="http://schemas.microsoft.com/office/drawing/2014/main" id="{DFA28377-D286-763F-68E7-A155144D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405" name="Grafik 404" descr="Mann mit einfarbiger Füllung">
              <a:extLst>
                <a:ext uri="{FF2B5EF4-FFF2-40B4-BE49-F238E27FC236}">
                  <a16:creationId xmlns:a16="http://schemas.microsoft.com/office/drawing/2014/main" id="{F85E498C-46BC-073B-DC3A-07F42A6C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406" name="Grafik 405" descr="Frau mit einfarbiger Füllung">
              <a:extLst>
                <a:ext uri="{FF2B5EF4-FFF2-40B4-BE49-F238E27FC236}">
                  <a16:creationId xmlns:a16="http://schemas.microsoft.com/office/drawing/2014/main" id="{B7BB088B-09DC-1AD3-FE31-00646D1A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407" name="Grafik 406" descr="Mann mit einfarbiger Füllung">
              <a:extLst>
                <a:ext uri="{FF2B5EF4-FFF2-40B4-BE49-F238E27FC236}">
                  <a16:creationId xmlns:a16="http://schemas.microsoft.com/office/drawing/2014/main" id="{6A0DB877-1BF9-C55C-62BC-76969DDF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408" name="Grafik 407" descr="Frau mit einfarbiger Füllung">
              <a:extLst>
                <a:ext uri="{FF2B5EF4-FFF2-40B4-BE49-F238E27FC236}">
                  <a16:creationId xmlns:a16="http://schemas.microsoft.com/office/drawing/2014/main" id="{43979F25-0FC5-C888-998F-4758D1C3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409" name="Grafik 408" descr="Mann mit einfarbiger Füllung">
              <a:extLst>
                <a:ext uri="{FF2B5EF4-FFF2-40B4-BE49-F238E27FC236}">
                  <a16:creationId xmlns:a16="http://schemas.microsoft.com/office/drawing/2014/main" id="{A436033C-786F-B6EC-43D8-4D38E8C42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410" name="Grafik 409" descr="Frau mit einfarbiger Füllung">
              <a:extLst>
                <a:ext uri="{FF2B5EF4-FFF2-40B4-BE49-F238E27FC236}">
                  <a16:creationId xmlns:a16="http://schemas.microsoft.com/office/drawing/2014/main" id="{B50F510E-50A4-3A0C-243B-06152D52E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411" name="Grafik 410" descr="Mann mit einfarbiger Füllung">
              <a:extLst>
                <a:ext uri="{FF2B5EF4-FFF2-40B4-BE49-F238E27FC236}">
                  <a16:creationId xmlns:a16="http://schemas.microsoft.com/office/drawing/2014/main" id="{400EA9C6-A475-C597-E091-EDF3146A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412" name="Grafik 411" descr="Frau mit einfarbiger Füllung">
              <a:extLst>
                <a:ext uri="{FF2B5EF4-FFF2-40B4-BE49-F238E27FC236}">
                  <a16:creationId xmlns:a16="http://schemas.microsoft.com/office/drawing/2014/main" id="{3BC91D7B-066A-42ED-46C8-A43D82D0F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413" name="Grafik 412" descr="Mann mit einfarbiger Füllung">
              <a:extLst>
                <a:ext uri="{FF2B5EF4-FFF2-40B4-BE49-F238E27FC236}">
                  <a16:creationId xmlns:a16="http://schemas.microsoft.com/office/drawing/2014/main" id="{E7CF8C4D-1F94-BE1F-5E70-564E4C47D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414" name="Grafik 413" descr="Frau mit einfarbiger Füllung">
              <a:extLst>
                <a:ext uri="{FF2B5EF4-FFF2-40B4-BE49-F238E27FC236}">
                  <a16:creationId xmlns:a16="http://schemas.microsoft.com/office/drawing/2014/main" id="{64A8F0E0-0B4B-18E5-02DA-F0E0EFD3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415" name="Grafik 414" descr="Mann mit einfarbiger Füllung">
              <a:extLst>
                <a:ext uri="{FF2B5EF4-FFF2-40B4-BE49-F238E27FC236}">
                  <a16:creationId xmlns:a16="http://schemas.microsoft.com/office/drawing/2014/main" id="{CFC4012B-DDF1-2698-A20F-8C16704D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416" name="Grafik 415" descr="Frau mit einfarbiger Füllung">
              <a:extLst>
                <a:ext uri="{FF2B5EF4-FFF2-40B4-BE49-F238E27FC236}">
                  <a16:creationId xmlns:a16="http://schemas.microsoft.com/office/drawing/2014/main" id="{F2BD75C6-63FC-4CA4-0EB1-B0B5C3B0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417" name="Grafik 416" descr="Mann mit einfarbiger Füllung">
              <a:extLst>
                <a:ext uri="{FF2B5EF4-FFF2-40B4-BE49-F238E27FC236}">
                  <a16:creationId xmlns:a16="http://schemas.microsoft.com/office/drawing/2014/main" id="{1E1E4378-4F7C-BDDC-C10C-0DE47E44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418" name="Grafik 417" descr="Frau mit einfarbiger Füllung">
              <a:extLst>
                <a:ext uri="{FF2B5EF4-FFF2-40B4-BE49-F238E27FC236}">
                  <a16:creationId xmlns:a16="http://schemas.microsoft.com/office/drawing/2014/main" id="{AFCAAF81-9F59-3EDB-B2A8-0FE3C1663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419" name="Grafik 418" descr="Mann mit einfarbiger Füllung">
              <a:extLst>
                <a:ext uri="{FF2B5EF4-FFF2-40B4-BE49-F238E27FC236}">
                  <a16:creationId xmlns:a16="http://schemas.microsoft.com/office/drawing/2014/main" id="{D101A9C2-5B63-883A-CE82-0D104A20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420" name="Grafik 419" descr="Frau mit einfarbiger Füllung">
              <a:extLst>
                <a:ext uri="{FF2B5EF4-FFF2-40B4-BE49-F238E27FC236}">
                  <a16:creationId xmlns:a16="http://schemas.microsoft.com/office/drawing/2014/main" id="{2E08DAE6-7D1F-1119-4CF7-84687E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421" name="Grafik 420" descr="Mann mit einfarbiger Füllung">
              <a:extLst>
                <a:ext uri="{FF2B5EF4-FFF2-40B4-BE49-F238E27FC236}">
                  <a16:creationId xmlns:a16="http://schemas.microsoft.com/office/drawing/2014/main" id="{ADB73701-9827-4181-0B7A-DBFBF2D01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422" name="Grafik 421" descr="Frau mit einfarbiger Füllung">
              <a:extLst>
                <a:ext uri="{FF2B5EF4-FFF2-40B4-BE49-F238E27FC236}">
                  <a16:creationId xmlns:a16="http://schemas.microsoft.com/office/drawing/2014/main" id="{67FE4BA7-446D-6BD7-32D4-3875252C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423" name="Grafik 422" descr="Mann mit einfarbiger Füllung">
              <a:extLst>
                <a:ext uri="{FF2B5EF4-FFF2-40B4-BE49-F238E27FC236}">
                  <a16:creationId xmlns:a16="http://schemas.microsoft.com/office/drawing/2014/main" id="{232F3B5C-5705-4D88-6F85-79A76B87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424" name="Grafik 423" descr="Frau mit einfarbiger Füllung">
              <a:extLst>
                <a:ext uri="{FF2B5EF4-FFF2-40B4-BE49-F238E27FC236}">
                  <a16:creationId xmlns:a16="http://schemas.microsoft.com/office/drawing/2014/main" id="{E20DCE89-5C12-F64C-1808-EAF94A47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425" name="Grafik 424" descr="Mann mit einfarbiger Füllung">
              <a:extLst>
                <a:ext uri="{FF2B5EF4-FFF2-40B4-BE49-F238E27FC236}">
                  <a16:creationId xmlns:a16="http://schemas.microsoft.com/office/drawing/2014/main" id="{1A60C506-F20C-C7E9-AF32-013C92C0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426" name="Grafik 425" descr="Frau mit einfarbiger Füllung">
              <a:extLst>
                <a:ext uri="{FF2B5EF4-FFF2-40B4-BE49-F238E27FC236}">
                  <a16:creationId xmlns:a16="http://schemas.microsoft.com/office/drawing/2014/main" id="{DE525130-5504-8C2F-2087-5FA8E99B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427" name="Grafik 426" descr="Mann mit einfarbiger Füllung">
              <a:extLst>
                <a:ext uri="{FF2B5EF4-FFF2-40B4-BE49-F238E27FC236}">
                  <a16:creationId xmlns:a16="http://schemas.microsoft.com/office/drawing/2014/main" id="{D57E2FC8-649E-93D3-5B43-CBBCCBD5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428" name="Grafik 427" descr="Frau mit einfarbiger Füllung">
              <a:extLst>
                <a:ext uri="{FF2B5EF4-FFF2-40B4-BE49-F238E27FC236}">
                  <a16:creationId xmlns:a16="http://schemas.microsoft.com/office/drawing/2014/main" id="{73099C0A-BDC0-6DF3-4F97-453D1934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429" name="Grafik 428" descr="Mann mit einfarbiger Füllung">
              <a:extLst>
                <a:ext uri="{FF2B5EF4-FFF2-40B4-BE49-F238E27FC236}">
                  <a16:creationId xmlns:a16="http://schemas.microsoft.com/office/drawing/2014/main" id="{738E2836-E8C3-BF27-ED7D-51759884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430" name="Grafik 429" descr="Frau mit einfarbiger Füllung">
              <a:extLst>
                <a:ext uri="{FF2B5EF4-FFF2-40B4-BE49-F238E27FC236}">
                  <a16:creationId xmlns:a16="http://schemas.microsoft.com/office/drawing/2014/main" id="{FB03E7CB-F4AF-6EFC-4437-BB6C42A4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431" name="Grafik 430" descr="Mann mit einfarbiger Füllung">
              <a:extLst>
                <a:ext uri="{FF2B5EF4-FFF2-40B4-BE49-F238E27FC236}">
                  <a16:creationId xmlns:a16="http://schemas.microsoft.com/office/drawing/2014/main" id="{AE626C48-003F-DAE9-249E-950FDFD87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432" name="Grafik 431" descr="Frau mit einfarbiger Füllung">
              <a:extLst>
                <a:ext uri="{FF2B5EF4-FFF2-40B4-BE49-F238E27FC236}">
                  <a16:creationId xmlns:a16="http://schemas.microsoft.com/office/drawing/2014/main" id="{26ED63E4-E93F-717C-156C-66418443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/>
              <p:nvPr/>
            </p:nvSpPr>
            <p:spPr>
              <a:xfrm>
                <a:off x="5514504" y="1305512"/>
                <a:ext cx="5766450" cy="2203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/>
                  <a:t>Durschnittliche Körpergröße</a:t>
                </a:r>
              </a:p>
              <a:p>
                <a:r>
                  <a:rPr lang="de-DE" sz="2800" dirty="0"/>
                  <a:t>der Grundgesamtheit:</a:t>
                </a:r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1,80+1,55+…+1,70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=1,60=: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504" y="1305512"/>
                <a:ext cx="5766450" cy="2203232"/>
              </a:xfrm>
              <a:prstGeom prst="rect">
                <a:avLst/>
              </a:prstGeom>
              <a:blipFill>
                <a:blip r:embed="rId6"/>
                <a:stretch>
                  <a:fillRect l="-2220" t="-24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B55233-4EFC-2C2A-08F9-E4525D1D4206}"/>
                  </a:ext>
                </a:extLst>
              </p:cNvPr>
              <p:cNvSpPr txBox="1"/>
              <p:nvPr/>
            </p:nvSpPr>
            <p:spPr>
              <a:xfrm>
                <a:off x="5904951" y="4322060"/>
                <a:ext cx="4980594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B55233-4EFC-2C2A-08F9-E4525D1D4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51" y="4322060"/>
                <a:ext cx="4980594" cy="1176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37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14EF472-1C9F-98D5-6835-241C0F6E2952}"/>
              </a:ext>
            </a:extLst>
          </p:cNvPr>
          <p:cNvGrpSpPr/>
          <p:nvPr/>
        </p:nvGrpSpPr>
        <p:grpSpPr>
          <a:xfrm>
            <a:off x="439623" y="77877"/>
            <a:ext cx="4599922" cy="2205728"/>
            <a:chOff x="225619" y="321084"/>
            <a:chExt cx="12019670" cy="5855325"/>
          </a:xfrm>
        </p:grpSpPr>
        <p:pic>
          <p:nvPicPr>
            <p:cNvPr id="3" name="Grafik 2" descr="Mann mit einfarbiger Füllung">
              <a:extLst>
                <a:ext uri="{FF2B5EF4-FFF2-40B4-BE49-F238E27FC236}">
                  <a16:creationId xmlns:a16="http://schemas.microsoft.com/office/drawing/2014/main" id="{C09872AE-3086-F524-DDF2-613B2C40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19" y="39954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Frau mit einfarbiger Füllung">
              <a:extLst>
                <a:ext uri="{FF2B5EF4-FFF2-40B4-BE49-F238E27FC236}">
                  <a16:creationId xmlns:a16="http://schemas.microsoft.com/office/drawing/2014/main" id="{74F3F7BF-3DD6-BA37-E1A8-11D709841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619" y="399540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Mann mit einfarbiger Füllung">
              <a:extLst>
                <a:ext uri="{FF2B5EF4-FFF2-40B4-BE49-F238E27FC236}">
                  <a16:creationId xmlns:a16="http://schemas.microsoft.com/office/drawing/2014/main" id="{9181C8DA-D58D-12E8-6D1B-50C46ADE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6477" y="321086"/>
              <a:ext cx="992853" cy="992853"/>
            </a:xfrm>
            <a:prstGeom prst="rect">
              <a:avLst/>
            </a:prstGeom>
          </p:spPr>
        </p:pic>
        <p:pic>
          <p:nvPicPr>
            <p:cNvPr id="7" name="Grafik 6" descr="Frau mit einfarbiger Füllung">
              <a:extLst>
                <a:ext uri="{FF2B5EF4-FFF2-40B4-BE49-F238E27FC236}">
                  <a16:creationId xmlns:a16="http://schemas.microsoft.com/office/drawing/2014/main" id="{E3CE1D5D-A8E6-F664-3E07-04BEC99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0019" y="502570"/>
              <a:ext cx="811369" cy="811369"/>
            </a:xfrm>
            <a:prstGeom prst="rect">
              <a:avLst/>
            </a:prstGeom>
          </p:spPr>
        </p:pic>
        <p:pic>
          <p:nvPicPr>
            <p:cNvPr id="8" name="Grafik 7" descr="Mann mit einfarbiger Füllung">
              <a:extLst>
                <a:ext uri="{FF2B5EF4-FFF2-40B4-BE49-F238E27FC236}">
                  <a16:creationId xmlns:a16="http://schemas.microsoft.com/office/drawing/2014/main" id="{45A59601-595B-35D2-EB9F-40BFF4463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1619" y="39954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Frau mit einfarbiger Füllung">
              <a:extLst>
                <a:ext uri="{FF2B5EF4-FFF2-40B4-BE49-F238E27FC236}">
                  <a16:creationId xmlns:a16="http://schemas.microsoft.com/office/drawing/2014/main" id="{EF15B259-FA3E-D73A-B176-F54E60DA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419" y="399540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Mann mit einfarbiger Füllung">
              <a:extLst>
                <a:ext uri="{FF2B5EF4-FFF2-40B4-BE49-F238E27FC236}">
                  <a16:creationId xmlns:a16="http://schemas.microsoft.com/office/drawing/2014/main" id="{2EDA654A-33B3-14CE-C501-B5C2CDEE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6019" y="399540"/>
              <a:ext cx="914400" cy="914400"/>
            </a:xfrm>
            <a:prstGeom prst="rect">
              <a:avLst/>
            </a:prstGeom>
          </p:spPr>
        </p:pic>
        <p:pic>
          <p:nvPicPr>
            <p:cNvPr id="11" name="Grafik 10" descr="Frau mit einfarbiger Füllung">
              <a:extLst>
                <a:ext uri="{FF2B5EF4-FFF2-40B4-BE49-F238E27FC236}">
                  <a16:creationId xmlns:a16="http://schemas.microsoft.com/office/drawing/2014/main" id="{1B7F2926-E6CF-22EA-060E-B8E375F1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8818" y="457635"/>
              <a:ext cx="856305" cy="856305"/>
            </a:xfrm>
            <a:prstGeom prst="rect">
              <a:avLst/>
            </a:prstGeom>
          </p:spPr>
        </p:pic>
        <p:pic>
          <p:nvPicPr>
            <p:cNvPr id="12" name="Grafik 11" descr="Mann mit einfarbiger Füllung">
              <a:extLst>
                <a:ext uri="{FF2B5EF4-FFF2-40B4-BE49-F238E27FC236}">
                  <a16:creationId xmlns:a16="http://schemas.microsoft.com/office/drawing/2014/main" id="{AF54BC87-1627-82D6-6E4A-454DF4A12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7841" y="1372034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Frau mit einfarbiger Füllung">
              <a:extLst>
                <a:ext uri="{FF2B5EF4-FFF2-40B4-BE49-F238E27FC236}">
                  <a16:creationId xmlns:a16="http://schemas.microsoft.com/office/drawing/2014/main" id="{F29C8A53-D88F-167C-161D-2DCE7A2E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641" y="137203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Mann mit einfarbiger Füllung">
              <a:extLst>
                <a:ext uri="{FF2B5EF4-FFF2-40B4-BE49-F238E27FC236}">
                  <a16:creationId xmlns:a16="http://schemas.microsoft.com/office/drawing/2014/main" id="{405499F7-7C64-2DE3-B884-CF31BB85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499" y="1293580"/>
              <a:ext cx="992853" cy="992853"/>
            </a:xfrm>
            <a:prstGeom prst="rect">
              <a:avLst/>
            </a:prstGeom>
          </p:spPr>
        </p:pic>
        <p:pic>
          <p:nvPicPr>
            <p:cNvPr id="15" name="Grafik 14" descr="Frau mit einfarbiger Füllung">
              <a:extLst>
                <a:ext uri="{FF2B5EF4-FFF2-40B4-BE49-F238E27FC236}">
                  <a16:creationId xmlns:a16="http://schemas.microsoft.com/office/drawing/2014/main" id="{AAC0C1C8-CAC1-9BAD-BB31-E497CC97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25041" y="1475064"/>
              <a:ext cx="811369" cy="811369"/>
            </a:xfrm>
            <a:prstGeom prst="rect">
              <a:avLst/>
            </a:prstGeom>
          </p:spPr>
        </p:pic>
        <p:pic>
          <p:nvPicPr>
            <p:cNvPr id="16" name="Grafik 15" descr="Mann mit einfarbiger Füllung">
              <a:extLst>
                <a:ext uri="{FF2B5EF4-FFF2-40B4-BE49-F238E27FC236}">
                  <a16:creationId xmlns:a16="http://schemas.microsoft.com/office/drawing/2014/main" id="{114A3E8A-3662-8AE6-DE2C-BA72C434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641" y="13720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rau mit einfarbiger Füllung">
              <a:extLst>
                <a:ext uri="{FF2B5EF4-FFF2-40B4-BE49-F238E27FC236}">
                  <a16:creationId xmlns:a16="http://schemas.microsoft.com/office/drawing/2014/main" id="{6108A4EF-8B28-720B-9966-457B2D6C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9441" y="1372034"/>
              <a:ext cx="914400" cy="914400"/>
            </a:xfrm>
            <a:prstGeom prst="rect">
              <a:avLst/>
            </a:prstGeom>
          </p:spPr>
        </p:pic>
        <p:pic>
          <p:nvPicPr>
            <p:cNvPr id="18" name="Grafik 17" descr="Mann mit einfarbiger Füllung">
              <a:extLst>
                <a:ext uri="{FF2B5EF4-FFF2-40B4-BE49-F238E27FC236}">
                  <a16:creationId xmlns:a16="http://schemas.microsoft.com/office/drawing/2014/main" id="{21EC855E-6BE4-1DBF-222A-7D3893F1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1041" y="1372034"/>
              <a:ext cx="914400" cy="914400"/>
            </a:xfrm>
            <a:prstGeom prst="rect">
              <a:avLst/>
            </a:prstGeom>
          </p:spPr>
        </p:pic>
        <p:pic>
          <p:nvPicPr>
            <p:cNvPr id="19" name="Grafik 18" descr="Frau mit einfarbiger Füllung">
              <a:extLst>
                <a:ext uri="{FF2B5EF4-FFF2-40B4-BE49-F238E27FC236}">
                  <a16:creationId xmlns:a16="http://schemas.microsoft.com/office/drawing/2014/main" id="{2CB6D786-F80B-261B-F105-9F0F1B5C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3840" y="1430129"/>
              <a:ext cx="856305" cy="856305"/>
            </a:xfrm>
            <a:prstGeom prst="rect">
              <a:avLst/>
            </a:prstGeom>
          </p:spPr>
        </p:pic>
        <p:pic>
          <p:nvPicPr>
            <p:cNvPr id="20" name="Grafik 19" descr="Mann mit einfarbiger Füllung">
              <a:extLst>
                <a:ext uri="{FF2B5EF4-FFF2-40B4-BE49-F238E27FC236}">
                  <a16:creationId xmlns:a16="http://schemas.microsoft.com/office/drawing/2014/main" id="{62699374-CF06-FEFA-C064-D791233F9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863" y="234452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Frau mit einfarbiger Füllung">
              <a:extLst>
                <a:ext uri="{FF2B5EF4-FFF2-40B4-BE49-F238E27FC236}">
                  <a16:creationId xmlns:a16="http://schemas.microsoft.com/office/drawing/2014/main" id="{C88C7F73-D629-C623-FCBC-C9329DFA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5663" y="2344528"/>
              <a:ext cx="914400" cy="914400"/>
            </a:xfrm>
            <a:prstGeom prst="rect">
              <a:avLst/>
            </a:prstGeom>
          </p:spPr>
        </p:pic>
        <p:pic>
          <p:nvPicPr>
            <p:cNvPr id="22" name="Grafik 21" descr="Mann mit einfarbiger Füllung">
              <a:extLst>
                <a:ext uri="{FF2B5EF4-FFF2-40B4-BE49-F238E27FC236}">
                  <a16:creationId xmlns:a16="http://schemas.microsoft.com/office/drawing/2014/main" id="{AC5D6CA2-3800-0753-CD48-0C1BD6C0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6521" y="2266074"/>
              <a:ext cx="992853" cy="992853"/>
            </a:xfrm>
            <a:prstGeom prst="rect">
              <a:avLst/>
            </a:prstGeom>
          </p:spPr>
        </p:pic>
        <p:pic>
          <p:nvPicPr>
            <p:cNvPr id="23" name="Grafik 22" descr="Frau mit einfarbiger Füllung">
              <a:extLst>
                <a:ext uri="{FF2B5EF4-FFF2-40B4-BE49-F238E27FC236}">
                  <a16:creationId xmlns:a16="http://schemas.microsoft.com/office/drawing/2014/main" id="{C4B1E531-4DB6-3902-2257-47E1DE72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0063" y="2447558"/>
              <a:ext cx="811369" cy="811369"/>
            </a:xfrm>
            <a:prstGeom prst="rect">
              <a:avLst/>
            </a:prstGeom>
          </p:spPr>
        </p:pic>
        <p:pic>
          <p:nvPicPr>
            <p:cNvPr id="24" name="Grafik 23" descr="Mann mit einfarbiger Füllung">
              <a:extLst>
                <a:ext uri="{FF2B5EF4-FFF2-40B4-BE49-F238E27FC236}">
                  <a16:creationId xmlns:a16="http://schemas.microsoft.com/office/drawing/2014/main" id="{02004422-D5EF-0FFA-55DD-4A5C88FC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1663" y="2344528"/>
              <a:ext cx="914400" cy="914400"/>
            </a:xfrm>
            <a:prstGeom prst="rect">
              <a:avLst/>
            </a:prstGeom>
          </p:spPr>
        </p:pic>
        <p:pic>
          <p:nvPicPr>
            <p:cNvPr id="25" name="Grafik 24" descr="Frau mit einfarbiger Füllung">
              <a:extLst>
                <a:ext uri="{FF2B5EF4-FFF2-40B4-BE49-F238E27FC236}">
                  <a16:creationId xmlns:a16="http://schemas.microsoft.com/office/drawing/2014/main" id="{6E4B4BED-E6B2-2266-EEF6-45B03F41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4463" y="2344528"/>
              <a:ext cx="914400" cy="914400"/>
            </a:xfrm>
            <a:prstGeom prst="rect">
              <a:avLst/>
            </a:prstGeom>
          </p:spPr>
        </p:pic>
        <p:pic>
          <p:nvPicPr>
            <p:cNvPr id="26" name="Grafik 25" descr="Mann mit einfarbiger Füllung">
              <a:extLst>
                <a:ext uri="{FF2B5EF4-FFF2-40B4-BE49-F238E27FC236}">
                  <a16:creationId xmlns:a16="http://schemas.microsoft.com/office/drawing/2014/main" id="{9C965206-C853-C9D2-8907-08432E53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6063" y="2344528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Frau mit einfarbiger Füllung">
              <a:extLst>
                <a:ext uri="{FF2B5EF4-FFF2-40B4-BE49-F238E27FC236}">
                  <a16:creationId xmlns:a16="http://schemas.microsoft.com/office/drawing/2014/main" id="{CA1CE0F5-CF1F-FBC6-A39A-E876662B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38862" y="2402623"/>
              <a:ext cx="856305" cy="856305"/>
            </a:xfrm>
            <a:prstGeom prst="rect">
              <a:avLst/>
            </a:prstGeom>
          </p:spPr>
        </p:pic>
        <p:pic>
          <p:nvPicPr>
            <p:cNvPr id="28" name="Grafik 27" descr="Mann mit einfarbiger Füllung">
              <a:extLst>
                <a:ext uri="{FF2B5EF4-FFF2-40B4-BE49-F238E27FC236}">
                  <a16:creationId xmlns:a16="http://schemas.microsoft.com/office/drawing/2014/main" id="{64FCC1F2-46E5-B130-4F61-720B2226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232" y="399539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Frau mit einfarbiger Füllung">
              <a:extLst>
                <a:ext uri="{FF2B5EF4-FFF2-40B4-BE49-F238E27FC236}">
                  <a16:creationId xmlns:a16="http://schemas.microsoft.com/office/drawing/2014/main" id="{9947EAB6-07CE-533C-625B-807941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3032" y="399539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Mann mit einfarbiger Füllung">
              <a:extLst>
                <a:ext uri="{FF2B5EF4-FFF2-40B4-BE49-F238E27FC236}">
                  <a16:creationId xmlns:a16="http://schemas.microsoft.com/office/drawing/2014/main" id="{B1B8FB47-3685-C116-4B32-5886EA97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3890" y="321085"/>
              <a:ext cx="992853" cy="992853"/>
            </a:xfrm>
            <a:prstGeom prst="rect">
              <a:avLst/>
            </a:prstGeom>
          </p:spPr>
        </p:pic>
        <p:pic>
          <p:nvPicPr>
            <p:cNvPr id="31" name="Grafik 30" descr="Frau mit einfarbiger Füllung">
              <a:extLst>
                <a:ext uri="{FF2B5EF4-FFF2-40B4-BE49-F238E27FC236}">
                  <a16:creationId xmlns:a16="http://schemas.microsoft.com/office/drawing/2014/main" id="{EA0AE005-F73F-3B47-88D7-982D7E9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7432" y="502569"/>
              <a:ext cx="811369" cy="811369"/>
            </a:xfrm>
            <a:prstGeom prst="rect">
              <a:avLst/>
            </a:prstGeom>
          </p:spPr>
        </p:pic>
        <p:pic>
          <p:nvPicPr>
            <p:cNvPr id="32" name="Grafik 31" descr="Mann mit einfarbiger Füllung">
              <a:extLst>
                <a:ext uri="{FF2B5EF4-FFF2-40B4-BE49-F238E27FC236}">
                  <a16:creationId xmlns:a16="http://schemas.microsoft.com/office/drawing/2014/main" id="{CE578C04-401C-40C9-99EB-BD60350A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032" y="399539"/>
              <a:ext cx="914400" cy="914400"/>
            </a:xfrm>
            <a:prstGeom prst="rect">
              <a:avLst/>
            </a:prstGeom>
          </p:spPr>
        </p:pic>
        <p:pic>
          <p:nvPicPr>
            <p:cNvPr id="33" name="Grafik 32" descr="Frau mit einfarbiger Füllung">
              <a:extLst>
                <a:ext uri="{FF2B5EF4-FFF2-40B4-BE49-F238E27FC236}">
                  <a16:creationId xmlns:a16="http://schemas.microsoft.com/office/drawing/2014/main" id="{3DDC29D0-2097-9FBA-61A5-FB536C8E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32" y="399539"/>
              <a:ext cx="914400" cy="914400"/>
            </a:xfrm>
            <a:prstGeom prst="rect">
              <a:avLst/>
            </a:prstGeom>
          </p:spPr>
        </p:pic>
        <p:pic>
          <p:nvPicPr>
            <p:cNvPr id="34" name="Grafik 33" descr="Mann mit einfarbiger Füllung">
              <a:extLst>
                <a:ext uri="{FF2B5EF4-FFF2-40B4-BE49-F238E27FC236}">
                  <a16:creationId xmlns:a16="http://schemas.microsoft.com/office/drawing/2014/main" id="{13DF31BE-63BA-2F25-B7B0-C276EFFB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3432" y="399539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Frau mit einfarbiger Füllung">
              <a:extLst>
                <a:ext uri="{FF2B5EF4-FFF2-40B4-BE49-F238E27FC236}">
                  <a16:creationId xmlns:a16="http://schemas.microsoft.com/office/drawing/2014/main" id="{DD73D34D-32BA-BBDA-023A-81CFC06C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6231" y="457634"/>
              <a:ext cx="856305" cy="856305"/>
            </a:xfrm>
            <a:prstGeom prst="rect">
              <a:avLst/>
            </a:prstGeom>
          </p:spPr>
        </p:pic>
        <p:pic>
          <p:nvPicPr>
            <p:cNvPr id="36" name="Grafik 35" descr="Mann mit einfarbiger Füllung">
              <a:extLst>
                <a:ext uri="{FF2B5EF4-FFF2-40B4-BE49-F238E27FC236}">
                  <a16:creationId xmlns:a16="http://schemas.microsoft.com/office/drawing/2014/main" id="{36A4838E-1DEF-8CFA-C0EC-71074321B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5254" y="1372033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Frau mit einfarbiger Füllung">
              <a:extLst>
                <a:ext uri="{FF2B5EF4-FFF2-40B4-BE49-F238E27FC236}">
                  <a16:creationId xmlns:a16="http://schemas.microsoft.com/office/drawing/2014/main" id="{5A31DF3D-144E-DF81-D04F-5A474FB71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8054" y="1372033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Mann mit einfarbiger Füllung">
              <a:extLst>
                <a:ext uri="{FF2B5EF4-FFF2-40B4-BE49-F238E27FC236}">
                  <a16:creationId xmlns:a16="http://schemas.microsoft.com/office/drawing/2014/main" id="{7FE7414A-6A5B-CEC9-D999-821A4C62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8912" y="1293579"/>
              <a:ext cx="992853" cy="992853"/>
            </a:xfrm>
            <a:prstGeom prst="rect">
              <a:avLst/>
            </a:prstGeom>
          </p:spPr>
        </p:pic>
        <p:pic>
          <p:nvPicPr>
            <p:cNvPr id="39" name="Grafik 38" descr="Frau mit einfarbiger Füllung">
              <a:extLst>
                <a:ext uri="{FF2B5EF4-FFF2-40B4-BE49-F238E27FC236}">
                  <a16:creationId xmlns:a16="http://schemas.microsoft.com/office/drawing/2014/main" id="{336B18A0-89D8-CB0C-63E7-590543BA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92454" y="1475063"/>
              <a:ext cx="811369" cy="811369"/>
            </a:xfrm>
            <a:prstGeom prst="rect">
              <a:avLst/>
            </a:prstGeom>
          </p:spPr>
        </p:pic>
        <p:pic>
          <p:nvPicPr>
            <p:cNvPr id="40" name="Grafik 39" descr="Mann mit einfarbiger Füllung">
              <a:extLst>
                <a:ext uri="{FF2B5EF4-FFF2-40B4-BE49-F238E27FC236}">
                  <a16:creationId xmlns:a16="http://schemas.microsoft.com/office/drawing/2014/main" id="{9292711B-6440-3CDC-8E07-BC8CF1700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54" y="1372033"/>
              <a:ext cx="914400" cy="914400"/>
            </a:xfrm>
            <a:prstGeom prst="rect">
              <a:avLst/>
            </a:prstGeom>
          </p:spPr>
        </p:pic>
        <p:pic>
          <p:nvPicPr>
            <p:cNvPr id="41" name="Grafik 40" descr="Frau mit einfarbiger Füllung">
              <a:extLst>
                <a:ext uri="{FF2B5EF4-FFF2-40B4-BE49-F238E27FC236}">
                  <a16:creationId xmlns:a16="http://schemas.microsoft.com/office/drawing/2014/main" id="{40D0CE94-0AAE-3078-BBA4-C3224CA6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854" y="1372033"/>
              <a:ext cx="914400" cy="914400"/>
            </a:xfrm>
            <a:prstGeom prst="rect">
              <a:avLst/>
            </a:prstGeom>
          </p:spPr>
        </p:pic>
        <p:pic>
          <p:nvPicPr>
            <p:cNvPr id="42" name="Grafik 41" descr="Mann mit einfarbiger Füllung">
              <a:extLst>
                <a:ext uri="{FF2B5EF4-FFF2-40B4-BE49-F238E27FC236}">
                  <a16:creationId xmlns:a16="http://schemas.microsoft.com/office/drawing/2014/main" id="{38C6AC1E-401B-B2D6-1600-29868C0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454" y="1372033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Frau mit einfarbiger Füllung">
              <a:extLst>
                <a:ext uri="{FF2B5EF4-FFF2-40B4-BE49-F238E27FC236}">
                  <a16:creationId xmlns:a16="http://schemas.microsoft.com/office/drawing/2014/main" id="{F22F30FA-54A6-A22E-5BBA-FD112BAB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21253" y="1430128"/>
              <a:ext cx="856305" cy="856305"/>
            </a:xfrm>
            <a:prstGeom prst="rect">
              <a:avLst/>
            </a:prstGeom>
          </p:spPr>
        </p:pic>
        <p:pic>
          <p:nvPicPr>
            <p:cNvPr id="44" name="Grafik 43" descr="Mann mit einfarbiger Füllung">
              <a:extLst>
                <a:ext uri="{FF2B5EF4-FFF2-40B4-BE49-F238E27FC236}">
                  <a16:creationId xmlns:a16="http://schemas.microsoft.com/office/drawing/2014/main" id="{AAFACBF5-3BFC-0AAE-D3F0-99444785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0276" y="234452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Frau mit einfarbiger Füllung">
              <a:extLst>
                <a:ext uri="{FF2B5EF4-FFF2-40B4-BE49-F238E27FC236}">
                  <a16:creationId xmlns:a16="http://schemas.microsoft.com/office/drawing/2014/main" id="{5B6AFE50-2D2B-765E-D9C2-77C27220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3076" y="2344527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Mann mit einfarbiger Füllung">
              <a:extLst>
                <a:ext uri="{FF2B5EF4-FFF2-40B4-BE49-F238E27FC236}">
                  <a16:creationId xmlns:a16="http://schemas.microsoft.com/office/drawing/2014/main" id="{30C5C77A-93C8-A318-A19A-0BA069BE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3934" y="2266073"/>
              <a:ext cx="992853" cy="992853"/>
            </a:xfrm>
            <a:prstGeom prst="rect">
              <a:avLst/>
            </a:prstGeom>
          </p:spPr>
        </p:pic>
        <p:pic>
          <p:nvPicPr>
            <p:cNvPr id="47" name="Grafik 46" descr="Frau mit einfarbiger Füllung">
              <a:extLst>
                <a:ext uri="{FF2B5EF4-FFF2-40B4-BE49-F238E27FC236}">
                  <a16:creationId xmlns:a16="http://schemas.microsoft.com/office/drawing/2014/main" id="{4A105491-7148-6912-0D8F-45C83238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7476" y="2447557"/>
              <a:ext cx="811369" cy="811369"/>
            </a:xfrm>
            <a:prstGeom prst="rect">
              <a:avLst/>
            </a:prstGeom>
          </p:spPr>
        </p:pic>
        <p:pic>
          <p:nvPicPr>
            <p:cNvPr id="48" name="Grafik 47" descr="Mann mit einfarbiger Füllung">
              <a:extLst>
                <a:ext uri="{FF2B5EF4-FFF2-40B4-BE49-F238E27FC236}">
                  <a16:creationId xmlns:a16="http://schemas.microsoft.com/office/drawing/2014/main" id="{0287096F-1606-1E2E-0C4A-C425FED9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9076" y="2344527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Frau mit einfarbiger Füllung">
              <a:extLst>
                <a:ext uri="{FF2B5EF4-FFF2-40B4-BE49-F238E27FC236}">
                  <a16:creationId xmlns:a16="http://schemas.microsoft.com/office/drawing/2014/main" id="{E14B5BB4-DA60-4E80-353A-A9D5EEE8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1876" y="2344527"/>
              <a:ext cx="914400" cy="914400"/>
            </a:xfrm>
            <a:prstGeom prst="rect">
              <a:avLst/>
            </a:prstGeom>
          </p:spPr>
        </p:pic>
        <p:pic>
          <p:nvPicPr>
            <p:cNvPr id="50" name="Grafik 49" descr="Mann mit einfarbiger Füllung">
              <a:extLst>
                <a:ext uri="{FF2B5EF4-FFF2-40B4-BE49-F238E27FC236}">
                  <a16:creationId xmlns:a16="http://schemas.microsoft.com/office/drawing/2014/main" id="{062CACFB-0B37-B183-F16A-8A3B47E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63476" y="2344527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Frau mit einfarbiger Füllung">
              <a:extLst>
                <a:ext uri="{FF2B5EF4-FFF2-40B4-BE49-F238E27FC236}">
                  <a16:creationId xmlns:a16="http://schemas.microsoft.com/office/drawing/2014/main" id="{7E74E043-E320-0DF1-2A8D-460BCB95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06275" y="2402622"/>
              <a:ext cx="856305" cy="856305"/>
            </a:xfrm>
            <a:prstGeom prst="rect">
              <a:avLst/>
            </a:prstGeom>
          </p:spPr>
        </p:pic>
        <p:pic>
          <p:nvPicPr>
            <p:cNvPr id="52" name="Grafik 51" descr="Mann mit einfarbiger Füllung">
              <a:extLst>
                <a:ext uri="{FF2B5EF4-FFF2-40B4-BE49-F238E27FC236}">
                  <a16:creationId xmlns:a16="http://schemas.microsoft.com/office/drawing/2014/main" id="{CA81E0D9-10C1-3411-6B0A-A78F6B37B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7645" y="39953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Frau mit einfarbiger Füllung">
              <a:extLst>
                <a:ext uri="{FF2B5EF4-FFF2-40B4-BE49-F238E27FC236}">
                  <a16:creationId xmlns:a16="http://schemas.microsoft.com/office/drawing/2014/main" id="{6C1E084C-044B-458B-C78D-FD00CCB0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0445" y="399538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Mann mit einfarbiger Füllung">
              <a:extLst>
                <a:ext uri="{FF2B5EF4-FFF2-40B4-BE49-F238E27FC236}">
                  <a16:creationId xmlns:a16="http://schemas.microsoft.com/office/drawing/2014/main" id="{1EE02046-5E1F-8783-B0A6-A950F892E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1303" y="321084"/>
              <a:ext cx="992853" cy="992853"/>
            </a:xfrm>
            <a:prstGeom prst="rect">
              <a:avLst/>
            </a:prstGeom>
          </p:spPr>
        </p:pic>
        <p:pic>
          <p:nvPicPr>
            <p:cNvPr id="55" name="Grafik 54" descr="Frau mit einfarbiger Füllung">
              <a:extLst>
                <a:ext uri="{FF2B5EF4-FFF2-40B4-BE49-F238E27FC236}">
                  <a16:creationId xmlns:a16="http://schemas.microsoft.com/office/drawing/2014/main" id="{CAF42EDF-BE77-4131-4EA0-57E0AE81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4845" y="502568"/>
              <a:ext cx="811369" cy="811369"/>
            </a:xfrm>
            <a:prstGeom prst="rect">
              <a:avLst/>
            </a:prstGeom>
          </p:spPr>
        </p:pic>
        <p:pic>
          <p:nvPicPr>
            <p:cNvPr id="56" name="Grafik 55" descr="Mann mit einfarbiger Füllung">
              <a:extLst>
                <a:ext uri="{FF2B5EF4-FFF2-40B4-BE49-F238E27FC236}">
                  <a16:creationId xmlns:a16="http://schemas.microsoft.com/office/drawing/2014/main" id="{11E24AC7-CF65-6D8E-6301-9E40F7650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6445" y="399538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Frau mit einfarbiger Füllung">
              <a:extLst>
                <a:ext uri="{FF2B5EF4-FFF2-40B4-BE49-F238E27FC236}">
                  <a16:creationId xmlns:a16="http://schemas.microsoft.com/office/drawing/2014/main" id="{65D844F5-08D6-23E2-D6FB-A6FA9F38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9245" y="399538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Mann mit einfarbiger Füllung">
              <a:extLst>
                <a:ext uri="{FF2B5EF4-FFF2-40B4-BE49-F238E27FC236}">
                  <a16:creationId xmlns:a16="http://schemas.microsoft.com/office/drawing/2014/main" id="{9D973ACF-B86D-CAD7-256F-28A9E02E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60845" y="399538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Frau mit einfarbiger Füllung">
              <a:extLst>
                <a:ext uri="{FF2B5EF4-FFF2-40B4-BE49-F238E27FC236}">
                  <a16:creationId xmlns:a16="http://schemas.microsoft.com/office/drawing/2014/main" id="{AF3E46B6-A799-5C55-63DF-079EBFF21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3644" y="457633"/>
              <a:ext cx="856305" cy="856305"/>
            </a:xfrm>
            <a:prstGeom prst="rect">
              <a:avLst/>
            </a:prstGeom>
          </p:spPr>
        </p:pic>
        <p:pic>
          <p:nvPicPr>
            <p:cNvPr id="60" name="Grafik 59" descr="Mann mit einfarbiger Füllung">
              <a:extLst>
                <a:ext uri="{FF2B5EF4-FFF2-40B4-BE49-F238E27FC236}">
                  <a16:creationId xmlns:a16="http://schemas.microsoft.com/office/drawing/2014/main" id="{865F9A2D-D9A1-E5A6-67FE-BE9C5BC5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667" y="1372032"/>
              <a:ext cx="914400" cy="914400"/>
            </a:xfrm>
            <a:prstGeom prst="rect">
              <a:avLst/>
            </a:prstGeom>
          </p:spPr>
        </p:pic>
        <p:pic>
          <p:nvPicPr>
            <p:cNvPr id="61" name="Grafik 60" descr="Frau mit einfarbiger Füllung">
              <a:extLst>
                <a:ext uri="{FF2B5EF4-FFF2-40B4-BE49-F238E27FC236}">
                  <a16:creationId xmlns:a16="http://schemas.microsoft.com/office/drawing/2014/main" id="{DB5B572D-941E-F8E6-FE63-12B56BF0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45467" y="1372032"/>
              <a:ext cx="914400" cy="914400"/>
            </a:xfrm>
            <a:prstGeom prst="rect">
              <a:avLst/>
            </a:prstGeom>
          </p:spPr>
        </p:pic>
        <p:pic>
          <p:nvPicPr>
            <p:cNvPr id="62" name="Grafik 61" descr="Mann mit einfarbiger Füllung">
              <a:extLst>
                <a:ext uri="{FF2B5EF4-FFF2-40B4-BE49-F238E27FC236}">
                  <a16:creationId xmlns:a16="http://schemas.microsoft.com/office/drawing/2014/main" id="{B02AABD7-3DB2-6E51-360A-5F038D07D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325" y="1293578"/>
              <a:ext cx="992853" cy="992853"/>
            </a:xfrm>
            <a:prstGeom prst="rect">
              <a:avLst/>
            </a:prstGeom>
          </p:spPr>
        </p:pic>
        <p:pic>
          <p:nvPicPr>
            <p:cNvPr id="63" name="Grafik 62" descr="Frau mit einfarbiger Füllung">
              <a:extLst>
                <a:ext uri="{FF2B5EF4-FFF2-40B4-BE49-F238E27FC236}">
                  <a16:creationId xmlns:a16="http://schemas.microsoft.com/office/drawing/2014/main" id="{FB6D3AD8-B658-DD2C-8720-7202F93C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9867" y="1475062"/>
              <a:ext cx="811369" cy="811369"/>
            </a:xfrm>
            <a:prstGeom prst="rect">
              <a:avLst/>
            </a:prstGeom>
          </p:spPr>
        </p:pic>
        <p:pic>
          <p:nvPicPr>
            <p:cNvPr id="64" name="Grafik 63" descr="Mann mit einfarbiger Füllung">
              <a:extLst>
                <a:ext uri="{FF2B5EF4-FFF2-40B4-BE49-F238E27FC236}">
                  <a16:creationId xmlns:a16="http://schemas.microsoft.com/office/drawing/2014/main" id="{672F4D08-6FF6-F671-E688-8E745232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31467" y="1372032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Frau mit einfarbiger Füllung">
              <a:extLst>
                <a:ext uri="{FF2B5EF4-FFF2-40B4-BE49-F238E27FC236}">
                  <a16:creationId xmlns:a16="http://schemas.microsoft.com/office/drawing/2014/main" id="{25123890-17D4-BA3A-EC3B-9A332D43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267" y="1372032"/>
              <a:ext cx="914400" cy="914400"/>
            </a:xfrm>
            <a:prstGeom prst="rect">
              <a:avLst/>
            </a:prstGeom>
          </p:spPr>
        </p:pic>
        <p:pic>
          <p:nvPicPr>
            <p:cNvPr id="66" name="Grafik 65" descr="Mann mit einfarbiger Füllung">
              <a:extLst>
                <a:ext uri="{FF2B5EF4-FFF2-40B4-BE49-F238E27FC236}">
                  <a16:creationId xmlns:a16="http://schemas.microsoft.com/office/drawing/2014/main" id="{7889C41C-828E-0EBF-C293-BDF3F3C8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5867" y="1372032"/>
              <a:ext cx="914400" cy="914400"/>
            </a:xfrm>
            <a:prstGeom prst="rect">
              <a:avLst/>
            </a:prstGeom>
          </p:spPr>
        </p:pic>
        <p:pic>
          <p:nvPicPr>
            <p:cNvPr id="67" name="Grafik 66" descr="Frau mit einfarbiger Füllung">
              <a:extLst>
                <a:ext uri="{FF2B5EF4-FFF2-40B4-BE49-F238E27FC236}">
                  <a16:creationId xmlns:a16="http://schemas.microsoft.com/office/drawing/2014/main" id="{DBA1581B-95C3-F0FE-F3FF-A9988093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666" y="1430127"/>
              <a:ext cx="856305" cy="856305"/>
            </a:xfrm>
            <a:prstGeom prst="rect">
              <a:avLst/>
            </a:prstGeom>
          </p:spPr>
        </p:pic>
        <p:pic>
          <p:nvPicPr>
            <p:cNvPr id="68" name="Grafik 67" descr="Mann mit einfarbiger Füllung">
              <a:extLst>
                <a:ext uri="{FF2B5EF4-FFF2-40B4-BE49-F238E27FC236}">
                  <a16:creationId xmlns:a16="http://schemas.microsoft.com/office/drawing/2014/main" id="{BC2AB5CB-1CA7-3298-911F-41D7D2A8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7689" y="2344526"/>
              <a:ext cx="914400" cy="914400"/>
            </a:xfrm>
            <a:prstGeom prst="rect">
              <a:avLst/>
            </a:prstGeom>
          </p:spPr>
        </p:pic>
        <p:pic>
          <p:nvPicPr>
            <p:cNvPr id="69" name="Grafik 68" descr="Frau mit einfarbiger Füllung">
              <a:extLst>
                <a:ext uri="{FF2B5EF4-FFF2-40B4-BE49-F238E27FC236}">
                  <a16:creationId xmlns:a16="http://schemas.microsoft.com/office/drawing/2014/main" id="{731416E2-9B26-CD99-04F2-DF4AF3A2D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489" y="2344526"/>
              <a:ext cx="914400" cy="914400"/>
            </a:xfrm>
            <a:prstGeom prst="rect">
              <a:avLst/>
            </a:prstGeom>
          </p:spPr>
        </p:pic>
        <p:pic>
          <p:nvPicPr>
            <p:cNvPr id="70" name="Grafik 69" descr="Mann mit einfarbiger Füllung">
              <a:extLst>
                <a:ext uri="{FF2B5EF4-FFF2-40B4-BE49-F238E27FC236}">
                  <a16:creationId xmlns:a16="http://schemas.microsoft.com/office/drawing/2014/main" id="{F21F8668-2288-C54C-A630-E5F8D6E2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1347" y="2266072"/>
              <a:ext cx="992853" cy="992853"/>
            </a:xfrm>
            <a:prstGeom prst="rect">
              <a:avLst/>
            </a:prstGeom>
          </p:spPr>
        </p:pic>
        <p:pic>
          <p:nvPicPr>
            <p:cNvPr id="71" name="Grafik 70" descr="Frau mit einfarbiger Füllung">
              <a:extLst>
                <a:ext uri="{FF2B5EF4-FFF2-40B4-BE49-F238E27FC236}">
                  <a16:creationId xmlns:a16="http://schemas.microsoft.com/office/drawing/2014/main" id="{8CF56580-6E13-607F-9718-C8703073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4889" y="2447556"/>
              <a:ext cx="811369" cy="811369"/>
            </a:xfrm>
            <a:prstGeom prst="rect">
              <a:avLst/>
            </a:prstGeom>
          </p:spPr>
        </p:pic>
        <p:pic>
          <p:nvPicPr>
            <p:cNvPr id="72" name="Grafik 71" descr="Mann mit einfarbiger Füllung">
              <a:extLst>
                <a:ext uri="{FF2B5EF4-FFF2-40B4-BE49-F238E27FC236}">
                  <a16:creationId xmlns:a16="http://schemas.microsoft.com/office/drawing/2014/main" id="{5047D5CA-ED21-A861-5492-E2E0574EC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6489" y="2344526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Frau mit einfarbiger Füllung">
              <a:extLst>
                <a:ext uri="{FF2B5EF4-FFF2-40B4-BE49-F238E27FC236}">
                  <a16:creationId xmlns:a16="http://schemas.microsoft.com/office/drawing/2014/main" id="{7FC6BA08-50E8-37A8-D3A1-6E4DD439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9289" y="2344526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Mann mit einfarbiger Füllung">
              <a:extLst>
                <a:ext uri="{FF2B5EF4-FFF2-40B4-BE49-F238E27FC236}">
                  <a16:creationId xmlns:a16="http://schemas.microsoft.com/office/drawing/2014/main" id="{6625BA77-5FF0-B509-5D2B-3AEBACA5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0889" y="2344526"/>
              <a:ext cx="914400" cy="914400"/>
            </a:xfrm>
            <a:prstGeom prst="rect">
              <a:avLst/>
            </a:prstGeom>
          </p:spPr>
        </p:pic>
        <p:pic>
          <p:nvPicPr>
            <p:cNvPr id="75" name="Grafik 74" descr="Frau mit einfarbiger Füllung">
              <a:extLst>
                <a:ext uri="{FF2B5EF4-FFF2-40B4-BE49-F238E27FC236}">
                  <a16:creationId xmlns:a16="http://schemas.microsoft.com/office/drawing/2014/main" id="{22911374-53CF-6781-3592-BBC063CA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3688" y="2402621"/>
              <a:ext cx="856305" cy="856305"/>
            </a:xfrm>
            <a:prstGeom prst="rect">
              <a:avLst/>
            </a:prstGeom>
          </p:spPr>
        </p:pic>
        <p:pic>
          <p:nvPicPr>
            <p:cNvPr id="76" name="Grafik 75" descr="Mann mit einfarbiger Füllung">
              <a:extLst>
                <a:ext uri="{FF2B5EF4-FFF2-40B4-BE49-F238E27FC236}">
                  <a16:creationId xmlns:a16="http://schemas.microsoft.com/office/drawing/2014/main" id="{2E03E773-B10C-65A3-A53F-9DB618B8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30" y="3317021"/>
              <a:ext cx="914400" cy="914400"/>
            </a:xfrm>
            <a:prstGeom prst="rect">
              <a:avLst/>
            </a:prstGeom>
          </p:spPr>
        </p:pic>
        <p:pic>
          <p:nvPicPr>
            <p:cNvPr id="77" name="Grafik 76" descr="Mann mit einfarbiger Füllung">
              <a:extLst>
                <a:ext uri="{FF2B5EF4-FFF2-40B4-BE49-F238E27FC236}">
                  <a16:creationId xmlns:a16="http://schemas.microsoft.com/office/drawing/2014/main" id="{95FE3F4F-67BD-2FB1-90A8-0B7B2783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3188" y="3238567"/>
              <a:ext cx="992853" cy="992853"/>
            </a:xfrm>
            <a:prstGeom prst="rect">
              <a:avLst/>
            </a:prstGeom>
          </p:spPr>
        </p:pic>
        <p:pic>
          <p:nvPicPr>
            <p:cNvPr id="78" name="Grafik 77" descr="Frau mit einfarbiger Füllung">
              <a:extLst>
                <a:ext uri="{FF2B5EF4-FFF2-40B4-BE49-F238E27FC236}">
                  <a16:creationId xmlns:a16="http://schemas.microsoft.com/office/drawing/2014/main" id="{C75346C5-1EB6-5F5A-7AB2-E9230F6A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6730" y="3420051"/>
              <a:ext cx="811369" cy="811369"/>
            </a:xfrm>
            <a:prstGeom prst="rect">
              <a:avLst/>
            </a:prstGeom>
          </p:spPr>
        </p:pic>
        <p:pic>
          <p:nvPicPr>
            <p:cNvPr id="79" name="Grafik 78" descr="Mann mit einfarbiger Füllung">
              <a:extLst>
                <a:ext uri="{FF2B5EF4-FFF2-40B4-BE49-F238E27FC236}">
                  <a16:creationId xmlns:a16="http://schemas.microsoft.com/office/drawing/2014/main" id="{397EB837-1044-717C-016D-BF606442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8330" y="3317021"/>
              <a:ext cx="914400" cy="914400"/>
            </a:xfrm>
            <a:prstGeom prst="rect">
              <a:avLst/>
            </a:prstGeom>
          </p:spPr>
        </p:pic>
        <p:pic>
          <p:nvPicPr>
            <p:cNvPr id="80" name="Grafik 79" descr="Frau mit einfarbiger Füllung">
              <a:extLst>
                <a:ext uri="{FF2B5EF4-FFF2-40B4-BE49-F238E27FC236}">
                  <a16:creationId xmlns:a16="http://schemas.microsoft.com/office/drawing/2014/main" id="{8D4E2D17-9D52-0605-9320-1BD7029A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1130" y="3317021"/>
              <a:ext cx="914400" cy="914400"/>
            </a:xfrm>
            <a:prstGeom prst="rect">
              <a:avLst/>
            </a:prstGeom>
          </p:spPr>
        </p:pic>
        <p:pic>
          <p:nvPicPr>
            <p:cNvPr id="81" name="Grafik 80" descr="Mann mit einfarbiger Füllung">
              <a:extLst>
                <a:ext uri="{FF2B5EF4-FFF2-40B4-BE49-F238E27FC236}">
                  <a16:creationId xmlns:a16="http://schemas.microsoft.com/office/drawing/2014/main" id="{D3846EA5-B461-FA79-C3A3-39EBFA92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2730" y="3317021"/>
              <a:ext cx="914400" cy="914400"/>
            </a:xfrm>
            <a:prstGeom prst="rect">
              <a:avLst/>
            </a:prstGeom>
          </p:spPr>
        </p:pic>
        <p:pic>
          <p:nvPicPr>
            <p:cNvPr id="82" name="Grafik 81" descr="Frau mit einfarbiger Füllung">
              <a:extLst>
                <a:ext uri="{FF2B5EF4-FFF2-40B4-BE49-F238E27FC236}">
                  <a16:creationId xmlns:a16="http://schemas.microsoft.com/office/drawing/2014/main" id="{D22EEBE8-A36B-3FDC-14CF-18B25D45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15529" y="3375116"/>
              <a:ext cx="856305" cy="856305"/>
            </a:xfrm>
            <a:prstGeom prst="rect">
              <a:avLst/>
            </a:prstGeom>
          </p:spPr>
        </p:pic>
        <p:pic>
          <p:nvPicPr>
            <p:cNvPr id="83" name="Grafik 82" descr="Mann mit einfarbiger Füllung">
              <a:extLst>
                <a:ext uri="{FF2B5EF4-FFF2-40B4-BE49-F238E27FC236}">
                  <a16:creationId xmlns:a16="http://schemas.microsoft.com/office/drawing/2014/main" id="{20F75BD3-13C5-C02A-B0BD-15EEAEFA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552" y="4289515"/>
              <a:ext cx="914400" cy="914400"/>
            </a:xfrm>
            <a:prstGeom prst="rect">
              <a:avLst/>
            </a:prstGeom>
          </p:spPr>
        </p:pic>
        <p:pic>
          <p:nvPicPr>
            <p:cNvPr id="84" name="Grafik 83" descr="Mann mit einfarbiger Füllung">
              <a:extLst>
                <a:ext uri="{FF2B5EF4-FFF2-40B4-BE49-F238E27FC236}">
                  <a16:creationId xmlns:a16="http://schemas.microsoft.com/office/drawing/2014/main" id="{A362FBB4-E748-295D-F070-538845D4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8210" y="4211061"/>
              <a:ext cx="992853" cy="992853"/>
            </a:xfrm>
            <a:prstGeom prst="rect">
              <a:avLst/>
            </a:prstGeom>
          </p:spPr>
        </p:pic>
        <p:pic>
          <p:nvPicPr>
            <p:cNvPr id="85" name="Grafik 84" descr="Frau mit einfarbiger Füllung">
              <a:extLst>
                <a:ext uri="{FF2B5EF4-FFF2-40B4-BE49-F238E27FC236}">
                  <a16:creationId xmlns:a16="http://schemas.microsoft.com/office/drawing/2014/main" id="{FA2FF757-0DEC-1954-8555-0C5BFA4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1752" y="4392545"/>
              <a:ext cx="811369" cy="811369"/>
            </a:xfrm>
            <a:prstGeom prst="rect">
              <a:avLst/>
            </a:prstGeom>
          </p:spPr>
        </p:pic>
        <p:pic>
          <p:nvPicPr>
            <p:cNvPr id="86" name="Grafik 85" descr="Mann mit einfarbiger Füllung">
              <a:extLst>
                <a:ext uri="{FF2B5EF4-FFF2-40B4-BE49-F238E27FC236}">
                  <a16:creationId xmlns:a16="http://schemas.microsoft.com/office/drawing/2014/main" id="{C84F4A5B-5051-2F95-B301-6A578CCD8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352" y="4289515"/>
              <a:ext cx="914400" cy="914400"/>
            </a:xfrm>
            <a:prstGeom prst="rect">
              <a:avLst/>
            </a:prstGeom>
          </p:spPr>
        </p:pic>
        <p:pic>
          <p:nvPicPr>
            <p:cNvPr id="87" name="Grafik 86" descr="Frau mit einfarbiger Füllung">
              <a:extLst>
                <a:ext uri="{FF2B5EF4-FFF2-40B4-BE49-F238E27FC236}">
                  <a16:creationId xmlns:a16="http://schemas.microsoft.com/office/drawing/2014/main" id="{129E7B94-AB75-B4FE-B808-4831717CF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86152" y="4289515"/>
              <a:ext cx="914400" cy="914400"/>
            </a:xfrm>
            <a:prstGeom prst="rect">
              <a:avLst/>
            </a:prstGeom>
          </p:spPr>
        </p:pic>
        <p:pic>
          <p:nvPicPr>
            <p:cNvPr id="88" name="Grafik 87" descr="Mann mit einfarbiger Füllung">
              <a:extLst>
                <a:ext uri="{FF2B5EF4-FFF2-40B4-BE49-F238E27FC236}">
                  <a16:creationId xmlns:a16="http://schemas.microsoft.com/office/drawing/2014/main" id="{2BBE8029-08F6-A0FF-1614-BFCDF133B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7752" y="4289515"/>
              <a:ext cx="914400" cy="914400"/>
            </a:xfrm>
            <a:prstGeom prst="rect">
              <a:avLst/>
            </a:prstGeom>
          </p:spPr>
        </p:pic>
        <p:pic>
          <p:nvPicPr>
            <p:cNvPr id="89" name="Grafik 88" descr="Frau mit einfarbiger Füllung">
              <a:extLst>
                <a:ext uri="{FF2B5EF4-FFF2-40B4-BE49-F238E27FC236}">
                  <a16:creationId xmlns:a16="http://schemas.microsoft.com/office/drawing/2014/main" id="{8E94990D-9DBB-7902-E877-BC9D86C4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0551" y="4347610"/>
              <a:ext cx="856305" cy="856305"/>
            </a:xfrm>
            <a:prstGeom prst="rect">
              <a:avLst/>
            </a:prstGeom>
          </p:spPr>
        </p:pic>
        <p:pic>
          <p:nvPicPr>
            <p:cNvPr id="90" name="Grafik 89" descr="Mann mit einfarbiger Füllung">
              <a:extLst>
                <a:ext uri="{FF2B5EF4-FFF2-40B4-BE49-F238E27FC236}">
                  <a16:creationId xmlns:a16="http://schemas.microsoft.com/office/drawing/2014/main" id="{9DB0F13D-44B5-326E-6736-A8200ECB1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9574" y="5262009"/>
              <a:ext cx="914400" cy="914400"/>
            </a:xfrm>
            <a:prstGeom prst="rect">
              <a:avLst/>
            </a:prstGeom>
          </p:spPr>
        </p:pic>
        <p:pic>
          <p:nvPicPr>
            <p:cNvPr id="91" name="Grafik 90" descr="Frau mit einfarbiger Füllung">
              <a:extLst>
                <a:ext uri="{FF2B5EF4-FFF2-40B4-BE49-F238E27FC236}">
                  <a16:creationId xmlns:a16="http://schemas.microsoft.com/office/drawing/2014/main" id="{37F1EF08-4C0E-3F34-F1A6-12DB82F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374" y="5262009"/>
              <a:ext cx="914400" cy="914400"/>
            </a:xfrm>
            <a:prstGeom prst="rect">
              <a:avLst/>
            </a:prstGeom>
          </p:spPr>
        </p:pic>
        <p:pic>
          <p:nvPicPr>
            <p:cNvPr id="92" name="Grafik 91" descr="Mann mit einfarbiger Füllung">
              <a:extLst>
                <a:ext uri="{FF2B5EF4-FFF2-40B4-BE49-F238E27FC236}">
                  <a16:creationId xmlns:a16="http://schemas.microsoft.com/office/drawing/2014/main" id="{4C775C8D-B61C-2698-F589-B1DD1D7C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23232" y="5183555"/>
              <a:ext cx="992853" cy="992853"/>
            </a:xfrm>
            <a:prstGeom prst="rect">
              <a:avLst/>
            </a:prstGeom>
          </p:spPr>
        </p:pic>
        <p:pic>
          <p:nvPicPr>
            <p:cNvPr id="93" name="Grafik 92" descr="Frau mit einfarbiger Füllung">
              <a:extLst>
                <a:ext uri="{FF2B5EF4-FFF2-40B4-BE49-F238E27FC236}">
                  <a16:creationId xmlns:a16="http://schemas.microsoft.com/office/drawing/2014/main" id="{50E75DD9-72A6-0446-8E6B-A94987114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6774" y="5365039"/>
              <a:ext cx="811369" cy="811369"/>
            </a:xfrm>
            <a:prstGeom prst="rect">
              <a:avLst/>
            </a:prstGeom>
          </p:spPr>
        </p:pic>
        <p:pic>
          <p:nvPicPr>
            <p:cNvPr id="94" name="Grafik 93" descr="Mann mit einfarbiger Füllung">
              <a:extLst>
                <a:ext uri="{FF2B5EF4-FFF2-40B4-BE49-F238E27FC236}">
                  <a16:creationId xmlns:a16="http://schemas.microsoft.com/office/drawing/2014/main" id="{0A76F893-C2A6-AC7D-CF22-5F09A49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8374" y="5262009"/>
              <a:ext cx="914400" cy="914400"/>
            </a:xfrm>
            <a:prstGeom prst="rect">
              <a:avLst/>
            </a:prstGeom>
          </p:spPr>
        </p:pic>
        <p:pic>
          <p:nvPicPr>
            <p:cNvPr id="95" name="Grafik 94" descr="Frau mit einfarbiger Füllung">
              <a:extLst>
                <a:ext uri="{FF2B5EF4-FFF2-40B4-BE49-F238E27FC236}">
                  <a16:creationId xmlns:a16="http://schemas.microsoft.com/office/drawing/2014/main" id="{7FDFF438-30A4-C8DA-CFFF-125B7FEAB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1174" y="5262009"/>
              <a:ext cx="914400" cy="914400"/>
            </a:xfrm>
            <a:prstGeom prst="rect">
              <a:avLst/>
            </a:prstGeom>
          </p:spPr>
        </p:pic>
        <p:pic>
          <p:nvPicPr>
            <p:cNvPr id="96" name="Grafik 95" descr="Mann mit einfarbiger Füllung">
              <a:extLst>
                <a:ext uri="{FF2B5EF4-FFF2-40B4-BE49-F238E27FC236}">
                  <a16:creationId xmlns:a16="http://schemas.microsoft.com/office/drawing/2014/main" id="{8F1115B6-7339-76AF-5229-79AFECE26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42774" y="5262009"/>
              <a:ext cx="914400" cy="914400"/>
            </a:xfrm>
            <a:prstGeom prst="rect">
              <a:avLst/>
            </a:prstGeom>
          </p:spPr>
        </p:pic>
        <p:pic>
          <p:nvPicPr>
            <p:cNvPr id="97" name="Grafik 96" descr="Frau mit einfarbiger Füllung">
              <a:extLst>
                <a:ext uri="{FF2B5EF4-FFF2-40B4-BE49-F238E27FC236}">
                  <a16:creationId xmlns:a16="http://schemas.microsoft.com/office/drawing/2014/main" id="{09C5064D-4995-E36C-E2CD-9A0B92BF2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85573" y="5320104"/>
              <a:ext cx="856305" cy="856305"/>
            </a:xfrm>
            <a:prstGeom prst="rect">
              <a:avLst/>
            </a:prstGeom>
          </p:spPr>
        </p:pic>
        <p:pic>
          <p:nvPicPr>
            <p:cNvPr id="98" name="Grafik 97" descr="Mann mit einfarbiger Füllung">
              <a:extLst>
                <a:ext uri="{FF2B5EF4-FFF2-40B4-BE49-F238E27FC236}">
                  <a16:creationId xmlns:a16="http://schemas.microsoft.com/office/drawing/2014/main" id="{CEF4F03F-129D-7A5F-C4AE-24241C13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6943" y="3317020"/>
              <a:ext cx="914400" cy="914400"/>
            </a:xfrm>
            <a:prstGeom prst="rect">
              <a:avLst/>
            </a:prstGeom>
          </p:spPr>
        </p:pic>
        <p:pic>
          <p:nvPicPr>
            <p:cNvPr id="99" name="Grafik 98" descr="Frau mit einfarbiger Füllung">
              <a:extLst>
                <a:ext uri="{FF2B5EF4-FFF2-40B4-BE49-F238E27FC236}">
                  <a16:creationId xmlns:a16="http://schemas.microsoft.com/office/drawing/2014/main" id="{80A5EF3A-810E-E62A-91F9-57180DE5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9743" y="3317020"/>
              <a:ext cx="914400" cy="914400"/>
            </a:xfrm>
            <a:prstGeom prst="rect">
              <a:avLst/>
            </a:prstGeom>
          </p:spPr>
        </p:pic>
        <p:pic>
          <p:nvPicPr>
            <p:cNvPr id="100" name="Grafik 99" descr="Mann mit einfarbiger Füllung">
              <a:extLst>
                <a:ext uri="{FF2B5EF4-FFF2-40B4-BE49-F238E27FC236}">
                  <a16:creationId xmlns:a16="http://schemas.microsoft.com/office/drawing/2014/main" id="{DB387C31-E1C2-E857-B51E-E5877FFE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601" y="3238566"/>
              <a:ext cx="992853" cy="992853"/>
            </a:xfrm>
            <a:prstGeom prst="rect">
              <a:avLst/>
            </a:prstGeom>
          </p:spPr>
        </p:pic>
        <p:pic>
          <p:nvPicPr>
            <p:cNvPr id="101" name="Grafik 100" descr="Frau mit einfarbiger Füllung">
              <a:extLst>
                <a:ext uri="{FF2B5EF4-FFF2-40B4-BE49-F238E27FC236}">
                  <a16:creationId xmlns:a16="http://schemas.microsoft.com/office/drawing/2014/main" id="{0270E48C-820F-EEF2-F54F-21F4271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54143" y="3420050"/>
              <a:ext cx="811369" cy="811369"/>
            </a:xfrm>
            <a:prstGeom prst="rect">
              <a:avLst/>
            </a:prstGeom>
          </p:spPr>
        </p:pic>
        <p:pic>
          <p:nvPicPr>
            <p:cNvPr id="102" name="Grafik 101" descr="Mann mit einfarbiger Füllung">
              <a:extLst>
                <a:ext uri="{FF2B5EF4-FFF2-40B4-BE49-F238E27FC236}">
                  <a16:creationId xmlns:a16="http://schemas.microsoft.com/office/drawing/2014/main" id="{B4727D4B-8E27-6599-6B5B-F2F046C4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25743" y="3317020"/>
              <a:ext cx="914400" cy="914400"/>
            </a:xfrm>
            <a:prstGeom prst="rect">
              <a:avLst/>
            </a:prstGeom>
          </p:spPr>
        </p:pic>
        <p:pic>
          <p:nvPicPr>
            <p:cNvPr id="103" name="Grafik 102" descr="Frau mit einfarbiger Füllung">
              <a:extLst>
                <a:ext uri="{FF2B5EF4-FFF2-40B4-BE49-F238E27FC236}">
                  <a16:creationId xmlns:a16="http://schemas.microsoft.com/office/drawing/2014/main" id="{E06DE215-F294-E3FC-1FA5-1ECCBA496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8543" y="3317020"/>
              <a:ext cx="914400" cy="914400"/>
            </a:xfrm>
            <a:prstGeom prst="rect">
              <a:avLst/>
            </a:prstGeom>
          </p:spPr>
        </p:pic>
        <p:pic>
          <p:nvPicPr>
            <p:cNvPr id="104" name="Grafik 103" descr="Mann mit einfarbiger Füllung">
              <a:extLst>
                <a:ext uri="{FF2B5EF4-FFF2-40B4-BE49-F238E27FC236}">
                  <a16:creationId xmlns:a16="http://schemas.microsoft.com/office/drawing/2014/main" id="{62EB0219-47C4-FA07-F27D-DD806C65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0143" y="3317020"/>
              <a:ext cx="914400" cy="914400"/>
            </a:xfrm>
            <a:prstGeom prst="rect">
              <a:avLst/>
            </a:prstGeom>
          </p:spPr>
        </p:pic>
        <p:pic>
          <p:nvPicPr>
            <p:cNvPr id="105" name="Grafik 104" descr="Frau mit einfarbiger Füllung">
              <a:extLst>
                <a:ext uri="{FF2B5EF4-FFF2-40B4-BE49-F238E27FC236}">
                  <a16:creationId xmlns:a16="http://schemas.microsoft.com/office/drawing/2014/main" id="{83E1211A-97AF-7A08-8E8B-D20041560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2942" y="3375115"/>
              <a:ext cx="856305" cy="856305"/>
            </a:xfrm>
            <a:prstGeom prst="rect">
              <a:avLst/>
            </a:prstGeom>
          </p:spPr>
        </p:pic>
        <p:pic>
          <p:nvPicPr>
            <p:cNvPr id="106" name="Grafik 105" descr="Mann mit einfarbiger Füllung">
              <a:extLst>
                <a:ext uri="{FF2B5EF4-FFF2-40B4-BE49-F238E27FC236}">
                  <a16:creationId xmlns:a16="http://schemas.microsoft.com/office/drawing/2014/main" id="{70BFC305-AE93-88AB-9E9B-75F66E64D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1965" y="4289514"/>
              <a:ext cx="914400" cy="914400"/>
            </a:xfrm>
            <a:prstGeom prst="rect">
              <a:avLst/>
            </a:prstGeom>
          </p:spPr>
        </p:pic>
        <p:pic>
          <p:nvPicPr>
            <p:cNvPr id="107" name="Grafik 106" descr="Frau mit einfarbiger Füllung">
              <a:extLst>
                <a:ext uri="{FF2B5EF4-FFF2-40B4-BE49-F238E27FC236}">
                  <a16:creationId xmlns:a16="http://schemas.microsoft.com/office/drawing/2014/main" id="{71927BCF-A58E-DB37-25F2-B374E9AE2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24765" y="4289514"/>
              <a:ext cx="914400" cy="914400"/>
            </a:xfrm>
            <a:prstGeom prst="rect">
              <a:avLst/>
            </a:prstGeom>
          </p:spPr>
        </p:pic>
        <p:pic>
          <p:nvPicPr>
            <p:cNvPr id="108" name="Grafik 107" descr="Mann mit einfarbiger Füllung">
              <a:extLst>
                <a:ext uri="{FF2B5EF4-FFF2-40B4-BE49-F238E27FC236}">
                  <a16:creationId xmlns:a16="http://schemas.microsoft.com/office/drawing/2014/main" id="{7A11D886-8FDF-57F8-3514-4A212805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5623" y="4211060"/>
              <a:ext cx="992853" cy="992853"/>
            </a:xfrm>
            <a:prstGeom prst="rect">
              <a:avLst/>
            </a:prstGeom>
          </p:spPr>
        </p:pic>
        <p:pic>
          <p:nvPicPr>
            <p:cNvPr id="109" name="Grafik 108" descr="Frau mit einfarbiger Füllung">
              <a:extLst>
                <a:ext uri="{FF2B5EF4-FFF2-40B4-BE49-F238E27FC236}">
                  <a16:creationId xmlns:a16="http://schemas.microsoft.com/office/drawing/2014/main" id="{31874342-3ABE-39B7-F8F0-4311757F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39165" y="4392544"/>
              <a:ext cx="811369" cy="811369"/>
            </a:xfrm>
            <a:prstGeom prst="rect">
              <a:avLst/>
            </a:prstGeom>
          </p:spPr>
        </p:pic>
        <p:pic>
          <p:nvPicPr>
            <p:cNvPr id="110" name="Grafik 109" descr="Mann mit einfarbiger Füllung">
              <a:extLst>
                <a:ext uri="{FF2B5EF4-FFF2-40B4-BE49-F238E27FC236}">
                  <a16:creationId xmlns:a16="http://schemas.microsoft.com/office/drawing/2014/main" id="{1C140347-CEB7-4D55-1400-4911491F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0765" y="4289514"/>
              <a:ext cx="914400" cy="914400"/>
            </a:xfrm>
            <a:prstGeom prst="rect">
              <a:avLst/>
            </a:prstGeom>
          </p:spPr>
        </p:pic>
        <p:pic>
          <p:nvPicPr>
            <p:cNvPr id="111" name="Grafik 110" descr="Frau mit einfarbiger Füllung">
              <a:extLst>
                <a:ext uri="{FF2B5EF4-FFF2-40B4-BE49-F238E27FC236}">
                  <a16:creationId xmlns:a16="http://schemas.microsoft.com/office/drawing/2014/main" id="{F3E2C7C7-0105-9CBD-CBE9-1DDF7F9D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3565" y="4289514"/>
              <a:ext cx="914400" cy="914400"/>
            </a:xfrm>
            <a:prstGeom prst="rect">
              <a:avLst/>
            </a:prstGeom>
          </p:spPr>
        </p:pic>
        <p:pic>
          <p:nvPicPr>
            <p:cNvPr id="112" name="Grafik 111" descr="Mann mit einfarbiger Füllung">
              <a:extLst>
                <a:ext uri="{FF2B5EF4-FFF2-40B4-BE49-F238E27FC236}">
                  <a16:creationId xmlns:a16="http://schemas.microsoft.com/office/drawing/2014/main" id="{EEFE732C-5414-0FEF-29CC-96DD1C30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25165" y="4289514"/>
              <a:ext cx="914400" cy="914400"/>
            </a:xfrm>
            <a:prstGeom prst="rect">
              <a:avLst/>
            </a:prstGeom>
          </p:spPr>
        </p:pic>
        <p:pic>
          <p:nvPicPr>
            <p:cNvPr id="113" name="Grafik 112" descr="Frau mit einfarbiger Füllung">
              <a:extLst>
                <a:ext uri="{FF2B5EF4-FFF2-40B4-BE49-F238E27FC236}">
                  <a16:creationId xmlns:a16="http://schemas.microsoft.com/office/drawing/2014/main" id="{5685BDA1-3ADC-146B-04E5-36F6E553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7964" y="4347609"/>
              <a:ext cx="856305" cy="856305"/>
            </a:xfrm>
            <a:prstGeom prst="rect">
              <a:avLst/>
            </a:prstGeom>
          </p:spPr>
        </p:pic>
        <p:pic>
          <p:nvPicPr>
            <p:cNvPr id="114" name="Grafik 113" descr="Mann mit einfarbiger Füllung">
              <a:extLst>
                <a:ext uri="{FF2B5EF4-FFF2-40B4-BE49-F238E27FC236}">
                  <a16:creationId xmlns:a16="http://schemas.microsoft.com/office/drawing/2014/main" id="{E6C3DD24-088A-59A9-A1F0-AE4B7DA89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987" y="5262008"/>
              <a:ext cx="914400" cy="914400"/>
            </a:xfrm>
            <a:prstGeom prst="rect">
              <a:avLst/>
            </a:prstGeom>
          </p:spPr>
        </p:pic>
        <p:pic>
          <p:nvPicPr>
            <p:cNvPr id="115" name="Grafik 114" descr="Frau mit einfarbiger Füllung">
              <a:extLst>
                <a:ext uri="{FF2B5EF4-FFF2-40B4-BE49-F238E27FC236}">
                  <a16:creationId xmlns:a16="http://schemas.microsoft.com/office/drawing/2014/main" id="{71BB3568-F40C-D5E2-BA75-4035052F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9787" y="5262008"/>
              <a:ext cx="914400" cy="914400"/>
            </a:xfrm>
            <a:prstGeom prst="rect">
              <a:avLst/>
            </a:prstGeom>
          </p:spPr>
        </p:pic>
        <p:pic>
          <p:nvPicPr>
            <p:cNvPr id="116" name="Grafik 115" descr="Mann mit einfarbiger Füllung">
              <a:extLst>
                <a:ext uri="{FF2B5EF4-FFF2-40B4-BE49-F238E27FC236}">
                  <a16:creationId xmlns:a16="http://schemas.microsoft.com/office/drawing/2014/main" id="{2C25FE15-285D-B4C3-551D-9B9ADCB6F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0645" y="5183554"/>
              <a:ext cx="992853" cy="992853"/>
            </a:xfrm>
            <a:prstGeom prst="rect">
              <a:avLst/>
            </a:prstGeom>
          </p:spPr>
        </p:pic>
        <p:pic>
          <p:nvPicPr>
            <p:cNvPr id="117" name="Grafik 116" descr="Frau mit einfarbiger Füllung">
              <a:extLst>
                <a:ext uri="{FF2B5EF4-FFF2-40B4-BE49-F238E27FC236}">
                  <a16:creationId xmlns:a16="http://schemas.microsoft.com/office/drawing/2014/main" id="{27C2BC96-6D11-41A8-98DE-80D36F13C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4187" y="5365038"/>
              <a:ext cx="811369" cy="811369"/>
            </a:xfrm>
            <a:prstGeom prst="rect">
              <a:avLst/>
            </a:prstGeom>
          </p:spPr>
        </p:pic>
        <p:pic>
          <p:nvPicPr>
            <p:cNvPr id="118" name="Grafik 117" descr="Mann mit einfarbiger Füllung">
              <a:extLst>
                <a:ext uri="{FF2B5EF4-FFF2-40B4-BE49-F238E27FC236}">
                  <a16:creationId xmlns:a16="http://schemas.microsoft.com/office/drawing/2014/main" id="{7B8F7D66-3EA5-4EC8-F94C-1D7BABE94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5787" y="5262008"/>
              <a:ext cx="914400" cy="914400"/>
            </a:xfrm>
            <a:prstGeom prst="rect">
              <a:avLst/>
            </a:prstGeom>
          </p:spPr>
        </p:pic>
        <p:pic>
          <p:nvPicPr>
            <p:cNvPr id="119" name="Grafik 118" descr="Frau mit einfarbiger Füllung">
              <a:extLst>
                <a:ext uri="{FF2B5EF4-FFF2-40B4-BE49-F238E27FC236}">
                  <a16:creationId xmlns:a16="http://schemas.microsoft.com/office/drawing/2014/main" id="{2CF4BF90-D678-43A3-A2F3-887263CE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38587" y="5262008"/>
              <a:ext cx="914400" cy="914400"/>
            </a:xfrm>
            <a:prstGeom prst="rect">
              <a:avLst/>
            </a:prstGeom>
          </p:spPr>
        </p:pic>
        <p:pic>
          <p:nvPicPr>
            <p:cNvPr id="120" name="Grafik 119" descr="Mann mit einfarbiger Füllung">
              <a:extLst>
                <a:ext uri="{FF2B5EF4-FFF2-40B4-BE49-F238E27FC236}">
                  <a16:creationId xmlns:a16="http://schemas.microsoft.com/office/drawing/2014/main" id="{169B6CAC-101F-2623-F835-C9B60BB8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0187" y="5262008"/>
              <a:ext cx="914400" cy="914400"/>
            </a:xfrm>
            <a:prstGeom prst="rect">
              <a:avLst/>
            </a:prstGeom>
          </p:spPr>
        </p:pic>
        <p:pic>
          <p:nvPicPr>
            <p:cNvPr id="121" name="Grafik 120" descr="Frau mit einfarbiger Füllung">
              <a:extLst>
                <a:ext uri="{FF2B5EF4-FFF2-40B4-BE49-F238E27FC236}">
                  <a16:creationId xmlns:a16="http://schemas.microsoft.com/office/drawing/2014/main" id="{DC1C7C61-68F9-65E8-525C-6873021F4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2986" y="5320103"/>
              <a:ext cx="856305" cy="856305"/>
            </a:xfrm>
            <a:prstGeom prst="rect">
              <a:avLst/>
            </a:prstGeom>
          </p:spPr>
        </p:pic>
        <p:pic>
          <p:nvPicPr>
            <p:cNvPr id="122" name="Grafik 121" descr="Mann mit einfarbiger Füllung">
              <a:extLst>
                <a:ext uri="{FF2B5EF4-FFF2-40B4-BE49-F238E27FC236}">
                  <a16:creationId xmlns:a16="http://schemas.microsoft.com/office/drawing/2014/main" id="{CB422007-C529-A816-2EAF-4780F57E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4356" y="3317019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Frau mit einfarbiger Füllung">
              <a:extLst>
                <a:ext uri="{FF2B5EF4-FFF2-40B4-BE49-F238E27FC236}">
                  <a16:creationId xmlns:a16="http://schemas.microsoft.com/office/drawing/2014/main" id="{F7F44524-846C-5970-AD4B-E1BCB679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7156" y="3317019"/>
              <a:ext cx="914400" cy="914400"/>
            </a:xfrm>
            <a:prstGeom prst="rect">
              <a:avLst/>
            </a:prstGeom>
          </p:spPr>
        </p:pic>
        <p:pic>
          <p:nvPicPr>
            <p:cNvPr id="124" name="Grafik 123" descr="Mann mit einfarbiger Füllung">
              <a:extLst>
                <a:ext uri="{FF2B5EF4-FFF2-40B4-BE49-F238E27FC236}">
                  <a16:creationId xmlns:a16="http://schemas.microsoft.com/office/drawing/2014/main" id="{CE34BCE6-F142-EE6B-CF88-A89B90FCD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8014" y="3238565"/>
              <a:ext cx="992853" cy="992853"/>
            </a:xfrm>
            <a:prstGeom prst="rect">
              <a:avLst/>
            </a:prstGeom>
          </p:spPr>
        </p:pic>
        <p:pic>
          <p:nvPicPr>
            <p:cNvPr id="125" name="Grafik 124" descr="Frau mit einfarbiger Füllung">
              <a:extLst>
                <a:ext uri="{FF2B5EF4-FFF2-40B4-BE49-F238E27FC236}">
                  <a16:creationId xmlns:a16="http://schemas.microsoft.com/office/drawing/2014/main" id="{DC2B0AD9-9B6E-92E9-F235-4F6FF2BA9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21556" y="3420049"/>
              <a:ext cx="811369" cy="811369"/>
            </a:xfrm>
            <a:prstGeom prst="rect">
              <a:avLst/>
            </a:prstGeom>
          </p:spPr>
        </p:pic>
        <p:pic>
          <p:nvPicPr>
            <p:cNvPr id="126" name="Grafik 125" descr="Mann mit einfarbiger Füllung">
              <a:extLst>
                <a:ext uri="{FF2B5EF4-FFF2-40B4-BE49-F238E27FC236}">
                  <a16:creationId xmlns:a16="http://schemas.microsoft.com/office/drawing/2014/main" id="{7B0C7690-6E52-B080-BB99-AD597EA48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93156" y="3317019"/>
              <a:ext cx="914400" cy="914400"/>
            </a:xfrm>
            <a:prstGeom prst="rect">
              <a:avLst/>
            </a:prstGeom>
          </p:spPr>
        </p:pic>
        <p:pic>
          <p:nvPicPr>
            <p:cNvPr id="127" name="Grafik 126" descr="Frau mit einfarbiger Füllung">
              <a:extLst>
                <a:ext uri="{FF2B5EF4-FFF2-40B4-BE49-F238E27FC236}">
                  <a16:creationId xmlns:a16="http://schemas.microsoft.com/office/drawing/2014/main" id="{FEADDFB2-C039-B584-9253-57A1070B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35956" y="3317019"/>
              <a:ext cx="914400" cy="914400"/>
            </a:xfrm>
            <a:prstGeom prst="rect">
              <a:avLst/>
            </a:prstGeom>
          </p:spPr>
        </p:pic>
        <p:pic>
          <p:nvPicPr>
            <p:cNvPr id="128" name="Grafik 127" descr="Mann mit einfarbiger Füllung">
              <a:extLst>
                <a:ext uri="{FF2B5EF4-FFF2-40B4-BE49-F238E27FC236}">
                  <a16:creationId xmlns:a16="http://schemas.microsoft.com/office/drawing/2014/main" id="{F4959414-D629-6B95-41DE-9AA8BAC2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7556" y="3317019"/>
              <a:ext cx="914400" cy="914400"/>
            </a:xfrm>
            <a:prstGeom prst="rect">
              <a:avLst/>
            </a:prstGeom>
          </p:spPr>
        </p:pic>
        <p:pic>
          <p:nvPicPr>
            <p:cNvPr id="129" name="Grafik 128" descr="Frau mit einfarbiger Füllung">
              <a:extLst>
                <a:ext uri="{FF2B5EF4-FFF2-40B4-BE49-F238E27FC236}">
                  <a16:creationId xmlns:a16="http://schemas.microsoft.com/office/drawing/2014/main" id="{F656EBAE-710A-FC12-BFCC-7929FA76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50355" y="3375114"/>
              <a:ext cx="856305" cy="856305"/>
            </a:xfrm>
            <a:prstGeom prst="rect">
              <a:avLst/>
            </a:prstGeom>
          </p:spPr>
        </p:pic>
        <p:pic>
          <p:nvPicPr>
            <p:cNvPr id="130" name="Grafik 129" descr="Mann mit einfarbiger Füllung">
              <a:extLst>
                <a:ext uri="{FF2B5EF4-FFF2-40B4-BE49-F238E27FC236}">
                  <a16:creationId xmlns:a16="http://schemas.microsoft.com/office/drawing/2014/main" id="{85B55958-7C83-4417-A6E8-63BBD9A5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378" y="4289513"/>
              <a:ext cx="914400" cy="914400"/>
            </a:xfrm>
            <a:prstGeom prst="rect">
              <a:avLst/>
            </a:prstGeom>
          </p:spPr>
        </p:pic>
        <p:pic>
          <p:nvPicPr>
            <p:cNvPr id="131" name="Grafik 130" descr="Frau mit einfarbiger Füllung">
              <a:extLst>
                <a:ext uri="{FF2B5EF4-FFF2-40B4-BE49-F238E27FC236}">
                  <a16:creationId xmlns:a16="http://schemas.microsoft.com/office/drawing/2014/main" id="{06B870DC-EECE-AFA1-D7DA-BCB04172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2178" y="4289513"/>
              <a:ext cx="914400" cy="914400"/>
            </a:xfrm>
            <a:prstGeom prst="rect">
              <a:avLst/>
            </a:prstGeom>
          </p:spPr>
        </p:pic>
        <p:pic>
          <p:nvPicPr>
            <p:cNvPr id="132" name="Grafik 131" descr="Mann mit einfarbiger Füllung">
              <a:extLst>
                <a:ext uri="{FF2B5EF4-FFF2-40B4-BE49-F238E27FC236}">
                  <a16:creationId xmlns:a16="http://schemas.microsoft.com/office/drawing/2014/main" id="{9DA966D4-8DE5-9219-989D-3330F05F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73036" y="4211059"/>
              <a:ext cx="992853" cy="992853"/>
            </a:xfrm>
            <a:prstGeom prst="rect">
              <a:avLst/>
            </a:prstGeom>
          </p:spPr>
        </p:pic>
        <p:pic>
          <p:nvPicPr>
            <p:cNvPr id="133" name="Grafik 132" descr="Frau mit einfarbiger Füllung">
              <a:extLst>
                <a:ext uri="{FF2B5EF4-FFF2-40B4-BE49-F238E27FC236}">
                  <a16:creationId xmlns:a16="http://schemas.microsoft.com/office/drawing/2014/main" id="{00B24711-85A8-14B0-855E-05C8B5F9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6578" y="4392543"/>
              <a:ext cx="811369" cy="811369"/>
            </a:xfrm>
            <a:prstGeom prst="rect">
              <a:avLst/>
            </a:prstGeom>
          </p:spPr>
        </p:pic>
        <p:pic>
          <p:nvPicPr>
            <p:cNvPr id="134" name="Grafik 133" descr="Mann mit einfarbiger Füllung">
              <a:extLst>
                <a:ext uri="{FF2B5EF4-FFF2-40B4-BE49-F238E27FC236}">
                  <a16:creationId xmlns:a16="http://schemas.microsoft.com/office/drawing/2014/main" id="{94BBCC9D-6444-0722-CF10-26CE7D1B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78178" y="4289513"/>
              <a:ext cx="914400" cy="914400"/>
            </a:xfrm>
            <a:prstGeom prst="rect">
              <a:avLst/>
            </a:prstGeom>
          </p:spPr>
        </p:pic>
        <p:pic>
          <p:nvPicPr>
            <p:cNvPr id="135" name="Grafik 134" descr="Frau mit einfarbiger Füllung">
              <a:extLst>
                <a:ext uri="{FF2B5EF4-FFF2-40B4-BE49-F238E27FC236}">
                  <a16:creationId xmlns:a16="http://schemas.microsoft.com/office/drawing/2014/main" id="{03B981B0-7E42-9C7C-AFD1-E3308817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0978" y="4289513"/>
              <a:ext cx="914400" cy="914400"/>
            </a:xfrm>
            <a:prstGeom prst="rect">
              <a:avLst/>
            </a:prstGeom>
          </p:spPr>
        </p:pic>
        <p:pic>
          <p:nvPicPr>
            <p:cNvPr id="136" name="Grafik 135" descr="Mann mit einfarbiger Füllung">
              <a:extLst>
                <a:ext uri="{FF2B5EF4-FFF2-40B4-BE49-F238E27FC236}">
                  <a16:creationId xmlns:a16="http://schemas.microsoft.com/office/drawing/2014/main" id="{AD087904-722A-AD6B-31B1-40EC2012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92578" y="4289513"/>
              <a:ext cx="914400" cy="914400"/>
            </a:xfrm>
            <a:prstGeom prst="rect">
              <a:avLst/>
            </a:prstGeom>
          </p:spPr>
        </p:pic>
        <p:pic>
          <p:nvPicPr>
            <p:cNvPr id="137" name="Grafik 136" descr="Frau mit einfarbiger Füllung">
              <a:extLst>
                <a:ext uri="{FF2B5EF4-FFF2-40B4-BE49-F238E27FC236}">
                  <a16:creationId xmlns:a16="http://schemas.microsoft.com/office/drawing/2014/main" id="{60F4A686-AA2D-3F3F-76C7-A76539B08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377" y="4347608"/>
              <a:ext cx="856305" cy="856305"/>
            </a:xfrm>
            <a:prstGeom prst="rect">
              <a:avLst/>
            </a:prstGeom>
          </p:spPr>
        </p:pic>
        <p:pic>
          <p:nvPicPr>
            <p:cNvPr id="138" name="Grafik 137" descr="Mann mit einfarbiger Füllung">
              <a:extLst>
                <a:ext uri="{FF2B5EF4-FFF2-40B4-BE49-F238E27FC236}">
                  <a16:creationId xmlns:a16="http://schemas.microsoft.com/office/drawing/2014/main" id="{B6AA3749-8DA1-CCF4-79FF-437D7C41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34400" y="5262007"/>
              <a:ext cx="914400" cy="914400"/>
            </a:xfrm>
            <a:prstGeom prst="rect">
              <a:avLst/>
            </a:prstGeom>
          </p:spPr>
        </p:pic>
        <p:pic>
          <p:nvPicPr>
            <p:cNvPr id="139" name="Grafik 138" descr="Frau mit einfarbiger Füllung">
              <a:extLst>
                <a:ext uri="{FF2B5EF4-FFF2-40B4-BE49-F238E27FC236}">
                  <a16:creationId xmlns:a16="http://schemas.microsoft.com/office/drawing/2014/main" id="{2AF30C8A-0B6D-03F4-67D5-26B46241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7200" y="5262007"/>
              <a:ext cx="914400" cy="914400"/>
            </a:xfrm>
            <a:prstGeom prst="rect">
              <a:avLst/>
            </a:prstGeom>
          </p:spPr>
        </p:pic>
        <p:pic>
          <p:nvPicPr>
            <p:cNvPr id="140" name="Grafik 139" descr="Mann mit einfarbiger Füllung">
              <a:extLst>
                <a:ext uri="{FF2B5EF4-FFF2-40B4-BE49-F238E27FC236}">
                  <a16:creationId xmlns:a16="http://schemas.microsoft.com/office/drawing/2014/main" id="{FA168D5C-74BC-ED2E-D240-F85889B2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058" y="5183553"/>
              <a:ext cx="992853" cy="992853"/>
            </a:xfrm>
            <a:prstGeom prst="rect">
              <a:avLst/>
            </a:prstGeom>
          </p:spPr>
        </p:pic>
        <p:pic>
          <p:nvPicPr>
            <p:cNvPr id="141" name="Grafik 140" descr="Frau mit einfarbiger Füllung">
              <a:extLst>
                <a:ext uri="{FF2B5EF4-FFF2-40B4-BE49-F238E27FC236}">
                  <a16:creationId xmlns:a16="http://schemas.microsoft.com/office/drawing/2014/main" id="{C2F0A44C-BCE5-53EB-6C3F-EEA078AF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91600" y="5365037"/>
              <a:ext cx="811369" cy="811369"/>
            </a:xfrm>
            <a:prstGeom prst="rect">
              <a:avLst/>
            </a:prstGeom>
          </p:spPr>
        </p:pic>
        <p:pic>
          <p:nvPicPr>
            <p:cNvPr id="142" name="Grafik 141" descr="Mann mit einfarbiger Füllung">
              <a:extLst>
                <a:ext uri="{FF2B5EF4-FFF2-40B4-BE49-F238E27FC236}">
                  <a16:creationId xmlns:a16="http://schemas.microsoft.com/office/drawing/2014/main" id="{63F123C0-D360-92DC-4F6B-9E68A2DC6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3200" y="5262007"/>
              <a:ext cx="914400" cy="914400"/>
            </a:xfrm>
            <a:prstGeom prst="rect">
              <a:avLst/>
            </a:prstGeom>
          </p:spPr>
        </p:pic>
        <p:pic>
          <p:nvPicPr>
            <p:cNvPr id="143" name="Grafik 142" descr="Frau mit einfarbiger Füllung">
              <a:extLst>
                <a:ext uri="{FF2B5EF4-FFF2-40B4-BE49-F238E27FC236}">
                  <a16:creationId xmlns:a16="http://schemas.microsoft.com/office/drawing/2014/main" id="{DC5D2E55-88F5-A252-7B8E-7E8343E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000" y="5262007"/>
              <a:ext cx="914400" cy="914400"/>
            </a:xfrm>
            <a:prstGeom prst="rect">
              <a:avLst/>
            </a:prstGeom>
          </p:spPr>
        </p:pic>
        <p:pic>
          <p:nvPicPr>
            <p:cNvPr id="144" name="Grafik 143" descr="Mann mit einfarbiger Füllung">
              <a:extLst>
                <a:ext uri="{FF2B5EF4-FFF2-40B4-BE49-F238E27FC236}">
                  <a16:creationId xmlns:a16="http://schemas.microsoft.com/office/drawing/2014/main" id="{F70C4336-438B-E5D2-65DB-0E6D65A1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5262007"/>
              <a:ext cx="914400" cy="914400"/>
            </a:xfrm>
            <a:prstGeom prst="rect">
              <a:avLst/>
            </a:prstGeom>
          </p:spPr>
        </p:pic>
        <p:pic>
          <p:nvPicPr>
            <p:cNvPr id="145" name="Grafik 144" descr="Frau mit einfarbiger Füllung">
              <a:extLst>
                <a:ext uri="{FF2B5EF4-FFF2-40B4-BE49-F238E27FC236}">
                  <a16:creationId xmlns:a16="http://schemas.microsoft.com/office/drawing/2014/main" id="{12FF27EA-E145-4D4D-3924-3EF44C0AB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20399" y="5320102"/>
              <a:ext cx="856305" cy="8563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/>
              <p:nvPr/>
            </p:nvSpPr>
            <p:spPr>
              <a:xfrm>
                <a:off x="486313" y="4613277"/>
                <a:ext cx="10578602" cy="2227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/>
                  <a:t>Durschnittliche Standardabweichung Grundgesamtheit:</a:t>
                </a:r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1,80−1,60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1,55−1,60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1,70−1,60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den>
                          </m:f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=0,1=: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33" name="Textfeld 432">
                <a:extLst>
                  <a:ext uri="{FF2B5EF4-FFF2-40B4-BE49-F238E27FC236}">
                    <a16:creationId xmlns:a16="http://schemas.microsoft.com/office/drawing/2014/main" id="{82EF77DE-B2DB-221B-395A-2368865A3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3" y="4613277"/>
                <a:ext cx="10578602" cy="2227148"/>
              </a:xfrm>
              <a:prstGeom prst="rect">
                <a:avLst/>
              </a:prstGeom>
              <a:blipFill>
                <a:blip r:embed="rId6"/>
                <a:stretch>
                  <a:fillRect l="-1210" t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1BF3F58-EFBC-F33C-88D7-AC0EB1B1BD05}"/>
                  </a:ext>
                </a:extLst>
              </p:cNvPr>
              <p:cNvSpPr txBox="1"/>
              <p:nvPr/>
            </p:nvSpPr>
            <p:spPr>
              <a:xfrm>
                <a:off x="1099395" y="2676100"/>
                <a:ext cx="10086613" cy="1676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1BF3F58-EFBC-F33C-88D7-AC0EB1B1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95" y="2676100"/>
                <a:ext cx="10086613" cy="1676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0" name="Ellipse 149">
            <a:extLst>
              <a:ext uri="{FF2B5EF4-FFF2-40B4-BE49-F238E27FC236}">
                <a16:creationId xmlns:a16="http://schemas.microsoft.com/office/drawing/2014/main" id="{B89D4ABA-BFB9-F7A8-7FC3-5178F69B5A8C}"/>
              </a:ext>
            </a:extLst>
          </p:cNvPr>
          <p:cNvSpPr/>
          <p:nvPr/>
        </p:nvSpPr>
        <p:spPr>
          <a:xfrm>
            <a:off x="1073421" y="265245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1AE65E1F-4805-7103-E1D9-919F0CD97559}"/>
              </a:ext>
            </a:extLst>
          </p:cNvPr>
          <p:cNvSpPr/>
          <p:nvPr/>
        </p:nvSpPr>
        <p:spPr>
          <a:xfrm>
            <a:off x="1387805" y="3152702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BF7EC7E7-26FA-403A-8215-789F16E24847}"/>
              </a:ext>
            </a:extLst>
          </p:cNvPr>
          <p:cNvSpPr/>
          <p:nvPr/>
        </p:nvSpPr>
        <p:spPr>
          <a:xfrm>
            <a:off x="1759171" y="27199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AF58A76-BC7C-A24C-2817-A54FD44433A6}"/>
              </a:ext>
            </a:extLst>
          </p:cNvPr>
          <p:cNvSpPr/>
          <p:nvPr/>
        </p:nvSpPr>
        <p:spPr>
          <a:xfrm>
            <a:off x="2895979" y="210451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AFEEA662-8E66-2149-F8BD-1AA8AB919F71}"/>
              </a:ext>
            </a:extLst>
          </p:cNvPr>
          <p:cNvSpPr/>
          <p:nvPr/>
        </p:nvSpPr>
        <p:spPr>
          <a:xfrm>
            <a:off x="3955879" y="19195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B23D98E-9A22-D193-B741-3ADE98F0C1D3}"/>
              </a:ext>
            </a:extLst>
          </p:cNvPr>
          <p:cNvSpPr/>
          <p:nvPr/>
        </p:nvSpPr>
        <p:spPr>
          <a:xfrm>
            <a:off x="5041126" y="19416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BCDBA0F2-B41D-91E7-BD19-0DE5E8E4A460}"/>
              </a:ext>
            </a:extLst>
          </p:cNvPr>
          <p:cNvSpPr/>
          <p:nvPr/>
        </p:nvSpPr>
        <p:spPr>
          <a:xfrm>
            <a:off x="2072027" y="32643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447D7A3-03F3-A19E-7396-A2076B0120DA}"/>
              </a:ext>
            </a:extLst>
          </p:cNvPr>
          <p:cNvSpPr/>
          <p:nvPr/>
        </p:nvSpPr>
        <p:spPr>
          <a:xfrm>
            <a:off x="2621204" y="30642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D5BC8C88-28A8-0D0F-525F-7C1ECB78CBC8}"/>
              </a:ext>
            </a:extLst>
          </p:cNvPr>
          <p:cNvSpPr/>
          <p:nvPr/>
        </p:nvSpPr>
        <p:spPr>
          <a:xfrm>
            <a:off x="3170381" y="28641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D324E5B9-00A4-19C7-5222-47CC1A3FD974}"/>
              </a:ext>
            </a:extLst>
          </p:cNvPr>
          <p:cNvSpPr/>
          <p:nvPr/>
        </p:nvSpPr>
        <p:spPr>
          <a:xfrm>
            <a:off x="3719558" y="26640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8BCF63-9173-7F7D-3576-54697AEA1F0E}"/>
              </a:ext>
            </a:extLst>
          </p:cNvPr>
          <p:cNvSpPr/>
          <p:nvPr/>
        </p:nvSpPr>
        <p:spPr>
          <a:xfrm>
            <a:off x="4270084" y="269316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55883D3-0450-1AAF-114B-E2AA11FBE0E0}"/>
              </a:ext>
            </a:extLst>
          </p:cNvPr>
          <p:cNvSpPr/>
          <p:nvPr/>
        </p:nvSpPr>
        <p:spPr>
          <a:xfrm>
            <a:off x="4854501" y="259661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76C54E2C-C1A7-1DBA-881E-93072B08E59E}"/>
              </a:ext>
            </a:extLst>
          </p:cNvPr>
          <p:cNvSpPr/>
          <p:nvPr/>
        </p:nvSpPr>
        <p:spPr>
          <a:xfrm>
            <a:off x="1951136" y="38262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E9EFC23B-AE27-5619-7563-335E7DCAFC75}"/>
              </a:ext>
            </a:extLst>
          </p:cNvPr>
          <p:cNvSpPr/>
          <p:nvPr/>
        </p:nvSpPr>
        <p:spPr>
          <a:xfrm>
            <a:off x="2496578" y="345866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C16CC62-F580-BB43-85E6-0548AB4FF47F}"/>
              </a:ext>
            </a:extLst>
          </p:cNvPr>
          <p:cNvSpPr/>
          <p:nvPr/>
        </p:nvSpPr>
        <p:spPr>
          <a:xfrm>
            <a:off x="3049490" y="34260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F11B445C-AFDF-B919-3741-319A4D8A1F14}"/>
              </a:ext>
            </a:extLst>
          </p:cNvPr>
          <p:cNvSpPr/>
          <p:nvPr/>
        </p:nvSpPr>
        <p:spPr>
          <a:xfrm>
            <a:off x="3598667" y="32259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7415E899-3D58-BBF4-18CE-558E26577512}"/>
              </a:ext>
            </a:extLst>
          </p:cNvPr>
          <p:cNvSpPr/>
          <p:nvPr/>
        </p:nvSpPr>
        <p:spPr>
          <a:xfrm>
            <a:off x="4165103" y="318643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5B94E4D8-DE8D-3559-7FC0-9F89AE8CBA7D}"/>
              </a:ext>
            </a:extLst>
          </p:cNvPr>
          <p:cNvSpPr/>
          <p:nvPr/>
        </p:nvSpPr>
        <p:spPr>
          <a:xfrm>
            <a:off x="4717591" y="320855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864190"/>
            <a:ext cx="46836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97031" y="2668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/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2375570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3298116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Geschweifte Klammer rechts 182">
            <a:extLst>
              <a:ext uri="{FF2B5EF4-FFF2-40B4-BE49-F238E27FC236}">
                <a16:creationId xmlns:a16="http://schemas.microsoft.com/office/drawing/2014/main" id="{3BD5B797-5144-572C-19D0-99E7DE399E5E}"/>
              </a:ext>
            </a:extLst>
          </p:cNvPr>
          <p:cNvSpPr/>
          <p:nvPr/>
        </p:nvSpPr>
        <p:spPr>
          <a:xfrm>
            <a:off x="6199773" y="2352606"/>
            <a:ext cx="204375" cy="922546"/>
          </a:xfrm>
          <a:prstGeom prst="rightBrace">
            <a:avLst>
              <a:gd name="adj1" fmla="val 282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190C971-9CD9-46E3-8295-BB43C8C8AAD7}"/>
              </a:ext>
            </a:extLst>
          </p:cNvPr>
          <p:cNvSpPr txBox="1"/>
          <p:nvPr/>
        </p:nvSpPr>
        <p:spPr>
          <a:xfrm>
            <a:off x="6402284" y="262017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68% der Schüler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/>
              <p:nvPr/>
            </p:nvSpPr>
            <p:spPr>
              <a:xfrm>
                <a:off x="5364244" y="2177260"/>
                <a:ext cx="786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177260"/>
                <a:ext cx="786433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236457" y="21726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1,70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236457" y="31279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/>
              <p:nvPr/>
            </p:nvSpPr>
            <p:spPr>
              <a:xfrm>
                <a:off x="5389906" y="3085238"/>
                <a:ext cx="786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6" y="3085238"/>
                <a:ext cx="78643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0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0" name="Ellipse 149">
            <a:extLst>
              <a:ext uri="{FF2B5EF4-FFF2-40B4-BE49-F238E27FC236}">
                <a16:creationId xmlns:a16="http://schemas.microsoft.com/office/drawing/2014/main" id="{B89D4ABA-BFB9-F7A8-7FC3-5178F69B5A8C}"/>
              </a:ext>
            </a:extLst>
          </p:cNvPr>
          <p:cNvSpPr/>
          <p:nvPr/>
        </p:nvSpPr>
        <p:spPr>
          <a:xfrm>
            <a:off x="1073421" y="265245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1AE65E1F-4805-7103-E1D9-919F0CD97559}"/>
              </a:ext>
            </a:extLst>
          </p:cNvPr>
          <p:cNvSpPr/>
          <p:nvPr/>
        </p:nvSpPr>
        <p:spPr>
          <a:xfrm>
            <a:off x="1387805" y="3152702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BF7EC7E7-26FA-403A-8215-789F16E24847}"/>
              </a:ext>
            </a:extLst>
          </p:cNvPr>
          <p:cNvSpPr/>
          <p:nvPr/>
        </p:nvSpPr>
        <p:spPr>
          <a:xfrm>
            <a:off x="1759171" y="27199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AF58A76-BC7C-A24C-2817-A54FD44433A6}"/>
              </a:ext>
            </a:extLst>
          </p:cNvPr>
          <p:cNvSpPr/>
          <p:nvPr/>
        </p:nvSpPr>
        <p:spPr>
          <a:xfrm>
            <a:off x="2895979" y="210451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AFEEA662-8E66-2149-F8BD-1AA8AB919F71}"/>
              </a:ext>
            </a:extLst>
          </p:cNvPr>
          <p:cNvSpPr/>
          <p:nvPr/>
        </p:nvSpPr>
        <p:spPr>
          <a:xfrm>
            <a:off x="3955879" y="19195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CB23D98E-9A22-D193-B741-3ADE98F0C1D3}"/>
              </a:ext>
            </a:extLst>
          </p:cNvPr>
          <p:cNvSpPr/>
          <p:nvPr/>
        </p:nvSpPr>
        <p:spPr>
          <a:xfrm>
            <a:off x="5041126" y="194163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BCDBA0F2-B41D-91E7-BD19-0DE5E8E4A460}"/>
              </a:ext>
            </a:extLst>
          </p:cNvPr>
          <p:cNvSpPr/>
          <p:nvPr/>
        </p:nvSpPr>
        <p:spPr>
          <a:xfrm>
            <a:off x="2072027" y="32643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447D7A3-03F3-A19E-7396-A2076B0120DA}"/>
              </a:ext>
            </a:extLst>
          </p:cNvPr>
          <p:cNvSpPr/>
          <p:nvPr/>
        </p:nvSpPr>
        <p:spPr>
          <a:xfrm>
            <a:off x="2621204" y="30642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D5BC8C88-28A8-0D0F-525F-7C1ECB78CBC8}"/>
              </a:ext>
            </a:extLst>
          </p:cNvPr>
          <p:cNvSpPr/>
          <p:nvPr/>
        </p:nvSpPr>
        <p:spPr>
          <a:xfrm>
            <a:off x="3170381" y="28641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D324E5B9-00A4-19C7-5222-47CC1A3FD974}"/>
              </a:ext>
            </a:extLst>
          </p:cNvPr>
          <p:cNvSpPr/>
          <p:nvPr/>
        </p:nvSpPr>
        <p:spPr>
          <a:xfrm>
            <a:off x="3719558" y="266409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58BCF63-9173-7F7D-3576-54697AEA1F0E}"/>
              </a:ext>
            </a:extLst>
          </p:cNvPr>
          <p:cNvSpPr/>
          <p:nvPr/>
        </p:nvSpPr>
        <p:spPr>
          <a:xfrm>
            <a:off x="4270084" y="269316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55883D3-0450-1AAF-114B-E2AA11FBE0E0}"/>
              </a:ext>
            </a:extLst>
          </p:cNvPr>
          <p:cNvSpPr/>
          <p:nvPr/>
        </p:nvSpPr>
        <p:spPr>
          <a:xfrm>
            <a:off x="4854501" y="2596618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76C54E2C-C1A7-1DBA-881E-93072B08E59E}"/>
              </a:ext>
            </a:extLst>
          </p:cNvPr>
          <p:cNvSpPr/>
          <p:nvPr/>
        </p:nvSpPr>
        <p:spPr>
          <a:xfrm>
            <a:off x="1951136" y="38262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E9EFC23B-AE27-5619-7563-335E7DCAFC75}"/>
              </a:ext>
            </a:extLst>
          </p:cNvPr>
          <p:cNvSpPr/>
          <p:nvPr/>
        </p:nvSpPr>
        <p:spPr>
          <a:xfrm>
            <a:off x="2496578" y="345866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EC16CC62-F580-BB43-85E6-0548AB4FF47F}"/>
              </a:ext>
            </a:extLst>
          </p:cNvPr>
          <p:cNvSpPr/>
          <p:nvPr/>
        </p:nvSpPr>
        <p:spPr>
          <a:xfrm>
            <a:off x="3049490" y="34260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F11B445C-AFDF-B919-3741-319A4D8A1F14}"/>
              </a:ext>
            </a:extLst>
          </p:cNvPr>
          <p:cNvSpPr/>
          <p:nvPr/>
        </p:nvSpPr>
        <p:spPr>
          <a:xfrm>
            <a:off x="3598667" y="322598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7415E899-3D58-BBF4-18CE-558E26577512}"/>
              </a:ext>
            </a:extLst>
          </p:cNvPr>
          <p:cNvSpPr/>
          <p:nvPr/>
        </p:nvSpPr>
        <p:spPr>
          <a:xfrm>
            <a:off x="4165103" y="3186436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5B94E4D8-DE8D-3559-7FC0-9F89AE8CBA7D}"/>
              </a:ext>
            </a:extLst>
          </p:cNvPr>
          <p:cNvSpPr/>
          <p:nvPr/>
        </p:nvSpPr>
        <p:spPr>
          <a:xfrm>
            <a:off x="4717591" y="3208550"/>
            <a:ext cx="105459" cy="11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864190"/>
            <a:ext cx="46836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97031" y="26687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/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A5FC368A-5DD5-02AC-04E2-991776B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2652458"/>
                <a:ext cx="37042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1866020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3730884"/>
            <a:ext cx="462631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Geschweifte Klammer rechts 182">
            <a:extLst>
              <a:ext uri="{FF2B5EF4-FFF2-40B4-BE49-F238E27FC236}">
                <a16:creationId xmlns:a16="http://schemas.microsoft.com/office/drawing/2014/main" id="{3BD5B797-5144-572C-19D0-99E7DE399E5E}"/>
              </a:ext>
            </a:extLst>
          </p:cNvPr>
          <p:cNvSpPr/>
          <p:nvPr/>
        </p:nvSpPr>
        <p:spPr>
          <a:xfrm>
            <a:off x="6199773" y="1866019"/>
            <a:ext cx="204375" cy="1864859"/>
          </a:xfrm>
          <a:prstGeom prst="rightBrace">
            <a:avLst>
              <a:gd name="adj1" fmla="val 409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190C971-9CD9-46E3-8295-BB43C8C8AAD7}"/>
              </a:ext>
            </a:extLst>
          </p:cNvPr>
          <p:cNvSpPr txBox="1"/>
          <p:nvPr/>
        </p:nvSpPr>
        <p:spPr>
          <a:xfrm>
            <a:off x="6402284" y="2620174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95% der Schüler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/>
              <p:nvPr/>
            </p:nvSpPr>
            <p:spPr>
              <a:xfrm>
                <a:off x="5364244" y="1667710"/>
                <a:ext cx="91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BADAFEFC-F6B3-F6A3-5364-4FF8C4B8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4" y="1667710"/>
                <a:ext cx="91467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236457" y="16630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1,80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236457" y="35607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/>
              <p:nvPr/>
            </p:nvSpPr>
            <p:spPr>
              <a:xfrm>
                <a:off x="5389906" y="3518006"/>
                <a:ext cx="914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8" name="Textfeld 187">
                <a:extLst>
                  <a:ext uri="{FF2B5EF4-FFF2-40B4-BE49-F238E27FC236}">
                    <a16:creationId xmlns:a16="http://schemas.microsoft.com/office/drawing/2014/main" id="{5CC6B795-7C40-399D-BDA0-7536EBAD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06" y="3518006"/>
                <a:ext cx="91467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E3EBB07-5B7B-8C67-7C1A-6CBB9D9178CC}"/>
              </a:ext>
            </a:extLst>
          </p:cNvPr>
          <p:cNvCxnSpPr/>
          <p:nvPr/>
        </p:nvCxnSpPr>
        <p:spPr>
          <a:xfrm>
            <a:off x="935340" y="1291328"/>
            <a:ext cx="0" cy="338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2466124-E346-83F9-D154-0449C05A5C5C}"/>
              </a:ext>
            </a:extLst>
          </p:cNvPr>
          <p:cNvCxnSpPr>
            <a:cxnSpLocks/>
          </p:cNvCxnSpPr>
          <p:nvPr/>
        </p:nvCxnSpPr>
        <p:spPr>
          <a:xfrm>
            <a:off x="935340" y="4676702"/>
            <a:ext cx="42369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Grafik 93" descr="Mann mit einfarbiger Füllung">
            <a:extLst>
              <a:ext uri="{FF2B5EF4-FFF2-40B4-BE49-F238E27FC236}">
                <a16:creationId xmlns:a16="http://schemas.microsoft.com/office/drawing/2014/main" id="{FFFB93A0-D201-354D-B9A0-EB492DF9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94" y="4778685"/>
            <a:ext cx="349940" cy="344459"/>
          </a:xfrm>
          <a:prstGeom prst="rect">
            <a:avLst/>
          </a:prstGeom>
        </p:spPr>
      </p:pic>
      <p:pic>
        <p:nvPicPr>
          <p:cNvPr id="95" name="Grafik 94" descr="Frau mit einfarbiger Füllung">
            <a:extLst>
              <a:ext uri="{FF2B5EF4-FFF2-40B4-BE49-F238E27FC236}">
                <a16:creationId xmlns:a16="http://schemas.microsoft.com/office/drawing/2014/main" id="{3255D033-85C4-C6B9-32F5-021DCAE0E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340" y="4778686"/>
            <a:ext cx="349940" cy="344459"/>
          </a:xfrm>
          <a:prstGeom prst="rect">
            <a:avLst/>
          </a:prstGeom>
        </p:spPr>
      </p:pic>
      <p:pic>
        <p:nvPicPr>
          <p:cNvPr id="96" name="Grafik 95" descr="Mann mit einfarbiger Füllung">
            <a:extLst>
              <a:ext uri="{FF2B5EF4-FFF2-40B4-BE49-F238E27FC236}">
                <a16:creationId xmlns:a16="http://schemas.microsoft.com/office/drawing/2014/main" id="{B23B9506-7BEF-CDC6-A166-DD2279EB3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666" y="4749132"/>
            <a:ext cx="379964" cy="374012"/>
          </a:xfrm>
          <a:prstGeom prst="rect">
            <a:avLst/>
          </a:prstGeom>
        </p:spPr>
      </p:pic>
      <p:pic>
        <p:nvPicPr>
          <p:cNvPr id="97" name="Grafik 96" descr="Frau mit einfarbiger Füllung">
            <a:extLst>
              <a:ext uri="{FF2B5EF4-FFF2-40B4-BE49-F238E27FC236}">
                <a16:creationId xmlns:a16="http://schemas.microsoft.com/office/drawing/2014/main" id="{7EC70D26-7463-8396-D91C-D1595F943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024" y="4817499"/>
            <a:ext cx="310511" cy="305646"/>
          </a:xfrm>
          <a:prstGeom prst="rect">
            <a:avLst/>
          </a:prstGeom>
        </p:spPr>
      </p:pic>
      <p:pic>
        <p:nvPicPr>
          <p:cNvPr id="98" name="Grafik 97" descr="Mann mit einfarbiger Füllung">
            <a:extLst>
              <a:ext uri="{FF2B5EF4-FFF2-40B4-BE49-F238E27FC236}">
                <a16:creationId xmlns:a16="http://schemas.microsoft.com/office/drawing/2014/main" id="{DF731ADE-B178-7A06-4C3A-2C08E3C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036" y="4778685"/>
            <a:ext cx="349940" cy="344459"/>
          </a:xfrm>
          <a:prstGeom prst="rect">
            <a:avLst/>
          </a:prstGeom>
        </p:spPr>
      </p:pic>
      <p:pic>
        <p:nvPicPr>
          <p:cNvPr id="100" name="Grafik 99" descr="Mann mit einfarbiger Füllung">
            <a:extLst>
              <a:ext uri="{FF2B5EF4-FFF2-40B4-BE49-F238E27FC236}">
                <a16:creationId xmlns:a16="http://schemas.microsoft.com/office/drawing/2014/main" id="{38B2B360-32D0-2211-9AE0-AEEE6A08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76" y="4778685"/>
            <a:ext cx="349940" cy="344459"/>
          </a:xfrm>
          <a:prstGeom prst="rect">
            <a:avLst/>
          </a:prstGeom>
        </p:spPr>
      </p:pic>
      <p:pic>
        <p:nvPicPr>
          <p:cNvPr id="101" name="Grafik 100" descr="Frau mit einfarbiger Füllung">
            <a:extLst>
              <a:ext uri="{FF2B5EF4-FFF2-40B4-BE49-F238E27FC236}">
                <a16:creationId xmlns:a16="http://schemas.microsoft.com/office/drawing/2014/main" id="{C6671469-DA66-68A8-3759-EE37E47DC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006" y="4800570"/>
            <a:ext cx="327708" cy="322574"/>
          </a:xfrm>
          <a:prstGeom prst="rect">
            <a:avLst/>
          </a:prstGeom>
        </p:spPr>
      </p:pic>
      <p:pic>
        <p:nvPicPr>
          <p:cNvPr id="118" name="Grafik 117" descr="Mann mit einfarbiger Füllung">
            <a:extLst>
              <a:ext uri="{FF2B5EF4-FFF2-40B4-BE49-F238E27FC236}">
                <a16:creationId xmlns:a16="http://schemas.microsoft.com/office/drawing/2014/main" id="{3C903964-D166-CD53-790C-4078741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72" y="4778685"/>
            <a:ext cx="349940" cy="344459"/>
          </a:xfrm>
          <a:prstGeom prst="rect">
            <a:avLst/>
          </a:prstGeom>
        </p:spPr>
      </p:pic>
      <p:pic>
        <p:nvPicPr>
          <p:cNvPr id="119" name="Grafik 118" descr="Frau mit einfarbiger Füllung">
            <a:extLst>
              <a:ext uri="{FF2B5EF4-FFF2-40B4-BE49-F238E27FC236}">
                <a16:creationId xmlns:a16="http://schemas.microsoft.com/office/drawing/2014/main" id="{2C7C4ABD-D608-905C-D39F-CC2BB6F6B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2702" y="4778685"/>
            <a:ext cx="349940" cy="344459"/>
          </a:xfrm>
          <a:prstGeom prst="rect">
            <a:avLst/>
          </a:prstGeom>
        </p:spPr>
      </p:pic>
      <p:pic>
        <p:nvPicPr>
          <p:cNvPr id="120" name="Grafik 119" descr="Mann mit einfarbiger Füllung">
            <a:extLst>
              <a:ext uri="{FF2B5EF4-FFF2-40B4-BE49-F238E27FC236}">
                <a16:creationId xmlns:a16="http://schemas.microsoft.com/office/drawing/2014/main" id="{8B69EB31-4177-46B0-0953-AC028061A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2886" y="4749131"/>
            <a:ext cx="379964" cy="374012"/>
          </a:xfrm>
          <a:prstGeom prst="rect">
            <a:avLst/>
          </a:prstGeom>
        </p:spPr>
      </p:pic>
      <p:pic>
        <p:nvPicPr>
          <p:cNvPr id="121" name="Grafik 120" descr="Frau mit einfarbiger Füllung">
            <a:extLst>
              <a:ext uri="{FF2B5EF4-FFF2-40B4-BE49-F238E27FC236}">
                <a16:creationId xmlns:a16="http://schemas.microsoft.com/office/drawing/2014/main" id="{E5CDE38E-BC45-91C9-30F7-4A5C90D34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643" y="4817497"/>
            <a:ext cx="310511" cy="305646"/>
          </a:xfrm>
          <a:prstGeom prst="rect">
            <a:avLst/>
          </a:prstGeom>
        </p:spPr>
      </p:pic>
      <p:pic>
        <p:nvPicPr>
          <p:cNvPr id="122" name="Grafik 121" descr="Mann mit einfarbiger Füllung">
            <a:extLst>
              <a:ext uri="{FF2B5EF4-FFF2-40B4-BE49-F238E27FC236}">
                <a16:creationId xmlns:a16="http://schemas.microsoft.com/office/drawing/2014/main" id="{A2B89293-BA42-8BA0-58D9-3A9CE7D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553" y="4778685"/>
            <a:ext cx="349940" cy="344459"/>
          </a:xfrm>
          <a:prstGeom prst="rect">
            <a:avLst/>
          </a:prstGeom>
        </p:spPr>
      </p:pic>
      <p:pic>
        <p:nvPicPr>
          <p:cNvPr id="123" name="Grafik 122" descr="Frau mit einfarbiger Füllung">
            <a:extLst>
              <a:ext uri="{FF2B5EF4-FFF2-40B4-BE49-F238E27FC236}">
                <a16:creationId xmlns:a16="http://schemas.microsoft.com/office/drawing/2014/main" id="{4364DE92-0902-9AB8-C187-1B3FA2ED1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583" y="4778685"/>
            <a:ext cx="349940" cy="344459"/>
          </a:xfrm>
          <a:prstGeom prst="rect">
            <a:avLst/>
          </a:prstGeom>
        </p:spPr>
      </p:pic>
      <p:pic>
        <p:nvPicPr>
          <p:cNvPr id="124" name="Grafik 123" descr="Mann mit einfarbiger Füllung">
            <a:extLst>
              <a:ext uri="{FF2B5EF4-FFF2-40B4-BE49-F238E27FC236}">
                <a16:creationId xmlns:a16="http://schemas.microsoft.com/office/drawing/2014/main" id="{6F555FE6-3DD4-B3D5-608A-1363C2592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7494" y="4778685"/>
            <a:ext cx="349940" cy="344459"/>
          </a:xfrm>
          <a:prstGeom prst="rect">
            <a:avLst/>
          </a:prstGeom>
        </p:spPr>
      </p:pic>
      <p:pic>
        <p:nvPicPr>
          <p:cNvPr id="125" name="Grafik 124" descr="Frau mit einfarbiger Füllung">
            <a:extLst>
              <a:ext uri="{FF2B5EF4-FFF2-40B4-BE49-F238E27FC236}">
                <a16:creationId xmlns:a16="http://schemas.microsoft.com/office/drawing/2014/main" id="{057D320A-5E52-8679-2D6A-E0B786F40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72523" y="4800570"/>
            <a:ext cx="327708" cy="322574"/>
          </a:xfrm>
          <a:prstGeom prst="rect">
            <a:avLst/>
          </a:prstGeom>
        </p:spPr>
      </p:pic>
      <p:pic>
        <p:nvPicPr>
          <p:cNvPr id="142" name="Grafik 141" descr="Mann mit einfarbiger Füllung">
            <a:extLst>
              <a:ext uri="{FF2B5EF4-FFF2-40B4-BE49-F238E27FC236}">
                <a16:creationId xmlns:a16="http://schemas.microsoft.com/office/drawing/2014/main" id="{635BBA0F-C5A3-95D3-35AD-B7FB70F8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904" y="4778685"/>
            <a:ext cx="349940" cy="344459"/>
          </a:xfrm>
          <a:prstGeom prst="rect">
            <a:avLst/>
          </a:prstGeom>
        </p:spPr>
      </p:pic>
      <p:pic>
        <p:nvPicPr>
          <p:cNvPr id="143" name="Grafik 142" descr="Frau mit einfarbiger Füllung">
            <a:extLst>
              <a:ext uri="{FF2B5EF4-FFF2-40B4-BE49-F238E27FC236}">
                <a16:creationId xmlns:a16="http://schemas.microsoft.com/office/drawing/2014/main" id="{CE540904-6DED-9A8A-B563-D95702453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933" y="4778685"/>
            <a:ext cx="349940" cy="344459"/>
          </a:xfrm>
          <a:prstGeom prst="rect">
            <a:avLst/>
          </a:prstGeom>
        </p:spPr>
      </p:pic>
      <p:pic>
        <p:nvPicPr>
          <p:cNvPr id="144" name="Grafik 143" descr="Mann mit einfarbiger Füllung">
            <a:extLst>
              <a:ext uri="{FF2B5EF4-FFF2-40B4-BE49-F238E27FC236}">
                <a16:creationId xmlns:a16="http://schemas.microsoft.com/office/drawing/2014/main" id="{37CB596D-447F-D613-4386-4BBCA5E4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117" y="4749131"/>
            <a:ext cx="379964" cy="374012"/>
          </a:xfrm>
          <a:prstGeom prst="rect">
            <a:avLst/>
          </a:prstGeom>
        </p:spPr>
      </p:pic>
      <p:pic>
        <p:nvPicPr>
          <p:cNvPr id="145" name="Grafik 144" descr="Frau mit einfarbiger Füllung">
            <a:extLst>
              <a:ext uri="{FF2B5EF4-FFF2-40B4-BE49-F238E27FC236}">
                <a16:creationId xmlns:a16="http://schemas.microsoft.com/office/drawing/2014/main" id="{66347240-6F76-F66C-CA0A-66B06B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874" y="4817496"/>
            <a:ext cx="310511" cy="305646"/>
          </a:xfrm>
          <a:prstGeom prst="rect">
            <a:avLst/>
          </a:prstGeom>
        </p:spPr>
      </p:pic>
      <p:pic>
        <p:nvPicPr>
          <p:cNvPr id="146" name="Grafik 145" descr="Mann mit einfarbiger Füllung">
            <a:extLst>
              <a:ext uri="{FF2B5EF4-FFF2-40B4-BE49-F238E27FC236}">
                <a16:creationId xmlns:a16="http://schemas.microsoft.com/office/drawing/2014/main" id="{536C55EB-54A8-B878-A799-6C79C63BF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784" y="4778685"/>
            <a:ext cx="349940" cy="344459"/>
          </a:xfrm>
          <a:prstGeom prst="rect">
            <a:avLst/>
          </a:prstGeom>
        </p:spPr>
      </p:pic>
      <p:pic>
        <p:nvPicPr>
          <p:cNvPr id="147" name="Grafik 146" descr="Frau mit einfarbiger Füllung">
            <a:extLst>
              <a:ext uri="{FF2B5EF4-FFF2-40B4-BE49-F238E27FC236}">
                <a16:creationId xmlns:a16="http://schemas.microsoft.com/office/drawing/2014/main" id="{6EE406A1-E8B1-B547-A8D8-96EDD83DF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2814" y="4778685"/>
            <a:ext cx="349940" cy="344459"/>
          </a:xfrm>
          <a:prstGeom prst="rect">
            <a:avLst/>
          </a:prstGeom>
        </p:spPr>
      </p:pic>
      <p:pic>
        <p:nvPicPr>
          <p:cNvPr id="148" name="Grafik 147" descr="Mann mit einfarbiger Füllung">
            <a:extLst>
              <a:ext uri="{FF2B5EF4-FFF2-40B4-BE49-F238E27FC236}">
                <a16:creationId xmlns:a16="http://schemas.microsoft.com/office/drawing/2014/main" id="{1A704A7A-A2D6-7635-C1B9-500780C8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725" y="4778685"/>
            <a:ext cx="349940" cy="344459"/>
          </a:xfrm>
          <a:prstGeom prst="rect">
            <a:avLst/>
          </a:prstGeom>
        </p:spPr>
      </p:pic>
      <p:pic>
        <p:nvPicPr>
          <p:cNvPr id="149" name="Grafik 148" descr="Frau mit einfarbiger Füllung">
            <a:extLst>
              <a:ext uri="{FF2B5EF4-FFF2-40B4-BE49-F238E27FC236}">
                <a16:creationId xmlns:a16="http://schemas.microsoft.com/office/drawing/2014/main" id="{2A515295-F4FE-BD03-A1F1-98E2172D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2754" y="4800569"/>
            <a:ext cx="327708" cy="322574"/>
          </a:xfrm>
          <a:prstGeom prst="rect">
            <a:avLst/>
          </a:prstGeom>
        </p:spPr>
      </p:pic>
      <p:sp>
        <p:nvSpPr>
          <p:cNvPr id="151" name="Ellipse 150">
            <a:extLst>
              <a:ext uri="{FF2B5EF4-FFF2-40B4-BE49-F238E27FC236}">
                <a16:creationId xmlns:a16="http://schemas.microsoft.com/office/drawing/2014/main" id="{F0DADB70-1AB2-BF35-4E11-E09C7DA8EA09}"/>
              </a:ext>
            </a:extLst>
          </p:cNvPr>
          <p:cNvSpPr/>
          <p:nvPr/>
        </p:nvSpPr>
        <p:spPr>
          <a:xfrm>
            <a:off x="1209994" y="29200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AD3A6A1-F691-280B-25DA-57980446C0CE}"/>
              </a:ext>
            </a:extLst>
          </p:cNvPr>
          <p:cNvSpPr/>
          <p:nvPr/>
        </p:nvSpPr>
        <p:spPr>
          <a:xfrm>
            <a:off x="1602204" y="1992834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0A64C67C-DD4D-AA50-78F1-4FBD2146973B}"/>
              </a:ext>
            </a:extLst>
          </p:cNvPr>
          <p:cNvSpPr/>
          <p:nvPr/>
        </p:nvSpPr>
        <p:spPr>
          <a:xfrm>
            <a:off x="2308348" y="25198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2137A16-9732-93CF-84C1-C7B2B41F9709}"/>
              </a:ext>
            </a:extLst>
          </p:cNvPr>
          <p:cNvSpPr/>
          <p:nvPr/>
        </p:nvSpPr>
        <p:spPr>
          <a:xfrm>
            <a:off x="3394763" y="2319730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D4EC31EF-B3B1-A558-3771-B4EA06111E86}"/>
              </a:ext>
            </a:extLst>
          </p:cNvPr>
          <p:cNvSpPr/>
          <p:nvPr/>
        </p:nvSpPr>
        <p:spPr>
          <a:xfrm>
            <a:off x="4493081" y="1405324"/>
            <a:ext cx="105459" cy="1116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12D40171-4D33-BA74-0E66-5BCA72B1ABEE}"/>
              </a:ext>
            </a:extLst>
          </p:cNvPr>
          <p:cNvCxnSpPr>
            <a:cxnSpLocks/>
          </p:cNvCxnSpPr>
          <p:nvPr/>
        </p:nvCxnSpPr>
        <p:spPr>
          <a:xfrm>
            <a:off x="733099" y="2410481"/>
            <a:ext cx="4683682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C7BE6D4F-091B-F4A5-C62A-8A7F84F8A4AE}"/>
              </a:ext>
            </a:extLst>
          </p:cNvPr>
          <p:cNvSpPr txBox="1"/>
          <p:nvPr/>
        </p:nvSpPr>
        <p:spPr>
          <a:xfrm>
            <a:off x="182520" y="21839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1,69</a:t>
            </a:r>
          </a:p>
        </p:txBody>
      </p: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9DB2B8DA-D0BA-4E01-8792-530920059BBE}"/>
              </a:ext>
            </a:extLst>
          </p:cNvPr>
          <p:cNvCxnSpPr>
            <a:cxnSpLocks/>
          </p:cNvCxnSpPr>
          <p:nvPr/>
        </p:nvCxnSpPr>
        <p:spPr>
          <a:xfrm>
            <a:off x="779691" y="1942800"/>
            <a:ext cx="462631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30EF181A-2312-E382-CE5A-FF43C282F4DD}"/>
              </a:ext>
            </a:extLst>
          </p:cNvPr>
          <p:cNvCxnSpPr>
            <a:cxnSpLocks/>
          </p:cNvCxnSpPr>
          <p:nvPr/>
        </p:nvCxnSpPr>
        <p:spPr>
          <a:xfrm>
            <a:off x="836780" y="2837427"/>
            <a:ext cx="462631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40A9F9F5-51D1-61DB-90D4-DA2670A1A3F3}"/>
              </a:ext>
            </a:extLst>
          </p:cNvPr>
          <p:cNvSpPr txBox="1"/>
          <p:nvPr/>
        </p:nvSpPr>
        <p:spPr>
          <a:xfrm>
            <a:off x="189683" y="17154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1,78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BCEE5C93-207D-C719-AA49-1171E91F1257}"/>
              </a:ext>
            </a:extLst>
          </p:cNvPr>
          <p:cNvSpPr txBox="1"/>
          <p:nvPr/>
        </p:nvSpPr>
        <p:spPr>
          <a:xfrm>
            <a:off x="171974" y="2631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1,60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AA915F-D871-4737-7066-84C448A48E6E}"/>
                  </a:ext>
                </a:extLst>
              </p:cNvPr>
              <p:cNvSpPr txBox="1"/>
              <p:nvPr/>
            </p:nvSpPr>
            <p:spPr>
              <a:xfrm>
                <a:off x="6603224" y="1793689"/>
                <a:ext cx="282025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1,52+…+2,01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=1,69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AA915F-D871-4737-7066-84C448A4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224" y="1793689"/>
                <a:ext cx="2820259" cy="526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B73026A-0EA3-614A-1502-F61B9625C4AF}"/>
                  </a:ext>
                </a:extLst>
              </p:cNvPr>
              <p:cNvSpPr txBox="1"/>
              <p:nvPr/>
            </p:nvSpPr>
            <p:spPr>
              <a:xfrm>
                <a:off x="6533421" y="2652443"/>
                <a:ext cx="5063822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1,52−1,69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2,01−1,69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BB73026A-0EA3-614A-1502-F61B9625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21" y="2652443"/>
                <a:ext cx="5063822" cy="5558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7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5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82506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0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1F339183-871B-76E2-5527-CF1C27B2A3DA}"/>
              </a:ext>
            </a:extLst>
          </p:cNvPr>
          <p:cNvSpPr/>
          <p:nvPr/>
        </p:nvSpPr>
        <p:spPr>
          <a:xfrm>
            <a:off x="8230754" y="5516989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BAFA4D57-BD66-6E00-0DCC-381BEA11D688}"/>
              </a:ext>
            </a:extLst>
          </p:cNvPr>
          <p:cNvSpPr/>
          <p:nvPr/>
        </p:nvSpPr>
        <p:spPr>
          <a:xfrm>
            <a:off x="10181806" y="5514198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12EB58FE-CA5D-8983-F39A-7550AD861537}"/>
              </a:ext>
            </a:extLst>
          </p:cNvPr>
          <p:cNvSpPr/>
          <p:nvPr/>
        </p:nvSpPr>
        <p:spPr>
          <a:xfrm>
            <a:off x="6329478" y="5514198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20C0038A-7E8D-3B4B-16F2-F2714F98F1D7}"/>
              </a:ext>
            </a:extLst>
          </p:cNvPr>
          <p:cNvSpPr/>
          <p:nvPr/>
        </p:nvSpPr>
        <p:spPr>
          <a:xfrm>
            <a:off x="4428947" y="5514198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üromitarbeiter mit einfarbiger Füllung">
            <a:extLst>
              <a:ext uri="{FF2B5EF4-FFF2-40B4-BE49-F238E27FC236}">
                <a16:creationId xmlns:a16="http://schemas.microsoft.com/office/drawing/2014/main" id="{78E9E20E-6D2E-B317-97B6-074EEAE7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2063" y="4116191"/>
            <a:ext cx="914400" cy="91440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B80240BB-B082-1E5F-CB89-3C618B545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0215" y="3447429"/>
            <a:ext cx="914400" cy="914400"/>
          </a:xfrm>
          <a:prstGeom prst="rect">
            <a:avLst/>
          </a:prstGeom>
        </p:spPr>
      </p:pic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1ECF0AE2-CA9C-E11D-EE8F-6DA9686BC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6498" y="4116191"/>
            <a:ext cx="914400" cy="914400"/>
          </a:xfrm>
          <a:prstGeom prst="rect">
            <a:avLst/>
          </a:prstGeom>
        </p:spPr>
      </p:pic>
      <p:pic>
        <p:nvPicPr>
          <p:cNvPr id="8" name="Grafik 7" descr="Benutzer mit einfarbiger Füllung">
            <a:extLst>
              <a:ext uri="{FF2B5EF4-FFF2-40B4-BE49-F238E27FC236}">
                <a16:creationId xmlns:a16="http://schemas.microsoft.com/office/drawing/2014/main" id="{C5EFE89C-3148-EC0B-AADA-BFD1779FE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30" y="3729146"/>
            <a:ext cx="914400" cy="914400"/>
          </a:xfrm>
          <a:prstGeom prst="rect">
            <a:avLst/>
          </a:prstGeom>
        </p:spPr>
      </p:pic>
      <p:pic>
        <p:nvPicPr>
          <p:cNvPr id="9" name="Grafik 8" descr="Benutzer mit einfarbiger Füllung">
            <a:extLst>
              <a:ext uri="{FF2B5EF4-FFF2-40B4-BE49-F238E27FC236}">
                <a16:creationId xmlns:a16="http://schemas.microsoft.com/office/drawing/2014/main" id="{CCE848BE-728E-30DB-A1AB-A31411AFDA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89183" y="3069852"/>
            <a:ext cx="914400" cy="914400"/>
          </a:xfrm>
          <a:prstGeom prst="rect">
            <a:avLst/>
          </a:prstGeom>
        </p:spPr>
      </p:pic>
      <p:pic>
        <p:nvPicPr>
          <p:cNvPr id="10" name="Grafik 9" descr="Benutzer mit einfarbiger Füllung">
            <a:extLst>
              <a:ext uri="{FF2B5EF4-FFF2-40B4-BE49-F238E27FC236}">
                <a16:creationId xmlns:a16="http://schemas.microsoft.com/office/drawing/2014/main" id="{9169F75F-D8A7-AAD2-AB4E-C0BCFA277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99079" y="3947369"/>
            <a:ext cx="914400" cy="914400"/>
          </a:xfrm>
          <a:prstGeom prst="rect">
            <a:avLst/>
          </a:prstGeom>
        </p:spPr>
      </p:pic>
      <p:pic>
        <p:nvPicPr>
          <p:cNvPr id="11" name="Grafik 10" descr="Benutzer mit einfarbiger Füllung">
            <a:extLst>
              <a:ext uri="{FF2B5EF4-FFF2-40B4-BE49-F238E27FC236}">
                <a16:creationId xmlns:a16="http://schemas.microsoft.com/office/drawing/2014/main" id="{01D1FA74-A254-64A7-2227-F945B1420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562" y="4343400"/>
            <a:ext cx="914400" cy="914400"/>
          </a:xfrm>
          <a:prstGeom prst="rect">
            <a:avLst/>
          </a:prstGeom>
        </p:spPr>
      </p:pic>
      <p:pic>
        <p:nvPicPr>
          <p:cNvPr id="12" name="Grafik 11" descr="Benutzer mit einfarbiger Füllung">
            <a:extLst>
              <a:ext uri="{FF2B5EF4-FFF2-40B4-BE49-F238E27FC236}">
                <a16:creationId xmlns:a16="http://schemas.microsoft.com/office/drawing/2014/main" id="{F29D2ECE-846D-3950-7E26-0C8CD5855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0845" y="5030591"/>
            <a:ext cx="914400" cy="914400"/>
          </a:xfrm>
          <a:prstGeom prst="rect">
            <a:avLst/>
          </a:prstGeom>
        </p:spPr>
      </p:pic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C1E3DE26-1726-B3B6-2B9E-695ED6F1E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477" y="4643546"/>
            <a:ext cx="914400" cy="914400"/>
          </a:xfrm>
          <a:prstGeom prst="rect">
            <a:avLst/>
          </a:prstGeom>
        </p:spPr>
      </p:pic>
      <p:pic>
        <p:nvPicPr>
          <p:cNvPr id="14" name="Grafik 13" descr="Benutzer mit einfarbiger Füllung">
            <a:extLst>
              <a:ext uri="{FF2B5EF4-FFF2-40B4-BE49-F238E27FC236}">
                <a16:creationId xmlns:a16="http://schemas.microsoft.com/office/drawing/2014/main" id="{0BE211F5-DA9A-0BAF-4330-4D23476A6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3530" y="3984252"/>
            <a:ext cx="914400" cy="914400"/>
          </a:xfrm>
          <a:prstGeom prst="rect">
            <a:avLst/>
          </a:prstGeom>
        </p:spPr>
      </p:pic>
      <p:pic>
        <p:nvPicPr>
          <p:cNvPr id="15" name="Grafik 14" descr="Benutzer mit einfarbiger Füllung">
            <a:extLst>
              <a:ext uri="{FF2B5EF4-FFF2-40B4-BE49-F238E27FC236}">
                <a16:creationId xmlns:a16="http://schemas.microsoft.com/office/drawing/2014/main" id="{007D0FBA-3DAD-435A-E266-CB9CFC98BD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2826" y="4871344"/>
            <a:ext cx="914400" cy="914400"/>
          </a:xfrm>
          <a:prstGeom prst="rect">
            <a:avLst/>
          </a:prstGeom>
        </p:spPr>
      </p:pic>
      <p:pic>
        <p:nvPicPr>
          <p:cNvPr id="21" name="Grafik 20" descr="Benutzer mit einfarbiger Füllung">
            <a:extLst>
              <a:ext uri="{FF2B5EF4-FFF2-40B4-BE49-F238E27FC236}">
                <a16:creationId xmlns:a16="http://schemas.microsoft.com/office/drawing/2014/main" id="{F2F4119D-E0AE-F1D3-A65E-22A271953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562" y="2084708"/>
            <a:ext cx="914400" cy="914400"/>
          </a:xfrm>
          <a:prstGeom prst="rect">
            <a:avLst/>
          </a:prstGeom>
        </p:spPr>
      </p:pic>
      <p:pic>
        <p:nvPicPr>
          <p:cNvPr id="22" name="Grafik 21" descr="Benutzer mit einfarbiger Füllung">
            <a:extLst>
              <a:ext uri="{FF2B5EF4-FFF2-40B4-BE49-F238E27FC236}">
                <a16:creationId xmlns:a16="http://schemas.microsoft.com/office/drawing/2014/main" id="{6254FBA5-2786-1051-1365-94FE6991F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0845" y="2771899"/>
            <a:ext cx="914400" cy="914400"/>
          </a:xfrm>
          <a:prstGeom prst="rect">
            <a:avLst/>
          </a:prstGeom>
        </p:spPr>
      </p:pic>
      <p:pic>
        <p:nvPicPr>
          <p:cNvPr id="23" name="Grafik 22" descr="Benutzer mit einfarbiger Füllung">
            <a:extLst>
              <a:ext uri="{FF2B5EF4-FFF2-40B4-BE49-F238E27FC236}">
                <a16:creationId xmlns:a16="http://schemas.microsoft.com/office/drawing/2014/main" id="{E3A3E4D8-2656-7A0E-5B70-1AB778C7B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3477" y="2384854"/>
            <a:ext cx="914400" cy="914400"/>
          </a:xfrm>
          <a:prstGeom prst="rect">
            <a:avLst/>
          </a:prstGeom>
        </p:spPr>
      </p:pic>
      <p:pic>
        <p:nvPicPr>
          <p:cNvPr id="24" name="Grafik 23" descr="Benutzer mit einfarbiger Füllung">
            <a:extLst>
              <a:ext uri="{FF2B5EF4-FFF2-40B4-BE49-F238E27FC236}">
                <a16:creationId xmlns:a16="http://schemas.microsoft.com/office/drawing/2014/main" id="{C3304B86-3D64-F14B-3607-8C595B8D4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3530" y="1725560"/>
            <a:ext cx="914400" cy="914400"/>
          </a:xfrm>
          <a:prstGeom prst="rect">
            <a:avLst/>
          </a:prstGeom>
        </p:spPr>
      </p:pic>
      <p:pic>
        <p:nvPicPr>
          <p:cNvPr id="25" name="Grafik 24" descr="Benutzer mit einfarbiger Füllung">
            <a:extLst>
              <a:ext uri="{FF2B5EF4-FFF2-40B4-BE49-F238E27FC236}">
                <a16:creationId xmlns:a16="http://schemas.microsoft.com/office/drawing/2014/main" id="{81435981-5D9F-B470-02D2-21F669FBCB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2826" y="2612652"/>
            <a:ext cx="914400" cy="9144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19FB719A-62F1-9FF9-95B9-D19B80923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4881" y="1854717"/>
            <a:ext cx="914400" cy="914400"/>
          </a:xfrm>
          <a:prstGeom prst="rect">
            <a:avLst/>
          </a:prstGeom>
        </p:spPr>
      </p:pic>
      <p:pic>
        <p:nvPicPr>
          <p:cNvPr id="27" name="Grafik 26" descr="Benutzer mit einfarbiger Füllung">
            <a:extLst>
              <a:ext uri="{FF2B5EF4-FFF2-40B4-BE49-F238E27FC236}">
                <a16:creationId xmlns:a16="http://schemas.microsoft.com/office/drawing/2014/main" id="{0F09B945-4009-7CCC-0ECD-E7B2CA3B8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164" y="2541908"/>
            <a:ext cx="914400" cy="914400"/>
          </a:xfrm>
          <a:prstGeom prst="rect">
            <a:avLst/>
          </a:prstGeom>
        </p:spPr>
      </p:pic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4354D966-0F3E-9EA2-7B90-11FFA4BE3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3796" y="215486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A267F4BA-EFB7-D4C4-F1C2-3A08D8415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3849" y="1495569"/>
            <a:ext cx="914400" cy="914400"/>
          </a:xfrm>
          <a:prstGeom prst="rect">
            <a:avLst/>
          </a:prstGeom>
        </p:spPr>
      </p:pic>
      <p:pic>
        <p:nvPicPr>
          <p:cNvPr id="30" name="Grafik 29" descr="Benutzer mit einfarbiger Füllung">
            <a:extLst>
              <a:ext uri="{FF2B5EF4-FFF2-40B4-BE49-F238E27FC236}">
                <a16:creationId xmlns:a16="http://schemas.microsoft.com/office/drawing/2014/main" id="{94CA36E5-3A20-426C-BB73-9AAA977F0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3145" y="2382661"/>
            <a:ext cx="914400" cy="914400"/>
          </a:xfrm>
          <a:prstGeom prst="rect">
            <a:avLst/>
          </a:prstGeom>
        </p:spPr>
      </p:pic>
      <p:pic>
        <p:nvPicPr>
          <p:cNvPr id="31" name="Grafik 30" descr="Benutzer mit einfarbiger Füllung">
            <a:extLst>
              <a:ext uri="{FF2B5EF4-FFF2-40B4-BE49-F238E27FC236}">
                <a16:creationId xmlns:a16="http://schemas.microsoft.com/office/drawing/2014/main" id="{FAADD7F4-7262-3B38-08B2-DF098392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5276" y="650735"/>
            <a:ext cx="914400" cy="914400"/>
          </a:xfrm>
          <a:prstGeom prst="rect">
            <a:avLst/>
          </a:prstGeom>
        </p:spPr>
      </p:pic>
      <p:pic>
        <p:nvPicPr>
          <p:cNvPr id="32" name="Grafik 31" descr="Benutzer mit einfarbiger Füllung">
            <a:extLst>
              <a:ext uri="{FF2B5EF4-FFF2-40B4-BE49-F238E27FC236}">
                <a16:creationId xmlns:a16="http://schemas.microsoft.com/office/drawing/2014/main" id="{06140D12-1CBC-A527-76A9-95FC08F61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1559" y="1337926"/>
            <a:ext cx="914400" cy="914400"/>
          </a:xfrm>
          <a:prstGeom prst="rect">
            <a:avLst/>
          </a:prstGeom>
        </p:spPr>
      </p:pic>
      <p:pic>
        <p:nvPicPr>
          <p:cNvPr id="33" name="Grafik 32" descr="Benutzer mit einfarbiger Füllung">
            <a:extLst>
              <a:ext uri="{FF2B5EF4-FFF2-40B4-BE49-F238E27FC236}">
                <a16:creationId xmlns:a16="http://schemas.microsoft.com/office/drawing/2014/main" id="{3AA61681-C623-A775-4C1B-F47028860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4191" y="950881"/>
            <a:ext cx="914400" cy="914400"/>
          </a:xfrm>
          <a:prstGeom prst="rect">
            <a:avLst/>
          </a:prstGeom>
        </p:spPr>
      </p:pic>
      <p:pic>
        <p:nvPicPr>
          <p:cNvPr id="34" name="Grafik 33" descr="Benutzer mit einfarbiger Füllung">
            <a:extLst>
              <a:ext uri="{FF2B5EF4-FFF2-40B4-BE49-F238E27FC236}">
                <a16:creationId xmlns:a16="http://schemas.microsoft.com/office/drawing/2014/main" id="{B1D7678D-3C12-5191-2737-2A7E3DFF7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24244" y="291587"/>
            <a:ext cx="914400" cy="914400"/>
          </a:xfrm>
          <a:prstGeom prst="rect">
            <a:avLst/>
          </a:prstGeom>
        </p:spPr>
      </p:pic>
      <p:pic>
        <p:nvPicPr>
          <p:cNvPr id="35" name="Grafik 34" descr="Benutzer mit einfarbiger Füllung">
            <a:extLst>
              <a:ext uri="{FF2B5EF4-FFF2-40B4-BE49-F238E27FC236}">
                <a16:creationId xmlns:a16="http://schemas.microsoft.com/office/drawing/2014/main" id="{3718B1EE-1679-044D-0D72-F75808169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3540" y="1178679"/>
            <a:ext cx="914400" cy="914400"/>
          </a:xfrm>
          <a:prstGeom prst="rect">
            <a:avLst/>
          </a:prstGeom>
        </p:spPr>
      </p:pic>
      <p:pic>
        <p:nvPicPr>
          <p:cNvPr id="36" name="Grafik 35" descr="Benutzer mit einfarbiger Füllung">
            <a:extLst>
              <a:ext uri="{FF2B5EF4-FFF2-40B4-BE49-F238E27FC236}">
                <a16:creationId xmlns:a16="http://schemas.microsoft.com/office/drawing/2014/main" id="{582C40B0-1661-AF29-E047-7E098258D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0645" y="1046941"/>
            <a:ext cx="914400" cy="914400"/>
          </a:xfrm>
          <a:prstGeom prst="rect">
            <a:avLst/>
          </a:prstGeom>
        </p:spPr>
      </p:pic>
      <p:pic>
        <p:nvPicPr>
          <p:cNvPr id="37" name="Grafik 36" descr="Benutzer mit einfarbiger Füllung">
            <a:extLst>
              <a:ext uri="{FF2B5EF4-FFF2-40B4-BE49-F238E27FC236}">
                <a16:creationId xmlns:a16="http://schemas.microsoft.com/office/drawing/2014/main" id="{7204E957-73DF-DDED-2928-19F036B55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6928" y="1734132"/>
            <a:ext cx="914400" cy="914400"/>
          </a:xfrm>
          <a:prstGeom prst="rect">
            <a:avLst/>
          </a:prstGeom>
        </p:spPr>
      </p:pic>
      <p:pic>
        <p:nvPicPr>
          <p:cNvPr id="38" name="Grafik 37" descr="Benutzer mit einfarbiger Füllung">
            <a:extLst>
              <a:ext uri="{FF2B5EF4-FFF2-40B4-BE49-F238E27FC236}">
                <a16:creationId xmlns:a16="http://schemas.microsoft.com/office/drawing/2014/main" id="{F7C3533C-6017-37EB-00AE-C06CD0482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79560" y="1347087"/>
            <a:ext cx="914400" cy="914400"/>
          </a:xfrm>
          <a:prstGeom prst="rect">
            <a:avLst/>
          </a:prstGeom>
        </p:spPr>
      </p:pic>
      <p:pic>
        <p:nvPicPr>
          <p:cNvPr id="39" name="Grafik 38" descr="Benutzer mit einfarbiger Füllung">
            <a:extLst>
              <a:ext uri="{FF2B5EF4-FFF2-40B4-BE49-F238E27FC236}">
                <a16:creationId xmlns:a16="http://schemas.microsoft.com/office/drawing/2014/main" id="{AA8F5A06-4723-028E-BE60-6089A9251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9613" y="687793"/>
            <a:ext cx="914400" cy="914400"/>
          </a:xfrm>
          <a:prstGeom prst="rect">
            <a:avLst/>
          </a:prstGeom>
        </p:spPr>
      </p:pic>
      <p:pic>
        <p:nvPicPr>
          <p:cNvPr id="40" name="Grafik 39" descr="Benutzer mit einfarbiger Füllung">
            <a:extLst>
              <a:ext uri="{FF2B5EF4-FFF2-40B4-BE49-F238E27FC236}">
                <a16:creationId xmlns:a16="http://schemas.microsoft.com/office/drawing/2014/main" id="{7DDE3F96-B804-DDC9-7C3A-76983B6003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38909" y="1574885"/>
            <a:ext cx="914400" cy="914400"/>
          </a:xfrm>
          <a:prstGeom prst="rect">
            <a:avLst/>
          </a:prstGeom>
        </p:spPr>
      </p:pic>
      <p:pic>
        <p:nvPicPr>
          <p:cNvPr id="41" name="Grafik 40" descr="Benutzer mit einfarbiger Füllung">
            <a:extLst>
              <a:ext uri="{FF2B5EF4-FFF2-40B4-BE49-F238E27FC236}">
                <a16:creationId xmlns:a16="http://schemas.microsoft.com/office/drawing/2014/main" id="{23F34C1B-2902-1FEF-26D4-4EC45B2A9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0380" y="3089770"/>
            <a:ext cx="914400" cy="914400"/>
          </a:xfrm>
          <a:prstGeom prst="rect">
            <a:avLst/>
          </a:prstGeom>
        </p:spPr>
      </p:pic>
      <p:pic>
        <p:nvPicPr>
          <p:cNvPr id="42" name="Grafik 41" descr="Benutzer mit einfarbiger Füllung">
            <a:extLst>
              <a:ext uri="{FF2B5EF4-FFF2-40B4-BE49-F238E27FC236}">
                <a16:creationId xmlns:a16="http://schemas.microsoft.com/office/drawing/2014/main" id="{D06400A4-D8D3-9AD9-37C3-3007A1BBC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6663" y="3776961"/>
            <a:ext cx="914400" cy="914400"/>
          </a:xfrm>
          <a:prstGeom prst="rect">
            <a:avLst/>
          </a:prstGeom>
        </p:spPr>
      </p:pic>
      <p:pic>
        <p:nvPicPr>
          <p:cNvPr id="43" name="Grafik 42" descr="Benutzer mit einfarbiger Füllung">
            <a:extLst>
              <a:ext uri="{FF2B5EF4-FFF2-40B4-BE49-F238E27FC236}">
                <a16:creationId xmlns:a16="http://schemas.microsoft.com/office/drawing/2014/main" id="{6B03F5AF-6FFA-77FD-535F-425923B50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9295" y="3389916"/>
            <a:ext cx="914400" cy="914400"/>
          </a:xfrm>
          <a:prstGeom prst="rect">
            <a:avLst/>
          </a:prstGeom>
        </p:spPr>
      </p:pic>
      <p:pic>
        <p:nvPicPr>
          <p:cNvPr id="44" name="Grafik 43" descr="Benutzer mit einfarbiger Füllung">
            <a:extLst>
              <a:ext uri="{FF2B5EF4-FFF2-40B4-BE49-F238E27FC236}">
                <a16:creationId xmlns:a16="http://schemas.microsoft.com/office/drawing/2014/main" id="{147E74AE-8204-9BCC-526C-3871269F2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9348" y="2730622"/>
            <a:ext cx="914400" cy="914400"/>
          </a:xfrm>
          <a:prstGeom prst="rect">
            <a:avLst/>
          </a:prstGeom>
        </p:spPr>
      </p:pic>
      <p:pic>
        <p:nvPicPr>
          <p:cNvPr id="45" name="Grafik 44" descr="Benutzer mit einfarbiger Füllung">
            <a:extLst>
              <a:ext uri="{FF2B5EF4-FFF2-40B4-BE49-F238E27FC236}">
                <a16:creationId xmlns:a16="http://schemas.microsoft.com/office/drawing/2014/main" id="{C5F77835-6C71-41E8-AAED-F6FFA256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8644" y="3617714"/>
            <a:ext cx="914400" cy="914400"/>
          </a:xfrm>
          <a:prstGeom prst="rect">
            <a:avLst/>
          </a:prstGeom>
        </p:spPr>
      </p:pic>
      <p:pic>
        <p:nvPicPr>
          <p:cNvPr id="48" name="Grafik 47" descr="Benutzer mit einfarbiger Füllung">
            <a:extLst>
              <a:ext uri="{FF2B5EF4-FFF2-40B4-BE49-F238E27FC236}">
                <a16:creationId xmlns:a16="http://schemas.microsoft.com/office/drawing/2014/main" id="{074E7A21-0180-559E-5B58-5721313689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0701" y="4532114"/>
            <a:ext cx="914400" cy="914400"/>
          </a:xfrm>
          <a:prstGeom prst="rect">
            <a:avLst/>
          </a:prstGeom>
        </p:spPr>
      </p:pic>
      <p:pic>
        <p:nvPicPr>
          <p:cNvPr id="49" name="Grafik 48" descr="Benutzer mit einfarbiger Füllung">
            <a:extLst>
              <a:ext uri="{FF2B5EF4-FFF2-40B4-BE49-F238E27FC236}">
                <a16:creationId xmlns:a16="http://schemas.microsoft.com/office/drawing/2014/main" id="{33852DA4-336E-B74C-7335-63017D2C0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3727" y="3904629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364293A-F609-BEB4-74E9-2F947996F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9378" y="3172987"/>
            <a:ext cx="914400" cy="914400"/>
          </a:xfrm>
          <a:prstGeom prst="rect">
            <a:avLst/>
          </a:prstGeom>
        </p:spPr>
      </p:pic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D4F591EC-4FB9-79AB-6569-3FD5B9DA52F0}"/>
              </a:ext>
            </a:extLst>
          </p:cNvPr>
          <p:cNvSpPr/>
          <p:nvPr/>
        </p:nvSpPr>
        <p:spPr>
          <a:xfrm>
            <a:off x="1958545" y="2854412"/>
            <a:ext cx="1587844" cy="1020892"/>
          </a:xfrm>
          <a:prstGeom prst="wedgeRoundRect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viele Leute sind hier?</a:t>
            </a:r>
          </a:p>
        </p:txBody>
      </p:sp>
      <p:sp>
        <p:nvSpPr>
          <p:cNvPr id="52" name="Sprechblase: rechteckig mit abgerundeten Ecken 51">
            <a:extLst>
              <a:ext uri="{FF2B5EF4-FFF2-40B4-BE49-F238E27FC236}">
                <a16:creationId xmlns:a16="http://schemas.microsoft.com/office/drawing/2014/main" id="{70FD0766-9CC6-C191-D0F8-EF10BA32C889}"/>
              </a:ext>
            </a:extLst>
          </p:cNvPr>
          <p:cNvSpPr/>
          <p:nvPr/>
        </p:nvSpPr>
        <p:spPr>
          <a:xfrm>
            <a:off x="5482235" y="244013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53" name="Sprechblase: rechteckig mit abgerundeten Ecken 52">
            <a:extLst>
              <a:ext uri="{FF2B5EF4-FFF2-40B4-BE49-F238E27FC236}">
                <a16:creationId xmlns:a16="http://schemas.microsoft.com/office/drawing/2014/main" id="{77CD62B1-7FA0-CB0D-D5C8-7FA997584FB9}"/>
              </a:ext>
            </a:extLst>
          </p:cNvPr>
          <p:cNvSpPr/>
          <p:nvPr/>
        </p:nvSpPr>
        <p:spPr>
          <a:xfrm>
            <a:off x="4757408" y="3165824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54" name="Sprechblase: rechteckig mit abgerundeten Ecken 53">
            <a:extLst>
              <a:ext uri="{FF2B5EF4-FFF2-40B4-BE49-F238E27FC236}">
                <a16:creationId xmlns:a16="http://schemas.microsoft.com/office/drawing/2014/main" id="{E34450AC-FD7F-3E42-E59C-0609F7AA735E}"/>
              </a:ext>
            </a:extLst>
          </p:cNvPr>
          <p:cNvSpPr/>
          <p:nvPr/>
        </p:nvSpPr>
        <p:spPr>
          <a:xfrm>
            <a:off x="4117619" y="385947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0097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B38BF70-34E0-F0F0-2A1D-5DE0FBD1E9AF}"/>
              </a:ext>
            </a:extLst>
          </p:cNvPr>
          <p:cNvSpPr/>
          <p:nvPr/>
        </p:nvSpPr>
        <p:spPr>
          <a:xfrm>
            <a:off x="4409530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31080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3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6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D6DD84-A74C-9B6D-078A-1AABF541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355" y="213360"/>
            <a:ext cx="4367022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8D61D7-E46A-5BC9-3F32-256F759CA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429000"/>
            <a:ext cx="4403377" cy="3230880"/>
          </a:xfrm>
          <a:prstGeom prst="rect">
            <a:avLst/>
          </a:prstGeom>
        </p:spPr>
      </p:pic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90C314CB-77B5-F37D-5261-58D7ECB89845}"/>
              </a:ext>
            </a:extLst>
          </p:cNvPr>
          <p:cNvSpPr/>
          <p:nvPr/>
        </p:nvSpPr>
        <p:spPr>
          <a:xfrm>
            <a:off x="1516380" y="1676400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Grenzstelle 5">
            <a:extLst>
              <a:ext uri="{FF2B5EF4-FFF2-40B4-BE49-F238E27FC236}">
                <a16:creationId xmlns:a16="http://schemas.microsoft.com/office/drawing/2014/main" id="{7D310A73-07E1-84B8-42A4-71750C9FF3FB}"/>
              </a:ext>
            </a:extLst>
          </p:cNvPr>
          <p:cNvSpPr/>
          <p:nvPr/>
        </p:nvSpPr>
        <p:spPr>
          <a:xfrm>
            <a:off x="1524771" y="2639568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Grenzstelle 7">
            <a:extLst>
              <a:ext uri="{FF2B5EF4-FFF2-40B4-BE49-F238E27FC236}">
                <a16:creationId xmlns:a16="http://schemas.microsoft.com/office/drawing/2014/main" id="{B5AD6660-11FD-E1CE-D39E-98AA61386C20}"/>
              </a:ext>
            </a:extLst>
          </p:cNvPr>
          <p:cNvSpPr/>
          <p:nvPr/>
        </p:nvSpPr>
        <p:spPr>
          <a:xfrm>
            <a:off x="1524771" y="3578542"/>
            <a:ext cx="914400" cy="301752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39A6EE7A-26EF-1BC9-C0CF-E545B631C275}"/>
              </a:ext>
            </a:extLst>
          </p:cNvPr>
          <p:cNvSpPr/>
          <p:nvPr/>
        </p:nvSpPr>
        <p:spPr>
          <a:xfrm rot="16200000">
            <a:off x="2329452" y="2626614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A0E858-F9F4-3E7D-4992-A63473A895A1}"/>
                  </a:ext>
                </a:extLst>
              </p:cNvPr>
              <p:cNvSpPr txBox="1"/>
              <p:nvPr/>
            </p:nvSpPr>
            <p:spPr>
              <a:xfrm>
                <a:off x="3512820" y="1970532"/>
                <a:ext cx="1045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=1,533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A0E858-F9F4-3E7D-4992-A63473A8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0" y="1970532"/>
                <a:ext cx="1045735" cy="276999"/>
              </a:xfrm>
              <a:prstGeom prst="rect">
                <a:avLst/>
              </a:prstGeom>
              <a:blipFill>
                <a:blip r:embed="rId6"/>
                <a:stretch>
                  <a:fillRect l="-2907" r="-5233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8E80526-67ED-004C-E6E1-6FDD634BF86D}"/>
                  </a:ext>
                </a:extLst>
              </p:cNvPr>
              <p:cNvSpPr txBox="1"/>
              <p:nvPr/>
            </p:nvSpPr>
            <p:spPr>
              <a:xfrm>
                <a:off x="3473994" y="2802820"/>
                <a:ext cx="1128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=0,036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8E80526-67ED-004C-E6E1-6FDD634B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94" y="2802820"/>
                <a:ext cx="1128962" cy="276999"/>
              </a:xfrm>
              <a:prstGeom prst="rect">
                <a:avLst/>
              </a:prstGeom>
              <a:blipFill>
                <a:blip r:embed="rId7"/>
                <a:stretch>
                  <a:fillRect l="-2703" r="-4865"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43271034-49E6-F44B-D327-B36566D238B8}"/>
              </a:ext>
            </a:extLst>
          </p:cNvPr>
          <p:cNvSpPr/>
          <p:nvPr/>
        </p:nvSpPr>
        <p:spPr>
          <a:xfrm>
            <a:off x="6637020" y="335280"/>
            <a:ext cx="3589020" cy="15392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C649E534-D0A2-75F3-A594-ACE508158E49}"/>
              </a:ext>
            </a:extLst>
          </p:cNvPr>
          <p:cNvSpPr/>
          <p:nvPr/>
        </p:nvSpPr>
        <p:spPr>
          <a:xfrm>
            <a:off x="6637020" y="1900238"/>
            <a:ext cx="3589020" cy="11020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47FCA6D6-454E-A3AD-8908-B0D19E568341}"/>
              </a:ext>
            </a:extLst>
          </p:cNvPr>
          <p:cNvSpPr/>
          <p:nvPr/>
        </p:nvSpPr>
        <p:spPr>
          <a:xfrm>
            <a:off x="6568440" y="3578542"/>
            <a:ext cx="3676650" cy="9445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Prozess 15">
            <a:extLst>
              <a:ext uri="{FF2B5EF4-FFF2-40B4-BE49-F238E27FC236}">
                <a16:creationId xmlns:a16="http://schemas.microsoft.com/office/drawing/2014/main" id="{C1B5123A-9D95-907A-CFE0-9DEEC63C6D41}"/>
              </a:ext>
            </a:extLst>
          </p:cNvPr>
          <p:cNvSpPr/>
          <p:nvPr/>
        </p:nvSpPr>
        <p:spPr>
          <a:xfrm>
            <a:off x="6593205" y="4548188"/>
            <a:ext cx="3676650" cy="171999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D803E1A-448C-1669-F292-50CD1369039D}"/>
              </a:ext>
            </a:extLst>
          </p:cNvPr>
          <p:cNvSpPr/>
          <p:nvPr/>
        </p:nvSpPr>
        <p:spPr>
          <a:xfrm>
            <a:off x="7124700" y="1758950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AC622B3-3F41-6E5E-7A94-EDE0C7846CBF}"/>
                  </a:ext>
                </a:extLst>
              </p:cNvPr>
              <p:cNvSpPr txBox="1"/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AC622B3-3F41-6E5E-7A94-EDE0C784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blipFill>
                <a:blip r:embed="rId8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D1592A0-EA5D-0AAD-9CFF-51D19E555B06}"/>
                  </a:ext>
                </a:extLst>
              </p:cNvPr>
              <p:cNvSpPr txBox="1"/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D1592A0-EA5D-0AAD-9CFF-51D19E55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blipFill>
                <a:blip r:embed="rId9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>
            <a:extLst>
              <a:ext uri="{FF2B5EF4-FFF2-40B4-BE49-F238E27FC236}">
                <a16:creationId xmlns:a16="http://schemas.microsoft.com/office/drawing/2014/main" id="{6FF2A460-297E-C7CA-EF0E-46DEFA07B984}"/>
              </a:ext>
            </a:extLst>
          </p:cNvPr>
          <p:cNvSpPr/>
          <p:nvPr/>
        </p:nvSpPr>
        <p:spPr>
          <a:xfrm>
            <a:off x="7172400" y="5150158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99CC4DD-CE5B-B6DC-2C06-F3BD2153F23B}"/>
              </a:ext>
            </a:extLst>
          </p:cNvPr>
          <p:cNvCxnSpPr/>
          <p:nvPr/>
        </p:nvCxnSpPr>
        <p:spPr>
          <a:xfrm>
            <a:off x="4816305" y="3079819"/>
            <a:ext cx="2308395" cy="199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C0FF121-55A5-3392-5CC8-5B7AB9FDCF0B}"/>
              </a:ext>
            </a:extLst>
          </p:cNvPr>
          <p:cNvCxnSpPr>
            <a:cxnSpLocks/>
          </p:cNvCxnSpPr>
          <p:nvPr/>
        </p:nvCxnSpPr>
        <p:spPr>
          <a:xfrm flipV="1">
            <a:off x="4816305" y="1789126"/>
            <a:ext cx="226460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9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D338FB2-B139-603B-58B2-539B01E5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80035"/>
            <a:ext cx="1714500" cy="520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/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=1,52..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=0,076..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C402C96-C0BD-9875-2772-8D2B3302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" y="5958840"/>
                <a:ext cx="1190262" cy="553998"/>
              </a:xfrm>
              <a:prstGeom prst="rect">
                <a:avLst/>
              </a:prstGeom>
              <a:blipFill>
                <a:blip r:embed="rId3"/>
                <a:stretch>
                  <a:fillRect l="-2564" b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BB88DB1C-56CD-4613-E244-EB0CC9029611}"/>
              </a:ext>
            </a:extLst>
          </p:cNvPr>
          <p:cNvSpPr/>
          <p:nvPr/>
        </p:nvSpPr>
        <p:spPr>
          <a:xfrm>
            <a:off x="1386840" y="5555932"/>
            <a:ext cx="1021080" cy="327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D6DD84-A74C-9B6D-078A-1AABF541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355" y="213360"/>
            <a:ext cx="4367022" cy="3124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8D61D7-E46A-5BC9-3F32-256F759CA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429000"/>
            <a:ext cx="4403377" cy="323088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C397EE13-A5F0-FD14-A91F-92240BCC3B6D}"/>
              </a:ext>
            </a:extLst>
          </p:cNvPr>
          <p:cNvSpPr/>
          <p:nvPr/>
        </p:nvSpPr>
        <p:spPr>
          <a:xfrm>
            <a:off x="7124700" y="1758950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1635CAB-CA82-B8C6-F105-5F71D17C6FF9}"/>
              </a:ext>
            </a:extLst>
          </p:cNvPr>
          <p:cNvSpPr/>
          <p:nvPr/>
        </p:nvSpPr>
        <p:spPr>
          <a:xfrm>
            <a:off x="7172400" y="5150158"/>
            <a:ext cx="45719" cy="49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1B5887-3DBC-6D14-89BA-60E19D7F0428}"/>
              </a:ext>
            </a:extLst>
          </p:cNvPr>
          <p:cNvSpPr txBox="1"/>
          <p:nvPr/>
        </p:nvSpPr>
        <p:spPr>
          <a:xfrm>
            <a:off x="10408635" y="1033063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50% der Fälle überschätzt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F72BAC-DD8E-5A54-38B6-7B602609B50A}"/>
              </a:ext>
            </a:extLst>
          </p:cNvPr>
          <p:cNvSpPr txBox="1"/>
          <p:nvPr/>
        </p:nvSpPr>
        <p:spPr>
          <a:xfrm>
            <a:off x="10454006" y="2057982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50% der Fälle unterschätzt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954440-5066-5F0D-6B2F-1E165A3FBB06}"/>
                  </a:ext>
                </a:extLst>
              </p:cNvPr>
              <p:cNvSpPr txBox="1"/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7954440-5066-5F0D-6B2F-1E165A3F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13" y="1701153"/>
                <a:ext cx="185755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E63B600-821F-CED6-31DF-51A5B43C7A61}"/>
                  </a:ext>
                </a:extLst>
              </p:cNvPr>
              <p:cNvSpPr txBox="1"/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E63B600-821F-CED6-31DF-51A5B43C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68" y="4384639"/>
                <a:ext cx="193193" cy="276999"/>
              </a:xfrm>
              <a:prstGeom prst="rect">
                <a:avLst/>
              </a:prstGeom>
              <a:blipFill>
                <a:blip r:embed="rId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B8B10E4-532E-C281-D8AB-929FE1CC15AC}"/>
              </a:ext>
            </a:extLst>
          </p:cNvPr>
          <p:cNvSpPr txBox="1"/>
          <p:nvPr/>
        </p:nvSpPr>
        <p:spPr>
          <a:xfrm>
            <a:off x="10430739" y="3636719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32,5% der Fälle überschätzt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B5B02-AE5D-2033-2AF8-7C2AA87B9366}"/>
              </a:ext>
            </a:extLst>
          </p:cNvPr>
          <p:cNvSpPr txBox="1"/>
          <p:nvPr/>
        </p:nvSpPr>
        <p:spPr>
          <a:xfrm>
            <a:off x="10476110" y="4661638"/>
            <a:ext cx="169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67,5% der Fälle unterschätzt</a:t>
            </a:r>
          </a:p>
        </p:txBody>
      </p:sp>
    </p:spTree>
    <p:extLst>
      <p:ext uri="{BB962C8B-B14F-4D97-AF65-F5344CB8AC3E}">
        <p14:creationId xmlns:p14="http://schemas.microsoft.com/office/powerpoint/2010/main" val="151745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2BE701-597C-8230-2E58-48232E000BAC}"/>
              </a:ext>
            </a:extLst>
          </p:cNvPr>
          <p:cNvSpPr txBox="1"/>
          <p:nvPr/>
        </p:nvSpPr>
        <p:spPr>
          <a:xfrm>
            <a:off x="3783243" y="3231811"/>
            <a:ext cx="5062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Wir korrigieren den Schätzer!</a:t>
            </a:r>
          </a:p>
        </p:txBody>
      </p:sp>
    </p:spTree>
    <p:extLst>
      <p:ext uri="{BB962C8B-B14F-4D97-AF65-F5344CB8AC3E}">
        <p14:creationId xmlns:p14="http://schemas.microsoft.com/office/powerpoint/2010/main" val="86323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18124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/>
              <p:nvPr/>
            </p:nvSpPr>
            <p:spPr>
              <a:xfrm>
                <a:off x="4575151" y="5716745"/>
                <a:ext cx="78758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51" y="5716745"/>
                <a:ext cx="787588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/>
              <p:nvPr/>
            </p:nvSpPr>
            <p:spPr>
              <a:xfrm>
                <a:off x="6418695" y="5648270"/>
                <a:ext cx="65934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95" y="5648270"/>
                <a:ext cx="659347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/>
              <p:nvPr/>
            </p:nvSpPr>
            <p:spPr>
              <a:xfrm>
                <a:off x="8314483" y="5648270"/>
                <a:ext cx="78758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83" y="5648270"/>
                <a:ext cx="787588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/>
              <p:nvPr/>
            </p:nvSpPr>
            <p:spPr>
              <a:xfrm>
                <a:off x="10310125" y="5634467"/>
                <a:ext cx="65934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125" y="5634467"/>
                <a:ext cx="659347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7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21135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3981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5324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6791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8160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39797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9298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4816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/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B38BF70-34E0-F0F0-2A1D-5DE0FBD1E9AF}"/>
              </a:ext>
            </a:extLst>
          </p:cNvPr>
          <p:cNvSpPr/>
          <p:nvPr/>
        </p:nvSpPr>
        <p:spPr>
          <a:xfrm>
            <a:off x="4409530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31080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/>
              <p:nvPr/>
            </p:nvSpPr>
            <p:spPr>
              <a:xfrm>
                <a:off x="4575151" y="58160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⋅1,054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E72B848-6F19-ED49-FA7C-E8A52484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51" y="5816084"/>
                <a:ext cx="9156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/>
              <p:nvPr/>
            </p:nvSpPr>
            <p:spPr>
              <a:xfrm>
                <a:off x="6467072" y="581741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⋅1,069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077E995-4B28-8991-A8F1-2B7D057C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2" y="5817410"/>
                <a:ext cx="915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/>
              <p:nvPr/>
            </p:nvSpPr>
            <p:spPr>
              <a:xfrm>
                <a:off x="8400938" y="5782667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⋅1,054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6AA9EA3-407F-D38B-901A-A9B36959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38" y="5782667"/>
                <a:ext cx="915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/>
              <p:nvPr/>
            </p:nvSpPr>
            <p:spPr>
              <a:xfrm>
                <a:off x="10393233" y="5806947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⋅1,15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DA3D083-601C-A89A-425C-0DCFD8DD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233" y="5806947"/>
                <a:ext cx="7873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9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0D92CF1-4F98-FDD4-CD5A-AC67B7F24681}"/>
              </a:ext>
            </a:extLst>
          </p:cNvPr>
          <p:cNvGrpSpPr/>
          <p:nvPr/>
        </p:nvGrpSpPr>
        <p:grpSpPr>
          <a:xfrm>
            <a:off x="1708" y="2672092"/>
            <a:ext cx="2243089" cy="1521673"/>
            <a:chOff x="663298" y="2484934"/>
            <a:chExt cx="4729999" cy="3385374"/>
          </a:xfrm>
        </p:grpSpPr>
        <p:cxnSp>
          <p:nvCxnSpPr>
            <p:cNvPr id="2" name="Gerader Verbinder 1">
              <a:extLst>
                <a:ext uri="{FF2B5EF4-FFF2-40B4-BE49-F238E27FC236}">
                  <a16:creationId xmlns:a16="http://schemas.microsoft.com/office/drawing/2014/main" id="{25361457-6E39-E3F2-F26C-517C3B0870AA}"/>
                </a:ext>
              </a:extLst>
            </p:cNvPr>
            <p:cNvCxnSpPr/>
            <p:nvPr/>
          </p:nvCxnSpPr>
          <p:spPr>
            <a:xfrm>
              <a:off x="865539" y="2484934"/>
              <a:ext cx="0" cy="33853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7802D82E-6206-B71D-F0D2-1F266C13F9F2}"/>
                </a:ext>
              </a:extLst>
            </p:cNvPr>
            <p:cNvCxnSpPr>
              <a:cxnSpLocks/>
            </p:cNvCxnSpPr>
            <p:nvPr/>
          </p:nvCxnSpPr>
          <p:spPr>
            <a:xfrm>
              <a:off x="865539" y="5870308"/>
              <a:ext cx="42369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643A44A-46E5-2A72-04E3-EDA9D032A633}"/>
                </a:ext>
              </a:extLst>
            </p:cNvPr>
            <p:cNvSpPr/>
            <p:nvPr/>
          </p:nvSpPr>
          <p:spPr>
            <a:xfrm>
              <a:off x="1003620" y="384606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1F42FD-29FC-14C2-D0DD-463BF68C394B}"/>
                </a:ext>
              </a:extLst>
            </p:cNvPr>
            <p:cNvSpPr/>
            <p:nvPr/>
          </p:nvSpPr>
          <p:spPr>
            <a:xfrm>
              <a:off x="1140193" y="41136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F90852-B5F0-B837-7C37-80120EA20B48}"/>
                </a:ext>
              </a:extLst>
            </p:cNvPr>
            <p:cNvSpPr/>
            <p:nvPr/>
          </p:nvSpPr>
          <p:spPr>
            <a:xfrm>
              <a:off x="1318004" y="4346308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60509E0-17B0-9121-0CE4-04E6EC250200}"/>
                </a:ext>
              </a:extLst>
            </p:cNvPr>
            <p:cNvSpPr/>
            <p:nvPr/>
          </p:nvSpPr>
          <p:spPr>
            <a:xfrm>
              <a:off x="1532403" y="318644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793BC37-DF81-4E60-717B-FE62EC1A0C18}"/>
                </a:ext>
              </a:extLst>
            </p:cNvPr>
            <p:cNvSpPr/>
            <p:nvPr/>
          </p:nvSpPr>
          <p:spPr>
            <a:xfrm>
              <a:off x="1689370" y="39135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937D02F-3EAD-04A1-E389-3E2B9612A30C}"/>
                </a:ext>
              </a:extLst>
            </p:cNvPr>
            <p:cNvSpPr/>
            <p:nvPr/>
          </p:nvSpPr>
          <p:spPr>
            <a:xfrm>
              <a:off x="2238547" y="37134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1CEBD65-98D6-9A19-D953-C6AF1E904214}"/>
                </a:ext>
              </a:extLst>
            </p:cNvPr>
            <p:cNvSpPr/>
            <p:nvPr/>
          </p:nvSpPr>
          <p:spPr>
            <a:xfrm>
              <a:off x="2826178" y="329812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19DD301-B6E4-1B64-D316-A2D20E45A0FF}"/>
                </a:ext>
              </a:extLst>
            </p:cNvPr>
            <p:cNvSpPr/>
            <p:nvPr/>
          </p:nvSpPr>
          <p:spPr>
            <a:xfrm>
              <a:off x="3324962" y="35133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6F104E2-E89B-7C40-8E48-BC14B61073E8}"/>
                </a:ext>
              </a:extLst>
            </p:cNvPr>
            <p:cNvSpPr/>
            <p:nvPr/>
          </p:nvSpPr>
          <p:spPr>
            <a:xfrm>
              <a:off x="3886078" y="31131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4C4E2B0-5D0C-860E-9496-ED3524CA55C4}"/>
                </a:ext>
              </a:extLst>
            </p:cNvPr>
            <p:cNvSpPr/>
            <p:nvPr/>
          </p:nvSpPr>
          <p:spPr>
            <a:xfrm>
              <a:off x="4423280" y="2598930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19AA1D8-B2AC-0586-EB6C-528CAA717EE7}"/>
                </a:ext>
              </a:extLst>
            </p:cNvPr>
            <p:cNvSpPr/>
            <p:nvPr/>
          </p:nvSpPr>
          <p:spPr>
            <a:xfrm>
              <a:off x="4971325" y="313523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868642C-95AD-EDD8-9029-01C8DC97625C}"/>
                </a:ext>
              </a:extLst>
            </p:cNvPr>
            <p:cNvSpPr/>
            <p:nvPr/>
          </p:nvSpPr>
          <p:spPr>
            <a:xfrm>
              <a:off x="2002226" y="44579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E2DFDB1-3329-C012-30CF-D30DF50C8D4E}"/>
                </a:ext>
              </a:extLst>
            </p:cNvPr>
            <p:cNvSpPr/>
            <p:nvPr/>
          </p:nvSpPr>
          <p:spPr>
            <a:xfrm>
              <a:off x="2551403" y="42578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5A0874D-BAB8-17CE-FAA1-AA32EFA60B5D}"/>
                </a:ext>
              </a:extLst>
            </p:cNvPr>
            <p:cNvSpPr/>
            <p:nvPr/>
          </p:nvSpPr>
          <p:spPr>
            <a:xfrm>
              <a:off x="3100580" y="40577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99A4910-2FA9-EFBC-3F8A-9A6ECA27A614}"/>
                </a:ext>
              </a:extLst>
            </p:cNvPr>
            <p:cNvSpPr/>
            <p:nvPr/>
          </p:nvSpPr>
          <p:spPr>
            <a:xfrm>
              <a:off x="3649757" y="385769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DBBD004-3D24-6DA6-9FF8-3723F3A1D3DA}"/>
                </a:ext>
              </a:extLst>
            </p:cNvPr>
            <p:cNvSpPr/>
            <p:nvPr/>
          </p:nvSpPr>
          <p:spPr>
            <a:xfrm>
              <a:off x="4200283" y="388676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E324BF5-048A-2ABA-AEA4-041D89F05DB3}"/>
                </a:ext>
              </a:extLst>
            </p:cNvPr>
            <p:cNvSpPr/>
            <p:nvPr/>
          </p:nvSpPr>
          <p:spPr>
            <a:xfrm>
              <a:off x="4784700" y="3790224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D87740A-3A45-2C78-D18F-D1472DD59953}"/>
                </a:ext>
              </a:extLst>
            </p:cNvPr>
            <p:cNvSpPr/>
            <p:nvPr/>
          </p:nvSpPr>
          <p:spPr>
            <a:xfrm>
              <a:off x="1881335" y="50198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08DF26D-56DD-8FC2-6E0A-C12FCBFB044E}"/>
                </a:ext>
              </a:extLst>
            </p:cNvPr>
            <p:cNvSpPr/>
            <p:nvPr/>
          </p:nvSpPr>
          <p:spPr>
            <a:xfrm>
              <a:off x="2426777" y="465227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D1071C0-E7AC-F78E-2730-7D981D5DFF3D}"/>
                </a:ext>
              </a:extLst>
            </p:cNvPr>
            <p:cNvSpPr/>
            <p:nvPr/>
          </p:nvSpPr>
          <p:spPr>
            <a:xfrm>
              <a:off x="2979689" y="46196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C70B97B-3AB4-1CF6-1EEB-D03DDE06E90B}"/>
                </a:ext>
              </a:extLst>
            </p:cNvPr>
            <p:cNvSpPr/>
            <p:nvPr/>
          </p:nvSpPr>
          <p:spPr>
            <a:xfrm>
              <a:off x="3528866" y="441959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097F85-F9C8-63F7-19C4-2B514E38FA9E}"/>
                </a:ext>
              </a:extLst>
            </p:cNvPr>
            <p:cNvSpPr/>
            <p:nvPr/>
          </p:nvSpPr>
          <p:spPr>
            <a:xfrm>
              <a:off x="4095302" y="4380042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8276FB6-9D4D-F316-AD43-2BB0BCCC670B}"/>
                </a:ext>
              </a:extLst>
            </p:cNvPr>
            <p:cNvSpPr/>
            <p:nvPr/>
          </p:nvSpPr>
          <p:spPr>
            <a:xfrm>
              <a:off x="4647790" y="4402156"/>
              <a:ext cx="105459" cy="111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051EB14-9B00-23CB-B414-847E88E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663298" y="4057796"/>
              <a:ext cx="46836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A6978C69-6185-E0DE-6655-7B194638B2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0" y="3569176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A52C1BE9-8BB1-51F8-22C2-1EE0DB187BBD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9" y="4491722"/>
              <a:ext cx="462631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8FD5C5F4-BC2F-F92E-CDF7-987E65E341F3}"/>
              </a:ext>
            </a:extLst>
          </p:cNvPr>
          <p:cNvCxnSpPr/>
          <p:nvPr/>
        </p:nvCxnSpPr>
        <p:spPr>
          <a:xfrm>
            <a:off x="2565877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967830A-4EB7-DD5B-F6FD-9FBA7B7282D6}"/>
              </a:ext>
            </a:extLst>
          </p:cNvPr>
          <p:cNvCxnSpPr>
            <a:cxnSpLocks/>
          </p:cNvCxnSpPr>
          <p:nvPr/>
        </p:nvCxnSpPr>
        <p:spPr>
          <a:xfrm>
            <a:off x="2565877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CACDE5EA-39E3-68B0-1DC6-297C5F5ADD41}"/>
              </a:ext>
            </a:extLst>
          </p:cNvPr>
          <p:cNvSpPr/>
          <p:nvPr/>
        </p:nvSpPr>
        <p:spPr>
          <a:xfrm>
            <a:off x="2696125" y="339797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5FB48CC-758C-FAE3-C607-8F4A2B289759}"/>
              </a:ext>
            </a:extLst>
          </p:cNvPr>
          <p:cNvSpPr/>
          <p:nvPr/>
        </p:nvSpPr>
        <p:spPr>
          <a:xfrm>
            <a:off x="2780448" y="3502554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E6F9F1-1237-FB33-25A6-D8DE7997C6AE}"/>
              </a:ext>
            </a:extLst>
          </p:cNvPr>
          <p:cNvSpPr/>
          <p:nvPr/>
        </p:nvSpPr>
        <p:spPr>
          <a:xfrm>
            <a:off x="2882121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4C3F1AE-E26D-64C0-A8B3-0C0511D333C7}"/>
              </a:ext>
            </a:extLst>
          </p:cNvPr>
          <p:cNvSpPr/>
          <p:nvPr/>
        </p:nvSpPr>
        <p:spPr>
          <a:xfrm>
            <a:off x="2956559" y="330802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7A951-CBF8-B101-D223-DA9C24C6349F}"/>
              </a:ext>
            </a:extLst>
          </p:cNvPr>
          <p:cNvSpPr/>
          <p:nvPr/>
        </p:nvSpPr>
        <p:spPr>
          <a:xfrm>
            <a:off x="3495663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D82B4A8-3F03-4DFD-4867-B2CBF2F047E6}"/>
              </a:ext>
            </a:extLst>
          </p:cNvPr>
          <p:cNvSpPr/>
          <p:nvPr/>
        </p:nvSpPr>
        <p:spPr>
          <a:xfrm>
            <a:off x="3732200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AB9C65D-F80A-EE90-9A71-FC32C7369D2D}"/>
              </a:ext>
            </a:extLst>
          </p:cNvPr>
          <p:cNvSpPr/>
          <p:nvPr/>
        </p:nvSpPr>
        <p:spPr>
          <a:xfrm>
            <a:off x="4238786" y="352233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7815B3D-5723-3B48-300F-1054273ABC03}"/>
              </a:ext>
            </a:extLst>
          </p:cNvPr>
          <p:cNvSpPr/>
          <p:nvPr/>
        </p:nvSpPr>
        <p:spPr>
          <a:xfrm>
            <a:off x="3104924" y="35527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DE5F720-FC1F-CD2C-E4B8-5F819759863E}"/>
              </a:ext>
            </a:extLst>
          </p:cNvPr>
          <p:cNvSpPr/>
          <p:nvPr/>
        </p:nvSpPr>
        <p:spPr>
          <a:xfrm>
            <a:off x="4424445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6659C53-0EDC-078B-6159-27043E266374}"/>
              </a:ext>
            </a:extLst>
          </p:cNvPr>
          <p:cNvSpPr/>
          <p:nvPr/>
        </p:nvSpPr>
        <p:spPr>
          <a:xfrm>
            <a:off x="4359519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D624825-FA4A-75A0-E4EF-EE70C6807992}"/>
              </a:ext>
            </a:extLst>
          </p:cNvPr>
          <p:cNvCxnSpPr>
            <a:cxnSpLocks/>
          </p:cNvCxnSpPr>
          <p:nvPr/>
        </p:nvCxnSpPr>
        <p:spPr>
          <a:xfrm>
            <a:off x="2478462" y="338274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F6FB42E-E807-2878-4821-277483D6A25B}"/>
              </a:ext>
            </a:extLst>
          </p:cNvPr>
          <p:cNvCxnSpPr>
            <a:cxnSpLocks/>
          </p:cNvCxnSpPr>
          <p:nvPr/>
        </p:nvCxnSpPr>
        <p:spPr>
          <a:xfrm>
            <a:off x="2492064" y="3169470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663B4E3-3933-0683-CA43-096E8D889AF0}"/>
              </a:ext>
            </a:extLst>
          </p:cNvPr>
          <p:cNvCxnSpPr>
            <a:cxnSpLocks/>
          </p:cNvCxnSpPr>
          <p:nvPr/>
        </p:nvCxnSpPr>
        <p:spPr>
          <a:xfrm>
            <a:off x="2523900" y="356773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9B795CA-D501-E5B7-1C65-18B873A5A8D8}"/>
              </a:ext>
            </a:extLst>
          </p:cNvPr>
          <p:cNvCxnSpPr/>
          <p:nvPr/>
        </p:nvCxnSpPr>
        <p:spPr>
          <a:xfrm>
            <a:off x="4936588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E064AC5-A623-40D5-15A6-4CA4A054123C}"/>
              </a:ext>
            </a:extLst>
          </p:cNvPr>
          <p:cNvCxnSpPr>
            <a:cxnSpLocks/>
          </p:cNvCxnSpPr>
          <p:nvPr/>
        </p:nvCxnSpPr>
        <p:spPr>
          <a:xfrm>
            <a:off x="4936588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AA357205-F18E-7218-D998-F18B0219587E}"/>
              </a:ext>
            </a:extLst>
          </p:cNvPr>
          <p:cNvSpPr/>
          <p:nvPr/>
        </p:nvSpPr>
        <p:spPr>
          <a:xfrm>
            <a:off x="5252832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BFFFB2A3-BE68-2EA6-178C-C104B4BA8518}"/>
              </a:ext>
            </a:extLst>
          </p:cNvPr>
          <p:cNvSpPr/>
          <p:nvPr/>
        </p:nvSpPr>
        <p:spPr>
          <a:xfrm>
            <a:off x="5587704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C99B129-FD5B-C1B5-8FF7-5F5CF56DA840}"/>
              </a:ext>
            </a:extLst>
          </p:cNvPr>
          <p:cNvSpPr/>
          <p:nvPr/>
        </p:nvSpPr>
        <p:spPr>
          <a:xfrm>
            <a:off x="5866374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CC85F4E-4460-BA6D-EA64-68DD56A47D82}"/>
              </a:ext>
            </a:extLst>
          </p:cNvPr>
          <p:cNvSpPr/>
          <p:nvPr/>
        </p:nvSpPr>
        <p:spPr>
          <a:xfrm>
            <a:off x="6102911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323236A-C696-4939-3E75-AEF7FCBB9B35}"/>
              </a:ext>
            </a:extLst>
          </p:cNvPr>
          <p:cNvSpPr/>
          <p:nvPr/>
        </p:nvSpPr>
        <p:spPr>
          <a:xfrm>
            <a:off x="6468226" y="3517717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4F35AC47-F14C-353B-9843-6488DB5668E5}"/>
              </a:ext>
            </a:extLst>
          </p:cNvPr>
          <p:cNvSpPr/>
          <p:nvPr/>
        </p:nvSpPr>
        <p:spPr>
          <a:xfrm>
            <a:off x="6730230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36B24E24-BF11-EFFF-4085-6504B31EAB25}"/>
              </a:ext>
            </a:extLst>
          </p:cNvPr>
          <p:cNvCxnSpPr>
            <a:cxnSpLocks/>
          </p:cNvCxnSpPr>
          <p:nvPr/>
        </p:nvCxnSpPr>
        <p:spPr>
          <a:xfrm>
            <a:off x="4840680" y="337287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C1C4EC9B-78D8-F45D-73F9-F0DD6D29962E}"/>
              </a:ext>
            </a:extLst>
          </p:cNvPr>
          <p:cNvCxnSpPr>
            <a:cxnSpLocks/>
          </p:cNvCxnSpPr>
          <p:nvPr/>
        </p:nvCxnSpPr>
        <p:spPr>
          <a:xfrm>
            <a:off x="4862775" y="313928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84C271F-A722-E8F1-0BD5-B332867E3B4E}"/>
              </a:ext>
            </a:extLst>
          </p:cNvPr>
          <p:cNvCxnSpPr>
            <a:cxnSpLocks/>
          </p:cNvCxnSpPr>
          <p:nvPr/>
        </p:nvCxnSpPr>
        <p:spPr>
          <a:xfrm>
            <a:off x="4889848" y="3581875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991B975-A0BE-EA18-509D-2DEAA05CD927}"/>
              </a:ext>
            </a:extLst>
          </p:cNvPr>
          <p:cNvCxnSpPr/>
          <p:nvPr/>
        </p:nvCxnSpPr>
        <p:spPr>
          <a:xfrm>
            <a:off x="7307299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3F8ABC8-726A-8030-85C1-E9C41A48F004}"/>
              </a:ext>
            </a:extLst>
          </p:cNvPr>
          <p:cNvCxnSpPr>
            <a:cxnSpLocks/>
          </p:cNvCxnSpPr>
          <p:nvPr/>
        </p:nvCxnSpPr>
        <p:spPr>
          <a:xfrm>
            <a:off x="7307299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95580BD-EB69-6076-A3AB-721D461493D1}"/>
              </a:ext>
            </a:extLst>
          </p:cNvPr>
          <p:cNvSpPr/>
          <p:nvPr/>
        </p:nvSpPr>
        <p:spPr>
          <a:xfrm>
            <a:off x="7623543" y="2981211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8CFD235E-B341-9588-31FC-7074EB102044}"/>
              </a:ext>
            </a:extLst>
          </p:cNvPr>
          <p:cNvSpPr/>
          <p:nvPr/>
        </p:nvSpPr>
        <p:spPr>
          <a:xfrm>
            <a:off x="7958415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7789884-86C0-EC42-9B08-31ECF486B53F}"/>
              </a:ext>
            </a:extLst>
          </p:cNvPr>
          <p:cNvSpPr/>
          <p:nvPr/>
        </p:nvSpPr>
        <p:spPr>
          <a:xfrm>
            <a:off x="8237085" y="303140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8F2D890-01FC-F802-BD40-488354B69088}"/>
              </a:ext>
            </a:extLst>
          </p:cNvPr>
          <p:cNvSpPr/>
          <p:nvPr/>
        </p:nvSpPr>
        <p:spPr>
          <a:xfrm>
            <a:off x="8473622" y="312814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FC6FC188-FF30-701F-EBD0-2A489C164DDA}"/>
              </a:ext>
            </a:extLst>
          </p:cNvPr>
          <p:cNvSpPr/>
          <p:nvPr/>
        </p:nvSpPr>
        <p:spPr>
          <a:xfrm>
            <a:off x="9254370" y="295819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A0CD73AE-C1D8-742B-83CE-7FC5F681C927}"/>
              </a:ext>
            </a:extLst>
          </p:cNvPr>
          <p:cNvSpPr/>
          <p:nvPr/>
        </p:nvSpPr>
        <p:spPr>
          <a:xfrm>
            <a:off x="8627648" y="328293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7D77643C-8B9F-C02E-B9A4-ADDD57B5570C}"/>
              </a:ext>
            </a:extLst>
          </p:cNvPr>
          <p:cNvSpPr/>
          <p:nvPr/>
        </p:nvSpPr>
        <p:spPr>
          <a:xfrm>
            <a:off x="9165867" y="3252603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D8B9389-5FDE-D2D2-12B7-4F00A412F02E}"/>
              </a:ext>
            </a:extLst>
          </p:cNvPr>
          <p:cNvSpPr/>
          <p:nvPr/>
        </p:nvSpPr>
        <p:spPr>
          <a:xfrm>
            <a:off x="7789016" y="380531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E489E42E-9C9C-D063-A92D-1FF9E6585F21}"/>
              </a:ext>
            </a:extLst>
          </p:cNvPr>
          <p:cNvSpPr/>
          <p:nvPr/>
        </p:nvSpPr>
        <p:spPr>
          <a:xfrm>
            <a:off x="9100941" y="352765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49F7B6AF-E85E-A149-ADE4-F751545D51B6}"/>
              </a:ext>
            </a:extLst>
          </p:cNvPr>
          <p:cNvCxnSpPr>
            <a:cxnSpLocks/>
          </p:cNvCxnSpPr>
          <p:nvPr/>
        </p:nvCxnSpPr>
        <p:spPr>
          <a:xfrm>
            <a:off x="7206283" y="3252603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BC66CA7A-B948-5AF6-1266-6619B5851B64}"/>
              </a:ext>
            </a:extLst>
          </p:cNvPr>
          <p:cNvCxnSpPr>
            <a:cxnSpLocks/>
          </p:cNvCxnSpPr>
          <p:nvPr/>
        </p:nvCxnSpPr>
        <p:spPr>
          <a:xfrm>
            <a:off x="7199869" y="3067647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D07D70E-FC89-E714-AF00-BDCD025642F8}"/>
              </a:ext>
            </a:extLst>
          </p:cNvPr>
          <p:cNvCxnSpPr>
            <a:cxnSpLocks/>
          </p:cNvCxnSpPr>
          <p:nvPr/>
        </p:nvCxnSpPr>
        <p:spPr>
          <a:xfrm>
            <a:off x="7207797" y="3411931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Gerader Verbinder 346">
            <a:extLst>
              <a:ext uri="{FF2B5EF4-FFF2-40B4-BE49-F238E27FC236}">
                <a16:creationId xmlns:a16="http://schemas.microsoft.com/office/drawing/2014/main" id="{E7576CE0-94D9-2E7B-A362-60FBDCDD1C63}"/>
              </a:ext>
            </a:extLst>
          </p:cNvPr>
          <p:cNvCxnSpPr/>
          <p:nvPr/>
        </p:nvCxnSpPr>
        <p:spPr>
          <a:xfrm>
            <a:off x="9843981" y="2665895"/>
            <a:ext cx="0" cy="1521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Gerader Verbinder 347">
            <a:extLst>
              <a:ext uri="{FF2B5EF4-FFF2-40B4-BE49-F238E27FC236}">
                <a16:creationId xmlns:a16="http://schemas.microsoft.com/office/drawing/2014/main" id="{90CB6C4C-1E4E-0145-52ED-B9E4DC8F6139}"/>
              </a:ext>
            </a:extLst>
          </p:cNvPr>
          <p:cNvCxnSpPr>
            <a:cxnSpLocks/>
          </p:cNvCxnSpPr>
          <p:nvPr/>
        </p:nvCxnSpPr>
        <p:spPr>
          <a:xfrm>
            <a:off x="9843981" y="4187568"/>
            <a:ext cx="20092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Ellipse 348">
            <a:extLst>
              <a:ext uri="{FF2B5EF4-FFF2-40B4-BE49-F238E27FC236}">
                <a16:creationId xmlns:a16="http://schemas.microsoft.com/office/drawing/2014/main" id="{C5A70BD7-7141-F226-015B-38A9D5F5E49F}"/>
              </a:ext>
            </a:extLst>
          </p:cNvPr>
          <p:cNvSpPr/>
          <p:nvPr/>
        </p:nvSpPr>
        <p:spPr>
          <a:xfrm>
            <a:off x="10160162" y="3136020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>
            <a:extLst>
              <a:ext uri="{FF2B5EF4-FFF2-40B4-BE49-F238E27FC236}">
                <a16:creationId xmlns:a16="http://schemas.microsoft.com/office/drawing/2014/main" id="{583AC8AD-E62D-4DFE-9343-481735567E6A}"/>
              </a:ext>
            </a:extLst>
          </p:cNvPr>
          <p:cNvSpPr/>
          <p:nvPr/>
        </p:nvSpPr>
        <p:spPr>
          <a:xfrm>
            <a:off x="10495097" y="3218088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>
            <a:extLst>
              <a:ext uri="{FF2B5EF4-FFF2-40B4-BE49-F238E27FC236}">
                <a16:creationId xmlns:a16="http://schemas.microsoft.com/office/drawing/2014/main" id="{1AE6D37F-909B-43F2-6DB2-6F66E8819CFF}"/>
              </a:ext>
            </a:extLst>
          </p:cNvPr>
          <p:cNvSpPr/>
          <p:nvPr/>
        </p:nvSpPr>
        <p:spPr>
          <a:xfrm>
            <a:off x="11774383" y="3192989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836BA200-6FA9-432D-5AF5-EDD951250F28}"/>
              </a:ext>
            </a:extLst>
          </p:cNvPr>
          <p:cNvSpPr/>
          <p:nvPr/>
        </p:nvSpPr>
        <p:spPr>
          <a:xfrm>
            <a:off x="11622915" y="3380386"/>
            <a:ext cx="50011" cy="5019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8" name="Gerader Verbinder 357">
            <a:extLst>
              <a:ext uri="{FF2B5EF4-FFF2-40B4-BE49-F238E27FC236}">
                <a16:creationId xmlns:a16="http://schemas.microsoft.com/office/drawing/2014/main" id="{F33D5128-426B-F037-334D-F22224D67F89}"/>
              </a:ext>
            </a:extLst>
          </p:cNvPr>
          <p:cNvCxnSpPr>
            <a:cxnSpLocks/>
          </p:cNvCxnSpPr>
          <p:nvPr/>
        </p:nvCxnSpPr>
        <p:spPr>
          <a:xfrm>
            <a:off x="9742965" y="3316512"/>
            <a:ext cx="22211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Gerader Verbinder 358">
            <a:extLst>
              <a:ext uri="{FF2B5EF4-FFF2-40B4-BE49-F238E27FC236}">
                <a16:creationId xmlns:a16="http://schemas.microsoft.com/office/drawing/2014/main" id="{CFDC818E-5400-52D6-3C0B-13EDA2C6F6D1}"/>
              </a:ext>
            </a:extLst>
          </p:cNvPr>
          <p:cNvCxnSpPr>
            <a:cxnSpLocks/>
          </p:cNvCxnSpPr>
          <p:nvPr/>
        </p:nvCxnSpPr>
        <p:spPr>
          <a:xfrm>
            <a:off x="9770168" y="317204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Gerader Verbinder 359">
            <a:extLst>
              <a:ext uri="{FF2B5EF4-FFF2-40B4-BE49-F238E27FC236}">
                <a16:creationId xmlns:a16="http://schemas.microsoft.com/office/drawing/2014/main" id="{BE62737E-AB16-CBDB-8781-004D0AD8740E}"/>
              </a:ext>
            </a:extLst>
          </p:cNvPr>
          <p:cNvCxnSpPr>
            <a:cxnSpLocks/>
          </p:cNvCxnSpPr>
          <p:nvPr/>
        </p:nvCxnSpPr>
        <p:spPr>
          <a:xfrm>
            <a:off x="9770168" y="3469109"/>
            <a:ext cx="219392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BA869AA-0C0C-8B7E-C327-4996956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28691"/>
              </p:ext>
            </p:extLst>
          </p:nvPr>
        </p:nvGraphicFramePr>
        <p:xfrm>
          <a:off x="22183" y="4699502"/>
          <a:ext cx="1146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21">
                  <a:extLst>
                    <a:ext uri="{9D8B030D-6E8A-4147-A177-3AD203B41FA5}">
                      <a16:colId xmlns:a16="http://schemas.microsoft.com/office/drawing/2014/main" val="589477301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816336650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10811149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615992165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2078301152"/>
                    </a:ext>
                  </a:extLst>
                </a:gridCol>
                <a:gridCol w="1911521">
                  <a:extLst>
                    <a:ext uri="{9D8B030D-6E8A-4147-A177-3AD203B41FA5}">
                      <a16:colId xmlns:a16="http://schemas.microsoft.com/office/drawing/2014/main" val="185612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Stichprobe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3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Basiert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Allen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Durchschnitt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Standardabweichung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6868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F465130F-A144-4629-04F1-BE3F98F52EC1}"/>
              </a:ext>
            </a:extLst>
          </p:cNvPr>
          <p:cNvSpPr/>
          <p:nvPr/>
        </p:nvSpPr>
        <p:spPr>
          <a:xfrm>
            <a:off x="10204769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0CB4EE13-02D5-4F32-9D79-645857BD8A59}"/>
              </a:ext>
            </a:extLst>
          </p:cNvPr>
          <p:cNvSpPr/>
          <p:nvPr/>
        </p:nvSpPr>
        <p:spPr>
          <a:xfrm>
            <a:off x="8230754" y="5897880"/>
            <a:ext cx="242868" cy="20574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BE9BB810-5192-FF06-EAA0-DF63D92614D6}"/>
              </a:ext>
            </a:extLst>
          </p:cNvPr>
          <p:cNvSpPr/>
          <p:nvPr/>
        </p:nvSpPr>
        <p:spPr>
          <a:xfrm>
            <a:off x="6551226" y="5897880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B64154D6-2B85-061C-23A2-F17AF8E8F434}"/>
              </a:ext>
            </a:extLst>
          </p:cNvPr>
          <p:cNvSpPr/>
          <p:nvPr/>
        </p:nvSpPr>
        <p:spPr>
          <a:xfrm>
            <a:off x="4433402" y="5888743"/>
            <a:ext cx="261540" cy="205740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1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FE4366-2989-CA74-946D-304FB6602349}"/>
                  </a:ext>
                </a:extLst>
              </p:cNvPr>
              <p:cNvSpPr txBox="1"/>
              <p:nvPr/>
            </p:nvSpPr>
            <p:spPr>
              <a:xfrm>
                <a:off x="4816305" y="1179646"/>
                <a:ext cx="242277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FE4366-2989-CA74-946D-304FB660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05" y="1179646"/>
                <a:ext cx="2422779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4F81EB-0439-AAC4-6F45-4D6AFCD8E666}"/>
                  </a:ext>
                </a:extLst>
              </p:cNvPr>
              <p:cNvSpPr txBox="1"/>
              <p:nvPr/>
            </p:nvSpPr>
            <p:spPr>
              <a:xfrm>
                <a:off x="3231810" y="2996231"/>
                <a:ext cx="4287712" cy="2973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F4F81EB-0439-AAC4-6F45-4D6AFCD8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10" y="2996231"/>
                <a:ext cx="4287712" cy="2973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3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Zeitung Silhouette">
            <a:extLst>
              <a:ext uri="{FF2B5EF4-FFF2-40B4-BE49-F238E27FC236}">
                <a16:creationId xmlns:a16="http://schemas.microsoft.com/office/drawing/2014/main" id="{49BF1C08-0085-FF11-2DF7-828095C2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1483" y="2833299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7F03EDA-3453-93CD-B097-023FB4906674}"/>
              </a:ext>
            </a:extLst>
          </p:cNvPr>
          <p:cNvSpPr txBox="1"/>
          <p:nvPr/>
        </p:nvSpPr>
        <p:spPr>
          <a:xfrm>
            <a:off x="3209707" y="3059667"/>
            <a:ext cx="604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Auf der Veranstaltung waren</a:t>
            </a:r>
            <a:r>
              <a:rPr lang="de-DE" sz="2400" b="1" dirty="0"/>
              <a:t> 250 </a:t>
            </a:r>
            <a:r>
              <a:rPr lang="de-DE" sz="2400" dirty="0"/>
              <a:t>Teilnehmer …</a:t>
            </a:r>
          </a:p>
        </p:txBody>
      </p:sp>
    </p:spTree>
    <p:extLst>
      <p:ext uri="{BB962C8B-B14F-4D97-AF65-F5344CB8AC3E}">
        <p14:creationId xmlns:p14="http://schemas.microsoft.com/office/powerpoint/2010/main" val="22122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üromitarbeiter mit einfarbiger Füllung">
            <a:extLst>
              <a:ext uri="{FF2B5EF4-FFF2-40B4-BE49-F238E27FC236}">
                <a16:creationId xmlns:a16="http://schemas.microsoft.com/office/drawing/2014/main" id="{78E9E20E-6D2E-B317-97B6-074EEAE7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2063" y="4116191"/>
            <a:ext cx="914400" cy="914400"/>
          </a:xfrm>
          <a:prstGeom prst="rect">
            <a:avLst/>
          </a:prstGeom>
        </p:spPr>
      </p:pic>
      <p:pic>
        <p:nvPicPr>
          <p:cNvPr id="48" name="Grafik 47" descr="Benutzer mit einfarbiger Füllung">
            <a:extLst>
              <a:ext uri="{FF2B5EF4-FFF2-40B4-BE49-F238E27FC236}">
                <a16:creationId xmlns:a16="http://schemas.microsoft.com/office/drawing/2014/main" id="{074E7A21-0180-559E-5B58-572131368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0701" y="4532114"/>
            <a:ext cx="914400" cy="914400"/>
          </a:xfrm>
          <a:prstGeom prst="rect">
            <a:avLst/>
          </a:prstGeom>
        </p:spPr>
      </p:pic>
      <p:pic>
        <p:nvPicPr>
          <p:cNvPr id="49" name="Grafik 48" descr="Benutzer mit einfarbiger Füllung">
            <a:extLst>
              <a:ext uri="{FF2B5EF4-FFF2-40B4-BE49-F238E27FC236}">
                <a16:creationId xmlns:a16="http://schemas.microsoft.com/office/drawing/2014/main" id="{33852DA4-336E-B74C-7335-63017D2C0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727" y="3904629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364293A-F609-BEB4-74E9-2F947996F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9378" y="3172987"/>
            <a:ext cx="914400" cy="914400"/>
          </a:xfrm>
          <a:prstGeom prst="rect">
            <a:avLst/>
          </a:prstGeom>
        </p:spPr>
      </p:pic>
      <p:sp>
        <p:nvSpPr>
          <p:cNvPr id="51" name="Sprechblase: rechteckig mit abgerundeten Ecken 50">
            <a:extLst>
              <a:ext uri="{FF2B5EF4-FFF2-40B4-BE49-F238E27FC236}">
                <a16:creationId xmlns:a16="http://schemas.microsoft.com/office/drawing/2014/main" id="{D4F591EC-4FB9-79AB-6569-3FD5B9DA52F0}"/>
              </a:ext>
            </a:extLst>
          </p:cNvPr>
          <p:cNvSpPr/>
          <p:nvPr/>
        </p:nvSpPr>
        <p:spPr>
          <a:xfrm>
            <a:off x="1958545" y="2854412"/>
            <a:ext cx="1587844" cy="1020892"/>
          </a:xfrm>
          <a:prstGeom prst="wedgeRoundRect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viele Leute sind hier?</a:t>
            </a:r>
          </a:p>
        </p:txBody>
      </p:sp>
      <p:sp>
        <p:nvSpPr>
          <p:cNvPr id="52" name="Sprechblase: rechteckig mit abgerundeten Ecken 51">
            <a:extLst>
              <a:ext uri="{FF2B5EF4-FFF2-40B4-BE49-F238E27FC236}">
                <a16:creationId xmlns:a16="http://schemas.microsoft.com/office/drawing/2014/main" id="{70FD0766-9CC6-C191-D0F8-EF10BA32C889}"/>
              </a:ext>
            </a:extLst>
          </p:cNvPr>
          <p:cNvSpPr/>
          <p:nvPr/>
        </p:nvSpPr>
        <p:spPr>
          <a:xfrm>
            <a:off x="5482235" y="244013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53" name="Sprechblase: rechteckig mit abgerundeten Ecken 52">
            <a:extLst>
              <a:ext uri="{FF2B5EF4-FFF2-40B4-BE49-F238E27FC236}">
                <a16:creationId xmlns:a16="http://schemas.microsoft.com/office/drawing/2014/main" id="{77CD62B1-7FA0-CB0D-D5C8-7FA997584FB9}"/>
              </a:ext>
            </a:extLst>
          </p:cNvPr>
          <p:cNvSpPr/>
          <p:nvPr/>
        </p:nvSpPr>
        <p:spPr>
          <a:xfrm>
            <a:off x="4757408" y="3165824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54" name="Sprechblase: rechteckig mit abgerundeten Ecken 53">
            <a:extLst>
              <a:ext uri="{FF2B5EF4-FFF2-40B4-BE49-F238E27FC236}">
                <a16:creationId xmlns:a16="http://schemas.microsoft.com/office/drawing/2014/main" id="{E34450AC-FD7F-3E42-E59C-0609F7AA735E}"/>
              </a:ext>
            </a:extLst>
          </p:cNvPr>
          <p:cNvSpPr/>
          <p:nvPr/>
        </p:nvSpPr>
        <p:spPr>
          <a:xfrm>
            <a:off x="4117619" y="385947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76387D60-EC29-4F91-B3D1-C45F3EEE6B2A}"/>
              </a:ext>
            </a:extLst>
          </p:cNvPr>
          <p:cNvSpPr/>
          <p:nvPr/>
        </p:nvSpPr>
        <p:spPr>
          <a:xfrm>
            <a:off x="6918735" y="40474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12B3BB-A19A-C5FA-1443-4E65FD42AF3D}"/>
                  </a:ext>
                </a:extLst>
              </p:cNvPr>
              <p:cNvSpPr txBox="1"/>
              <p:nvPr/>
            </p:nvSpPr>
            <p:spPr>
              <a:xfrm>
                <a:off x="8120551" y="4047413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C12B3BB-A19A-C5FA-1443-4E65FD42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51" y="4047413"/>
                <a:ext cx="3643626" cy="525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 descr="Zeitung Silhouette">
            <a:extLst>
              <a:ext uri="{FF2B5EF4-FFF2-40B4-BE49-F238E27FC236}">
                <a16:creationId xmlns:a16="http://schemas.microsoft.com/office/drawing/2014/main" id="{4C8D5DE5-AD90-071E-B4CA-1905266723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1483" y="621436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62909E-68E5-BB65-F433-556130132AFD}"/>
              </a:ext>
            </a:extLst>
          </p:cNvPr>
          <p:cNvSpPr txBox="1"/>
          <p:nvPr/>
        </p:nvSpPr>
        <p:spPr>
          <a:xfrm>
            <a:off x="3209707" y="847804"/>
            <a:ext cx="604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Auf der Veranstaltung waren</a:t>
            </a:r>
            <a:r>
              <a:rPr lang="de-DE" sz="2400" b="1" dirty="0"/>
              <a:t> 250 </a:t>
            </a:r>
            <a:r>
              <a:rPr lang="de-DE" sz="2400" dirty="0"/>
              <a:t>Teilnehmer …</a:t>
            </a:r>
          </a:p>
        </p:txBody>
      </p:sp>
    </p:spTree>
    <p:extLst>
      <p:ext uri="{BB962C8B-B14F-4D97-AF65-F5344CB8AC3E}">
        <p14:creationId xmlns:p14="http://schemas.microsoft.com/office/powerpoint/2010/main" val="16056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B5BCF8C9-8794-266E-B06E-5F124E3B344C}"/>
              </a:ext>
            </a:extLst>
          </p:cNvPr>
          <p:cNvGrpSpPr/>
          <p:nvPr/>
        </p:nvGrpSpPr>
        <p:grpSpPr>
          <a:xfrm>
            <a:off x="4153147" y="1016302"/>
            <a:ext cx="7882478" cy="5511349"/>
            <a:chOff x="4153147" y="1016302"/>
            <a:chExt cx="7882478" cy="551134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C35BE18-F3A8-33D6-DC2E-B0DC101AAEB0}"/>
                </a:ext>
              </a:extLst>
            </p:cNvPr>
            <p:cNvGrpSpPr/>
            <p:nvPr/>
          </p:nvGrpSpPr>
          <p:grpSpPr>
            <a:xfrm>
              <a:off x="6473145" y="3299253"/>
              <a:ext cx="2596714" cy="2645737"/>
              <a:chOff x="6473145" y="291587"/>
              <a:chExt cx="5620550" cy="5653404"/>
            </a:xfrm>
          </p:grpSpPr>
          <p:pic>
            <p:nvPicPr>
              <p:cNvPr id="2" name="Grafik 1" descr="Benutzer mit einfarbiger Füllung">
                <a:extLst>
                  <a:ext uri="{FF2B5EF4-FFF2-40B4-BE49-F238E27FC236}">
                    <a16:creationId xmlns:a16="http://schemas.microsoft.com/office/drawing/2014/main" id="{4877FFC1-4C7D-827E-7170-FD54C286E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" name="Grafik 2" descr="Benutzer mit einfarbiger Füllung">
                <a:extLst>
                  <a:ext uri="{FF2B5EF4-FFF2-40B4-BE49-F238E27FC236}">
                    <a16:creationId xmlns:a16="http://schemas.microsoft.com/office/drawing/2014/main" id="{B69C8B04-CBB5-4124-A9EB-34099BCB8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" name="Grafik 3" descr="Benutzer mit einfarbiger Füllung">
                <a:extLst>
                  <a:ext uri="{FF2B5EF4-FFF2-40B4-BE49-F238E27FC236}">
                    <a16:creationId xmlns:a16="http://schemas.microsoft.com/office/drawing/2014/main" id="{7FE286BC-3801-1B75-68D0-6180652B6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fik 4" descr="Benutzer mit einfarbiger Füllung">
                <a:extLst>
                  <a:ext uri="{FF2B5EF4-FFF2-40B4-BE49-F238E27FC236}">
                    <a16:creationId xmlns:a16="http://schemas.microsoft.com/office/drawing/2014/main" id="{4E06DE1F-2D08-9626-2314-CBA6C976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Benutzer mit einfarbiger Füllung">
                <a:extLst>
                  <a:ext uri="{FF2B5EF4-FFF2-40B4-BE49-F238E27FC236}">
                    <a16:creationId xmlns:a16="http://schemas.microsoft.com/office/drawing/2014/main" id="{20C1F067-C050-79F0-CCBE-3BF52F914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Benutzer mit einfarbiger Füllung">
                <a:extLst>
                  <a:ext uri="{FF2B5EF4-FFF2-40B4-BE49-F238E27FC236}">
                    <a16:creationId xmlns:a16="http://schemas.microsoft.com/office/drawing/2014/main" id="{31B87FDD-D814-70C8-0311-39F4E8A21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fik 7" descr="Benutzer mit einfarbiger Füllung">
                <a:extLst>
                  <a:ext uri="{FF2B5EF4-FFF2-40B4-BE49-F238E27FC236}">
                    <a16:creationId xmlns:a16="http://schemas.microsoft.com/office/drawing/2014/main" id="{702C5CDB-3BF5-897D-7CB8-D24939CF5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Benutzer mit einfarbiger Füllung">
                <a:extLst>
                  <a:ext uri="{FF2B5EF4-FFF2-40B4-BE49-F238E27FC236}">
                    <a16:creationId xmlns:a16="http://schemas.microsoft.com/office/drawing/2014/main" id="{D07AAE68-B5A5-E199-ED50-F184C909B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fik 9" descr="Benutzer mit einfarbiger Füllung">
                <a:extLst>
                  <a:ext uri="{FF2B5EF4-FFF2-40B4-BE49-F238E27FC236}">
                    <a16:creationId xmlns:a16="http://schemas.microsoft.com/office/drawing/2014/main" id="{DBC4E7C4-6BB6-033E-75DB-76C73A304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Benutzer mit einfarbiger Füllung">
                <a:extLst>
                  <a:ext uri="{FF2B5EF4-FFF2-40B4-BE49-F238E27FC236}">
                    <a16:creationId xmlns:a16="http://schemas.microsoft.com/office/drawing/2014/main" id="{A4D32070-9D00-2317-4D1E-D2CE4EB0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Benutzer mit einfarbiger Füllung">
                <a:extLst>
                  <a:ext uri="{FF2B5EF4-FFF2-40B4-BE49-F238E27FC236}">
                    <a16:creationId xmlns:a16="http://schemas.microsoft.com/office/drawing/2014/main" id="{94CB3F41-F18A-F40F-8C89-5B28D0B8B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fik 12" descr="Benutzer mit einfarbiger Füllung">
                <a:extLst>
                  <a:ext uri="{FF2B5EF4-FFF2-40B4-BE49-F238E27FC236}">
                    <a16:creationId xmlns:a16="http://schemas.microsoft.com/office/drawing/2014/main" id="{081C55F5-9750-E9B9-8B09-A3DABE43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fik 13" descr="Benutzer mit einfarbiger Füllung">
                <a:extLst>
                  <a:ext uri="{FF2B5EF4-FFF2-40B4-BE49-F238E27FC236}">
                    <a16:creationId xmlns:a16="http://schemas.microsoft.com/office/drawing/2014/main" id="{B4184B9F-4A27-2C12-2142-5C1504BE2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fik 14" descr="Benutzer mit einfarbiger Füllung">
                <a:extLst>
                  <a:ext uri="{FF2B5EF4-FFF2-40B4-BE49-F238E27FC236}">
                    <a16:creationId xmlns:a16="http://schemas.microsoft.com/office/drawing/2014/main" id="{552654A8-2DDA-9BB0-0483-B77140B9F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5" descr="Benutzer mit einfarbiger Füllung">
                <a:extLst>
                  <a:ext uri="{FF2B5EF4-FFF2-40B4-BE49-F238E27FC236}">
                    <a16:creationId xmlns:a16="http://schemas.microsoft.com/office/drawing/2014/main" id="{3E9853D5-2001-B4BB-3BEA-A1314E3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fik 16" descr="Benutzer mit einfarbiger Füllung">
                <a:extLst>
                  <a:ext uri="{FF2B5EF4-FFF2-40B4-BE49-F238E27FC236}">
                    <a16:creationId xmlns:a16="http://schemas.microsoft.com/office/drawing/2014/main" id="{FFCA3ADB-677D-1FFA-20EB-C73EB4EE8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Benutzer mit einfarbiger Füllung">
                <a:extLst>
                  <a:ext uri="{FF2B5EF4-FFF2-40B4-BE49-F238E27FC236}">
                    <a16:creationId xmlns:a16="http://schemas.microsoft.com/office/drawing/2014/main" id="{1BCABB64-A92C-25C5-92AD-0D70162B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fik 18" descr="Benutzer mit einfarbiger Füllung">
                <a:extLst>
                  <a:ext uri="{FF2B5EF4-FFF2-40B4-BE49-F238E27FC236}">
                    <a16:creationId xmlns:a16="http://schemas.microsoft.com/office/drawing/2014/main" id="{0C195EA5-EA0A-52AC-3B11-5163DA758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fik 19" descr="Benutzer mit einfarbiger Füllung">
                <a:extLst>
                  <a:ext uri="{FF2B5EF4-FFF2-40B4-BE49-F238E27FC236}">
                    <a16:creationId xmlns:a16="http://schemas.microsoft.com/office/drawing/2014/main" id="{7F9EB3EF-8BD4-5FEC-CD61-E4DAC273D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fik 20" descr="Benutzer mit einfarbiger Füllung">
                <a:extLst>
                  <a:ext uri="{FF2B5EF4-FFF2-40B4-BE49-F238E27FC236}">
                    <a16:creationId xmlns:a16="http://schemas.microsoft.com/office/drawing/2014/main" id="{C0B255F0-7E12-8016-DAE2-30FC477D3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fik 21" descr="Benutzer mit einfarbiger Füllung">
                <a:extLst>
                  <a:ext uri="{FF2B5EF4-FFF2-40B4-BE49-F238E27FC236}">
                    <a16:creationId xmlns:a16="http://schemas.microsoft.com/office/drawing/2014/main" id="{EB152D4E-8451-95F4-FA90-866115B3C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432366B0-7FA9-50A4-3C4E-46DA7143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Benutzer mit einfarbiger Füllung">
                <a:extLst>
                  <a:ext uri="{FF2B5EF4-FFF2-40B4-BE49-F238E27FC236}">
                    <a16:creationId xmlns:a16="http://schemas.microsoft.com/office/drawing/2014/main" id="{8A1C88EF-FFB4-C35C-1F04-C6DD7829B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Benutzer mit einfarbiger Füllung">
                <a:extLst>
                  <a:ext uri="{FF2B5EF4-FFF2-40B4-BE49-F238E27FC236}">
                    <a16:creationId xmlns:a16="http://schemas.microsoft.com/office/drawing/2014/main" id="{673748CC-4937-270C-8114-BA0ACB242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fik 25" descr="Benutzer mit einfarbiger Füllung">
                <a:extLst>
                  <a:ext uri="{FF2B5EF4-FFF2-40B4-BE49-F238E27FC236}">
                    <a16:creationId xmlns:a16="http://schemas.microsoft.com/office/drawing/2014/main" id="{1645522C-CEF9-92B4-D619-F2CF3DC7D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Benutzer mit einfarbiger Füllung">
                <a:extLst>
                  <a:ext uri="{FF2B5EF4-FFF2-40B4-BE49-F238E27FC236}">
                    <a16:creationId xmlns:a16="http://schemas.microsoft.com/office/drawing/2014/main" id="{B62F317B-B392-2405-BE66-62FBCE7E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Benutzer mit einfarbiger Füllung">
                <a:extLst>
                  <a:ext uri="{FF2B5EF4-FFF2-40B4-BE49-F238E27FC236}">
                    <a16:creationId xmlns:a16="http://schemas.microsoft.com/office/drawing/2014/main" id="{7D4FBB80-01DA-41A0-2BEA-00E3602F7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fik 28" descr="Benutzer mit einfarbiger Füllung">
                <a:extLst>
                  <a:ext uri="{FF2B5EF4-FFF2-40B4-BE49-F238E27FC236}">
                    <a16:creationId xmlns:a16="http://schemas.microsoft.com/office/drawing/2014/main" id="{50E7065A-893D-A9D2-2F21-17BF8817B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fik 29" descr="Benutzer mit einfarbiger Füllung">
                <a:extLst>
                  <a:ext uri="{FF2B5EF4-FFF2-40B4-BE49-F238E27FC236}">
                    <a16:creationId xmlns:a16="http://schemas.microsoft.com/office/drawing/2014/main" id="{77882666-142F-EB99-0467-7A79D34E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fik 30" descr="Benutzer mit einfarbiger Füllung">
                <a:extLst>
                  <a:ext uri="{FF2B5EF4-FFF2-40B4-BE49-F238E27FC236}">
                    <a16:creationId xmlns:a16="http://schemas.microsoft.com/office/drawing/2014/main" id="{3DD11E89-050B-B49D-E291-5B39E4D81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fik 31" descr="Benutzer mit einfarbiger Füllung">
                <a:extLst>
                  <a:ext uri="{FF2B5EF4-FFF2-40B4-BE49-F238E27FC236}">
                    <a16:creationId xmlns:a16="http://schemas.microsoft.com/office/drawing/2014/main" id="{46C3B54B-1938-C5C6-9A7E-715F7806B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fik 32" descr="Benutzer mit einfarbiger Füllung">
                <a:extLst>
                  <a:ext uri="{FF2B5EF4-FFF2-40B4-BE49-F238E27FC236}">
                    <a16:creationId xmlns:a16="http://schemas.microsoft.com/office/drawing/2014/main" id="{4EEFD698-AF9D-1577-86DF-019CA4F0C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fik 33" descr="Benutzer mit einfarbiger Füllung">
                <a:extLst>
                  <a:ext uri="{FF2B5EF4-FFF2-40B4-BE49-F238E27FC236}">
                    <a16:creationId xmlns:a16="http://schemas.microsoft.com/office/drawing/2014/main" id="{A8028EE9-2D17-3993-EEA3-3F16ED574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fik 34" descr="Benutzer mit einfarbiger Füllung">
                <a:extLst>
                  <a:ext uri="{FF2B5EF4-FFF2-40B4-BE49-F238E27FC236}">
                    <a16:creationId xmlns:a16="http://schemas.microsoft.com/office/drawing/2014/main" id="{C4C4B251-B433-BA86-0BF9-7A0347E5D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2C6157DC-C511-A3F9-8588-7BC7585FEC4C}"/>
                </a:ext>
              </a:extLst>
            </p:cNvPr>
            <p:cNvGrpSpPr/>
            <p:nvPr/>
          </p:nvGrpSpPr>
          <p:grpSpPr>
            <a:xfrm>
              <a:off x="8855237" y="3285906"/>
              <a:ext cx="2596714" cy="2645737"/>
              <a:chOff x="6473145" y="291587"/>
              <a:chExt cx="5620550" cy="5653404"/>
            </a:xfrm>
          </p:grpSpPr>
          <p:pic>
            <p:nvPicPr>
              <p:cNvPr id="38" name="Grafik 37" descr="Benutzer mit einfarbiger Füllung">
                <a:extLst>
                  <a:ext uri="{FF2B5EF4-FFF2-40B4-BE49-F238E27FC236}">
                    <a16:creationId xmlns:a16="http://schemas.microsoft.com/office/drawing/2014/main" id="{1F301840-883E-B156-F24B-0AF079C4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fik 38" descr="Benutzer mit einfarbiger Füllung">
                <a:extLst>
                  <a:ext uri="{FF2B5EF4-FFF2-40B4-BE49-F238E27FC236}">
                    <a16:creationId xmlns:a16="http://schemas.microsoft.com/office/drawing/2014/main" id="{2B16C574-401F-0D5F-39CD-4F92F4FA8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fik 39" descr="Benutzer mit einfarbiger Füllung">
                <a:extLst>
                  <a:ext uri="{FF2B5EF4-FFF2-40B4-BE49-F238E27FC236}">
                    <a16:creationId xmlns:a16="http://schemas.microsoft.com/office/drawing/2014/main" id="{E5780A75-BDD3-C8AE-F359-5E2745EB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fik 40" descr="Benutzer mit einfarbiger Füllung">
                <a:extLst>
                  <a:ext uri="{FF2B5EF4-FFF2-40B4-BE49-F238E27FC236}">
                    <a16:creationId xmlns:a16="http://schemas.microsoft.com/office/drawing/2014/main" id="{3D69587F-E282-C3E0-7ED7-FE642DFF8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fik 41" descr="Benutzer mit einfarbiger Füllung">
                <a:extLst>
                  <a:ext uri="{FF2B5EF4-FFF2-40B4-BE49-F238E27FC236}">
                    <a16:creationId xmlns:a16="http://schemas.microsoft.com/office/drawing/2014/main" id="{F16F6ADC-6452-0573-6F00-5C145475A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fik 42" descr="Benutzer mit einfarbiger Füllung">
                <a:extLst>
                  <a:ext uri="{FF2B5EF4-FFF2-40B4-BE49-F238E27FC236}">
                    <a16:creationId xmlns:a16="http://schemas.microsoft.com/office/drawing/2014/main" id="{E5FFE191-895A-FD82-6238-E2E772C70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fik 43" descr="Benutzer mit einfarbiger Füllung">
                <a:extLst>
                  <a:ext uri="{FF2B5EF4-FFF2-40B4-BE49-F238E27FC236}">
                    <a16:creationId xmlns:a16="http://schemas.microsoft.com/office/drawing/2014/main" id="{C4216950-89A3-BAB8-93F5-6FE902BCE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fik 44" descr="Benutzer mit einfarbiger Füllung">
                <a:extLst>
                  <a:ext uri="{FF2B5EF4-FFF2-40B4-BE49-F238E27FC236}">
                    <a16:creationId xmlns:a16="http://schemas.microsoft.com/office/drawing/2014/main" id="{DB4639F2-3CA2-CCC6-9C43-292B52384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fik 45" descr="Benutzer mit einfarbiger Füllung">
                <a:extLst>
                  <a:ext uri="{FF2B5EF4-FFF2-40B4-BE49-F238E27FC236}">
                    <a16:creationId xmlns:a16="http://schemas.microsoft.com/office/drawing/2014/main" id="{78294CAA-A7C8-7CCB-7AA1-D364A6E9D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fik 46" descr="Benutzer mit einfarbiger Füllung">
                <a:extLst>
                  <a:ext uri="{FF2B5EF4-FFF2-40B4-BE49-F238E27FC236}">
                    <a16:creationId xmlns:a16="http://schemas.microsoft.com/office/drawing/2014/main" id="{A6FDF049-7E86-3E6E-BD6B-F7C12511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fik 47" descr="Benutzer mit einfarbiger Füllung">
                <a:extLst>
                  <a:ext uri="{FF2B5EF4-FFF2-40B4-BE49-F238E27FC236}">
                    <a16:creationId xmlns:a16="http://schemas.microsoft.com/office/drawing/2014/main" id="{A6463E92-1CAB-BA85-669A-5DA2DA86E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fik 48" descr="Benutzer mit einfarbiger Füllung">
                <a:extLst>
                  <a:ext uri="{FF2B5EF4-FFF2-40B4-BE49-F238E27FC236}">
                    <a16:creationId xmlns:a16="http://schemas.microsoft.com/office/drawing/2014/main" id="{E7014069-0AFE-2273-B816-A09D5BB7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fik 49" descr="Benutzer mit einfarbiger Füllung">
                <a:extLst>
                  <a:ext uri="{FF2B5EF4-FFF2-40B4-BE49-F238E27FC236}">
                    <a16:creationId xmlns:a16="http://schemas.microsoft.com/office/drawing/2014/main" id="{9DF06D76-C07E-E687-339A-E9C7246D2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fik 50" descr="Benutzer mit einfarbiger Füllung">
                <a:extLst>
                  <a:ext uri="{FF2B5EF4-FFF2-40B4-BE49-F238E27FC236}">
                    <a16:creationId xmlns:a16="http://schemas.microsoft.com/office/drawing/2014/main" id="{811AF373-EC6C-A7CE-73DD-B397044EB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fik 51" descr="Benutzer mit einfarbiger Füllung">
                <a:extLst>
                  <a:ext uri="{FF2B5EF4-FFF2-40B4-BE49-F238E27FC236}">
                    <a16:creationId xmlns:a16="http://schemas.microsoft.com/office/drawing/2014/main" id="{7A7FE0A5-E7AD-E28D-46FD-AFAACF3F1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fik 52" descr="Benutzer mit einfarbiger Füllung">
                <a:extLst>
                  <a:ext uri="{FF2B5EF4-FFF2-40B4-BE49-F238E27FC236}">
                    <a16:creationId xmlns:a16="http://schemas.microsoft.com/office/drawing/2014/main" id="{0935379C-D551-2B2F-5A69-5213D78A5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fik 53" descr="Benutzer mit einfarbiger Füllung">
                <a:extLst>
                  <a:ext uri="{FF2B5EF4-FFF2-40B4-BE49-F238E27FC236}">
                    <a16:creationId xmlns:a16="http://schemas.microsoft.com/office/drawing/2014/main" id="{DF46E406-1FC3-52D3-794D-87035AAB0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fik 54" descr="Benutzer mit einfarbiger Füllung">
                <a:extLst>
                  <a:ext uri="{FF2B5EF4-FFF2-40B4-BE49-F238E27FC236}">
                    <a16:creationId xmlns:a16="http://schemas.microsoft.com/office/drawing/2014/main" id="{471D6C6E-00BA-C8FF-B5A5-4FE7BD10C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fik 55" descr="Benutzer mit einfarbiger Füllung">
                <a:extLst>
                  <a:ext uri="{FF2B5EF4-FFF2-40B4-BE49-F238E27FC236}">
                    <a16:creationId xmlns:a16="http://schemas.microsoft.com/office/drawing/2014/main" id="{3F402425-9128-C440-CD00-369A487FE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fik 56" descr="Benutzer mit einfarbiger Füllung">
                <a:extLst>
                  <a:ext uri="{FF2B5EF4-FFF2-40B4-BE49-F238E27FC236}">
                    <a16:creationId xmlns:a16="http://schemas.microsoft.com/office/drawing/2014/main" id="{790B7AB6-BD1E-058D-89A9-76A9E5082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 descr="Benutzer mit einfarbiger Füllung">
                <a:extLst>
                  <a:ext uri="{FF2B5EF4-FFF2-40B4-BE49-F238E27FC236}">
                    <a16:creationId xmlns:a16="http://schemas.microsoft.com/office/drawing/2014/main" id="{0DC3D229-7992-E5BD-F01F-EBACB1134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fik 58" descr="Benutzer mit einfarbiger Füllung">
                <a:extLst>
                  <a:ext uri="{FF2B5EF4-FFF2-40B4-BE49-F238E27FC236}">
                    <a16:creationId xmlns:a16="http://schemas.microsoft.com/office/drawing/2014/main" id="{5966D963-9EED-A711-D3B1-F1842843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fik 59" descr="Benutzer mit einfarbiger Füllung">
                <a:extLst>
                  <a:ext uri="{FF2B5EF4-FFF2-40B4-BE49-F238E27FC236}">
                    <a16:creationId xmlns:a16="http://schemas.microsoft.com/office/drawing/2014/main" id="{9D52CB4F-3318-861D-BFEA-675385FF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fik 60" descr="Benutzer mit einfarbiger Füllung">
                <a:extLst>
                  <a:ext uri="{FF2B5EF4-FFF2-40B4-BE49-F238E27FC236}">
                    <a16:creationId xmlns:a16="http://schemas.microsoft.com/office/drawing/2014/main" id="{DA08AE70-A253-3F3A-B0FF-BDE031F1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fik 61" descr="Benutzer mit einfarbiger Füllung">
                <a:extLst>
                  <a:ext uri="{FF2B5EF4-FFF2-40B4-BE49-F238E27FC236}">
                    <a16:creationId xmlns:a16="http://schemas.microsoft.com/office/drawing/2014/main" id="{714D2C0A-7089-139B-1DBF-4CFA58A0C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afik 62" descr="Benutzer mit einfarbiger Füllung">
                <a:extLst>
                  <a:ext uri="{FF2B5EF4-FFF2-40B4-BE49-F238E27FC236}">
                    <a16:creationId xmlns:a16="http://schemas.microsoft.com/office/drawing/2014/main" id="{FEFD1396-6CF5-3745-1DC5-00B39F573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fik 63" descr="Benutzer mit einfarbiger Füllung">
                <a:extLst>
                  <a:ext uri="{FF2B5EF4-FFF2-40B4-BE49-F238E27FC236}">
                    <a16:creationId xmlns:a16="http://schemas.microsoft.com/office/drawing/2014/main" id="{B3A3B7FD-3A4C-A82B-ED41-061B3A539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fik 64" descr="Benutzer mit einfarbiger Füllung">
                <a:extLst>
                  <a:ext uri="{FF2B5EF4-FFF2-40B4-BE49-F238E27FC236}">
                    <a16:creationId xmlns:a16="http://schemas.microsoft.com/office/drawing/2014/main" id="{40426DF5-7323-C826-6BDE-DF379F9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fik 65" descr="Benutzer mit einfarbiger Füllung">
                <a:extLst>
                  <a:ext uri="{FF2B5EF4-FFF2-40B4-BE49-F238E27FC236}">
                    <a16:creationId xmlns:a16="http://schemas.microsoft.com/office/drawing/2014/main" id="{D9330666-7ED1-FA1D-57C3-B6C06282E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fik 66" descr="Benutzer mit einfarbiger Füllung">
                <a:extLst>
                  <a:ext uri="{FF2B5EF4-FFF2-40B4-BE49-F238E27FC236}">
                    <a16:creationId xmlns:a16="http://schemas.microsoft.com/office/drawing/2014/main" id="{EAE57BAF-2784-285F-3108-09D26501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fik 67" descr="Benutzer mit einfarbiger Füllung">
                <a:extLst>
                  <a:ext uri="{FF2B5EF4-FFF2-40B4-BE49-F238E27FC236}">
                    <a16:creationId xmlns:a16="http://schemas.microsoft.com/office/drawing/2014/main" id="{44D0DFC5-CA97-B4BD-A9CD-D4982FDB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fik 68" descr="Benutzer mit einfarbiger Füllung">
                <a:extLst>
                  <a:ext uri="{FF2B5EF4-FFF2-40B4-BE49-F238E27FC236}">
                    <a16:creationId xmlns:a16="http://schemas.microsoft.com/office/drawing/2014/main" id="{B59E17C3-C5FC-BF8D-E4A9-7D029D76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fik 69" descr="Benutzer mit einfarbiger Füllung">
                <a:extLst>
                  <a:ext uri="{FF2B5EF4-FFF2-40B4-BE49-F238E27FC236}">
                    <a16:creationId xmlns:a16="http://schemas.microsoft.com/office/drawing/2014/main" id="{A702C0F8-B822-8A6B-84DF-BDC4D841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fik 70" descr="Benutzer mit einfarbiger Füllung">
                <a:extLst>
                  <a:ext uri="{FF2B5EF4-FFF2-40B4-BE49-F238E27FC236}">
                    <a16:creationId xmlns:a16="http://schemas.microsoft.com/office/drawing/2014/main" id="{963796B2-3A83-2402-D038-FAB01FEB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9984613-F8DA-B660-D11A-03E4B2385FB9}"/>
                </a:ext>
              </a:extLst>
            </p:cNvPr>
            <p:cNvGrpSpPr/>
            <p:nvPr/>
          </p:nvGrpSpPr>
          <p:grpSpPr>
            <a:xfrm>
              <a:off x="7056819" y="1029649"/>
              <a:ext cx="2596714" cy="2645737"/>
              <a:chOff x="6473145" y="291587"/>
              <a:chExt cx="5620550" cy="5653404"/>
            </a:xfrm>
          </p:grpSpPr>
          <p:pic>
            <p:nvPicPr>
              <p:cNvPr id="73" name="Grafik 72" descr="Benutzer mit einfarbiger Füllung">
                <a:extLst>
                  <a:ext uri="{FF2B5EF4-FFF2-40B4-BE49-F238E27FC236}">
                    <a16:creationId xmlns:a16="http://schemas.microsoft.com/office/drawing/2014/main" id="{EE669F26-B84E-F010-8378-6A62F1C6F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fik 73" descr="Benutzer mit einfarbiger Füllung">
                <a:extLst>
                  <a:ext uri="{FF2B5EF4-FFF2-40B4-BE49-F238E27FC236}">
                    <a16:creationId xmlns:a16="http://schemas.microsoft.com/office/drawing/2014/main" id="{C7F0033D-E7CF-2906-4063-9C4AA12B9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fik 74" descr="Benutzer mit einfarbiger Füllung">
                <a:extLst>
                  <a:ext uri="{FF2B5EF4-FFF2-40B4-BE49-F238E27FC236}">
                    <a16:creationId xmlns:a16="http://schemas.microsoft.com/office/drawing/2014/main" id="{11712D31-8BF2-30C7-6917-9A384661F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fik 75" descr="Benutzer mit einfarbiger Füllung">
                <a:extLst>
                  <a:ext uri="{FF2B5EF4-FFF2-40B4-BE49-F238E27FC236}">
                    <a16:creationId xmlns:a16="http://schemas.microsoft.com/office/drawing/2014/main" id="{C0B0379E-4452-3C9A-D961-F3D9E67A1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Grafik 76" descr="Benutzer mit einfarbiger Füllung">
                <a:extLst>
                  <a:ext uri="{FF2B5EF4-FFF2-40B4-BE49-F238E27FC236}">
                    <a16:creationId xmlns:a16="http://schemas.microsoft.com/office/drawing/2014/main" id="{CB8FD698-08EF-3984-9A7A-2050005C9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fik 77" descr="Benutzer mit einfarbiger Füllung">
                <a:extLst>
                  <a:ext uri="{FF2B5EF4-FFF2-40B4-BE49-F238E27FC236}">
                    <a16:creationId xmlns:a16="http://schemas.microsoft.com/office/drawing/2014/main" id="{C1E021E3-4F4D-3116-CD4C-97C1ADCB5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fik 78" descr="Benutzer mit einfarbiger Füllung">
                <a:extLst>
                  <a:ext uri="{FF2B5EF4-FFF2-40B4-BE49-F238E27FC236}">
                    <a16:creationId xmlns:a16="http://schemas.microsoft.com/office/drawing/2014/main" id="{CF5947C9-BC77-5AC9-F2BB-A63DABB8B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fik 79" descr="Benutzer mit einfarbiger Füllung">
                <a:extLst>
                  <a:ext uri="{FF2B5EF4-FFF2-40B4-BE49-F238E27FC236}">
                    <a16:creationId xmlns:a16="http://schemas.microsoft.com/office/drawing/2014/main" id="{0C15E55F-6A23-F2D5-3412-B0E23E7ED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fik 80" descr="Benutzer mit einfarbiger Füllung">
                <a:extLst>
                  <a:ext uri="{FF2B5EF4-FFF2-40B4-BE49-F238E27FC236}">
                    <a16:creationId xmlns:a16="http://schemas.microsoft.com/office/drawing/2014/main" id="{3E53BD2F-4855-E770-0B97-015E64686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fik 81" descr="Benutzer mit einfarbiger Füllung">
                <a:extLst>
                  <a:ext uri="{FF2B5EF4-FFF2-40B4-BE49-F238E27FC236}">
                    <a16:creationId xmlns:a16="http://schemas.microsoft.com/office/drawing/2014/main" id="{66D32F37-8EA9-524A-974F-CE7E8B5B0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fik 82" descr="Benutzer mit einfarbiger Füllung">
                <a:extLst>
                  <a:ext uri="{FF2B5EF4-FFF2-40B4-BE49-F238E27FC236}">
                    <a16:creationId xmlns:a16="http://schemas.microsoft.com/office/drawing/2014/main" id="{D1A38C50-96F5-13C7-95E5-6F3D0F54E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fik 83" descr="Benutzer mit einfarbiger Füllung">
                <a:extLst>
                  <a:ext uri="{FF2B5EF4-FFF2-40B4-BE49-F238E27FC236}">
                    <a16:creationId xmlns:a16="http://schemas.microsoft.com/office/drawing/2014/main" id="{57997530-2DEF-2E9C-3D00-5DFEB74E7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fik 84" descr="Benutzer mit einfarbiger Füllung">
                <a:extLst>
                  <a:ext uri="{FF2B5EF4-FFF2-40B4-BE49-F238E27FC236}">
                    <a16:creationId xmlns:a16="http://schemas.microsoft.com/office/drawing/2014/main" id="{C15E6259-14A5-7133-23FA-285547840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fik 85" descr="Benutzer mit einfarbiger Füllung">
                <a:extLst>
                  <a:ext uri="{FF2B5EF4-FFF2-40B4-BE49-F238E27FC236}">
                    <a16:creationId xmlns:a16="http://schemas.microsoft.com/office/drawing/2014/main" id="{67DA7210-7433-31F9-C415-27C88D418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fik 86" descr="Benutzer mit einfarbiger Füllung">
                <a:extLst>
                  <a:ext uri="{FF2B5EF4-FFF2-40B4-BE49-F238E27FC236}">
                    <a16:creationId xmlns:a16="http://schemas.microsoft.com/office/drawing/2014/main" id="{20FCCF44-6AEF-A42B-A1CB-D2D66C6EC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fik 87" descr="Benutzer mit einfarbiger Füllung">
                <a:extLst>
                  <a:ext uri="{FF2B5EF4-FFF2-40B4-BE49-F238E27FC236}">
                    <a16:creationId xmlns:a16="http://schemas.microsoft.com/office/drawing/2014/main" id="{634332BB-7C71-D698-4D45-A29EF54D5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fik 88" descr="Benutzer mit einfarbiger Füllung">
                <a:extLst>
                  <a:ext uri="{FF2B5EF4-FFF2-40B4-BE49-F238E27FC236}">
                    <a16:creationId xmlns:a16="http://schemas.microsoft.com/office/drawing/2014/main" id="{461F12D7-56DD-9BE4-1EE1-C4B7A1C3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fik 89" descr="Benutzer mit einfarbiger Füllung">
                <a:extLst>
                  <a:ext uri="{FF2B5EF4-FFF2-40B4-BE49-F238E27FC236}">
                    <a16:creationId xmlns:a16="http://schemas.microsoft.com/office/drawing/2014/main" id="{D8A732EC-F18F-C215-7CB8-3BFAAB7E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Grafik 90" descr="Benutzer mit einfarbiger Füllung">
                <a:extLst>
                  <a:ext uri="{FF2B5EF4-FFF2-40B4-BE49-F238E27FC236}">
                    <a16:creationId xmlns:a16="http://schemas.microsoft.com/office/drawing/2014/main" id="{66A7CEB6-5C31-0A15-5F1B-708C1FA7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fik 91" descr="Benutzer mit einfarbiger Füllung">
                <a:extLst>
                  <a:ext uri="{FF2B5EF4-FFF2-40B4-BE49-F238E27FC236}">
                    <a16:creationId xmlns:a16="http://schemas.microsoft.com/office/drawing/2014/main" id="{04D0A74B-EE55-348F-F2B2-0530A1AA5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fik 92" descr="Benutzer mit einfarbiger Füllung">
                <a:extLst>
                  <a:ext uri="{FF2B5EF4-FFF2-40B4-BE49-F238E27FC236}">
                    <a16:creationId xmlns:a16="http://schemas.microsoft.com/office/drawing/2014/main" id="{F698A1B7-FD5A-DCA3-A987-DA5357C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4" name="Grafik 93" descr="Benutzer mit einfarbiger Füllung">
                <a:extLst>
                  <a:ext uri="{FF2B5EF4-FFF2-40B4-BE49-F238E27FC236}">
                    <a16:creationId xmlns:a16="http://schemas.microsoft.com/office/drawing/2014/main" id="{8374F0A6-A407-F2CC-BB84-164E9DEEE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fik 94" descr="Benutzer mit einfarbiger Füllung">
                <a:extLst>
                  <a:ext uri="{FF2B5EF4-FFF2-40B4-BE49-F238E27FC236}">
                    <a16:creationId xmlns:a16="http://schemas.microsoft.com/office/drawing/2014/main" id="{AD5FEA30-315F-E7C7-D186-9E277B051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6" name="Grafik 95" descr="Benutzer mit einfarbiger Füllung">
                <a:extLst>
                  <a:ext uri="{FF2B5EF4-FFF2-40B4-BE49-F238E27FC236}">
                    <a16:creationId xmlns:a16="http://schemas.microsoft.com/office/drawing/2014/main" id="{A1E999A9-22A8-B1C5-66B4-4EFECA6C2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7" name="Grafik 96" descr="Benutzer mit einfarbiger Füllung">
                <a:extLst>
                  <a:ext uri="{FF2B5EF4-FFF2-40B4-BE49-F238E27FC236}">
                    <a16:creationId xmlns:a16="http://schemas.microsoft.com/office/drawing/2014/main" id="{687F96AF-A4F9-5DD4-54EE-A594E23F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8" name="Grafik 97" descr="Benutzer mit einfarbiger Füllung">
                <a:extLst>
                  <a:ext uri="{FF2B5EF4-FFF2-40B4-BE49-F238E27FC236}">
                    <a16:creationId xmlns:a16="http://schemas.microsoft.com/office/drawing/2014/main" id="{ACA0D2DD-277F-E582-BD5F-900BA1D69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9" name="Grafik 98" descr="Benutzer mit einfarbiger Füllung">
                <a:extLst>
                  <a:ext uri="{FF2B5EF4-FFF2-40B4-BE49-F238E27FC236}">
                    <a16:creationId xmlns:a16="http://schemas.microsoft.com/office/drawing/2014/main" id="{42FC7E32-1B55-DA3F-A354-85B113C0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0" name="Grafik 99" descr="Benutzer mit einfarbiger Füllung">
                <a:extLst>
                  <a:ext uri="{FF2B5EF4-FFF2-40B4-BE49-F238E27FC236}">
                    <a16:creationId xmlns:a16="http://schemas.microsoft.com/office/drawing/2014/main" id="{98302E5C-5CE8-346D-CDAE-24FBB17E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Grafik 100" descr="Benutzer mit einfarbiger Füllung">
                <a:extLst>
                  <a:ext uri="{FF2B5EF4-FFF2-40B4-BE49-F238E27FC236}">
                    <a16:creationId xmlns:a16="http://schemas.microsoft.com/office/drawing/2014/main" id="{1CE7D19D-4F20-663A-86D3-DC12636B0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" name="Grafik 101" descr="Benutzer mit einfarbiger Füllung">
                <a:extLst>
                  <a:ext uri="{FF2B5EF4-FFF2-40B4-BE49-F238E27FC236}">
                    <a16:creationId xmlns:a16="http://schemas.microsoft.com/office/drawing/2014/main" id="{49F54118-EE5C-02BE-40CF-D4430E061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fik 102" descr="Benutzer mit einfarbiger Füllung">
                <a:extLst>
                  <a:ext uri="{FF2B5EF4-FFF2-40B4-BE49-F238E27FC236}">
                    <a16:creationId xmlns:a16="http://schemas.microsoft.com/office/drawing/2014/main" id="{246B9ECE-E193-6BC1-FA09-094274FF3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fik 103" descr="Benutzer mit einfarbiger Füllung">
                <a:extLst>
                  <a:ext uri="{FF2B5EF4-FFF2-40B4-BE49-F238E27FC236}">
                    <a16:creationId xmlns:a16="http://schemas.microsoft.com/office/drawing/2014/main" id="{C87F82CE-A158-C765-561C-EBF1BDAC4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fik 104" descr="Benutzer mit einfarbiger Füllung">
                <a:extLst>
                  <a:ext uri="{FF2B5EF4-FFF2-40B4-BE49-F238E27FC236}">
                    <a16:creationId xmlns:a16="http://schemas.microsoft.com/office/drawing/2014/main" id="{95A532F4-8F5C-1089-3B13-EF9DF0D2C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Benutzer mit einfarbiger Füllung">
                <a:extLst>
                  <a:ext uri="{FF2B5EF4-FFF2-40B4-BE49-F238E27FC236}">
                    <a16:creationId xmlns:a16="http://schemas.microsoft.com/office/drawing/2014/main" id="{0FD9418F-629F-2EA8-FB65-4AA07BECB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73C389E-83CB-5920-F6EB-058E50BA5961}"/>
                </a:ext>
              </a:extLst>
            </p:cNvPr>
            <p:cNvGrpSpPr/>
            <p:nvPr/>
          </p:nvGrpSpPr>
          <p:grpSpPr>
            <a:xfrm>
              <a:off x="9438911" y="1016302"/>
              <a:ext cx="2596714" cy="2645737"/>
              <a:chOff x="6473145" y="291587"/>
              <a:chExt cx="5620550" cy="5653404"/>
            </a:xfrm>
          </p:grpSpPr>
          <p:pic>
            <p:nvPicPr>
              <p:cNvPr id="108" name="Grafik 107" descr="Benutzer mit einfarbiger Füllung">
                <a:extLst>
                  <a:ext uri="{FF2B5EF4-FFF2-40B4-BE49-F238E27FC236}">
                    <a16:creationId xmlns:a16="http://schemas.microsoft.com/office/drawing/2014/main" id="{734C3310-FB69-9175-17E7-5E45C965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fik 108" descr="Benutzer mit einfarbiger Füllung">
                <a:extLst>
                  <a:ext uri="{FF2B5EF4-FFF2-40B4-BE49-F238E27FC236}">
                    <a16:creationId xmlns:a16="http://schemas.microsoft.com/office/drawing/2014/main" id="{80748A89-D2E5-8DB6-7E2E-4D96A0B80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0" name="Grafik 109" descr="Benutzer mit einfarbiger Füllung">
                <a:extLst>
                  <a:ext uri="{FF2B5EF4-FFF2-40B4-BE49-F238E27FC236}">
                    <a16:creationId xmlns:a16="http://schemas.microsoft.com/office/drawing/2014/main" id="{4F95F418-F4A9-24EC-0453-ECBD63272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fik 110" descr="Benutzer mit einfarbiger Füllung">
                <a:extLst>
                  <a:ext uri="{FF2B5EF4-FFF2-40B4-BE49-F238E27FC236}">
                    <a16:creationId xmlns:a16="http://schemas.microsoft.com/office/drawing/2014/main" id="{ADED80F6-8D3F-EF98-D652-2E9BBB55B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2" name="Grafik 111" descr="Benutzer mit einfarbiger Füllung">
                <a:extLst>
                  <a:ext uri="{FF2B5EF4-FFF2-40B4-BE49-F238E27FC236}">
                    <a16:creationId xmlns:a16="http://schemas.microsoft.com/office/drawing/2014/main" id="{28A55EBB-BF4A-1618-70D6-683C8C17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fik 112" descr="Benutzer mit einfarbiger Füllung">
                <a:extLst>
                  <a:ext uri="{FF2B5EF4-FFF2-40B4-BE49-F238E27FC236}">
                    <a16:creationId xmlns:a16="http://schemas.microsoft.com/office/drawing/2014/main" id="{F0C7FE81-77A6-7AF7-D136-E2026E56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fik 113" descr="Benutzer mit einfarbiger Füllung">
                <a:extLst>
                  <a:ext uri="{FF2B5EF4-FFF2-40B4-BE49-F238E27FC236}">
                    <a16:creationId xmlns:a16="http://schemas.microsoft.com/office/drawing/2014/main" id="{3F2CD614-B6E9-515E-EE43-F8B237317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fik 114" descr="Benutzer mit einfarbiger Füllung">
                <a:extLst>
                  <a:ext uri="{FF2B5EF4-FFF2-40B4-BE49-F238E27FC236}">
                    <a16:creationId xmlns:a16="http://schemas.microsoft.com/office/drawing/2014/main" id="{FF0F69F8-A72D-72B2-11DE-638B495F3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fik 115" descr="Benutzer mit einfarbiger Füllung">
                <a:extLst>
                  <a:ext uri="{FF2B5EF4-FFF2-40B4-BE49-F238E27FC236}">
                    <a16:creationId xmlns:a16="http://schemas.microsoft.com/office/drawing/2014/main" id="{D3B7D74E-04AB-1E99-BBB3-8C72C7861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7" name="Grafik 116" descr="Benutzer mit einfarbiger Füllung">
                <a:extLst>
                  <a:ext uri="{FF2B5EF4-FFF2-40B4-BE49-F238E27FC236}">
                    <a16:creationId xmlns:a16="http://schemas.microsoft.com/office/drawing/2014/main" id="{01C63640-50F0-7E70-7B20-5D546F80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fik 117" descr="Benutzer mit einfarbiger Füllung">
                <a:extLst>
                  <a:ext uri="{FF2B5EF4-FFF2-40B4-BE49-F238E27FC236}">
                    <a16:creationId xmlns:a16="http://schemas.microsoft.com/office/drawing/2014/main" id="{EE2A7B57-E2B1-6175-F713-7F72F5A8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9" name="Grafik 118" descr="Benutzer mit einfarbiger Füllung">
                <a:extLst>
                  <a:ext uri="{FF2B5EF4-FFF2-40B4-BE49-F238E27FC236}">
                    <a16:creationId xmlns:a16="http://schemas.microsoft.com/office/drawing/2014/main" id="{59342C21-7BE4-74BC-C2D4-FB299182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0" name="Grafik 119" descr="Benutzer mit einfarbiger Füllung">
                <a:extLst>
                  <a:ext uri="{FF2B5EF4-FFF2-40B4-BE49-F238E27FC236}">
                    <a16:creationId xmlns:a16="http://schemas.microsoft.com/office/drawing/2014/main" id="{09B8419B-CACF-A633-5BC1-E8D164B52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1" name="Grafik 120" descr="Benutzer mit einfarbiger Füllung">
                <a:extLst>
                  <a:ext uri="{FF2B5EF4-FFF2-40B4-BE49-F238E27FC236}">
                    <a16:creationId xmlns:a16="http://schemas.microsoft.com/office/drawing/2014/main" id="{0DCB7AB3-0D07-00E0-9B63-BE14A67D4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2" name="Grafik 121" descr="Benutzer mit einfarbiger Füllung">
                <a:extLst>
                  <a:ext uri="{FF2B5EF4-FFF2-40B4-BE49-F238E27FC236}">
                    <a16:creationId xmlns:a16="http://schemas.microsoft.com/office/drawing/2014/main" id="{0D8CC0FC-F14E-BFB4-9721-F75262DCA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Grafik 122" descr="Benutzer mit einfarbiger Füllung">
                <a:extLst>
                  <a:ext uri="{FF2B5EF4-FFF2-40B4-BE49-F238E27FC236}">
                    <a16:creationId xmlns:a16="http://schemas.microsoft.com/office/drawing/2014/main" id="{00F736BC-732B-E6CD-EB55-12B0573F9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4" name="Grafik 123" descr="Benutzer mit einfarbiger Füllung">
                <a:extLst>
                  <a:ext uri="{FF2B5EF4-FFF2-40B4-BE49-F238E27FC236}">
                    <a16:creationId xmlns:a16="http://schemas.microsoft.com/office/drawing/2014/main" id="{6FF54C75-219D-81FD-8E82-E396872E5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" name="Grafik 124" descr="Benutzer mit einfarbiger Füllung">
                <a:extLst>
                  <a:ext uri="{FF2B5EF4-FFF2-40B4-BE49-F238E27FC236}">
                    <a16:creationId xmlns:a16="http://schemas.microsoft.com/office/drawing/2014/main" id="{0D573F3B-32C0-9A79-7ADD-B997FF36E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6" name="Grafik 125" descr="Benutzer mit einfarbiger Füllung">
                <a:extLst>
                  <a:ext uri="{FF2B5EF4-FFF2-40B4-BE49-F238E27FC236}">
                    <a16:creationId xmlns:a16="http://schemas.microsoft.com/office/drawing/2014/main" id="{20611757-D433-A399-32E0-BDEA7769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7" name="Grafik 126" descr="Benutzer mit einfarbiger Füllung">
                <a:extLst>
                  <a:ext uri="{FF2B5EF4-FFF2-40B4-BE49-F238E27FC236}">
                    <a16:creationId xmlns:a16="http://schemas.microsoft.com/office/drawing/2014/main" id="{D00DEE31-517E-633A-E625-DC74C474E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8" name="Grafik 127" descr="Benutzer mit einfarbiger Füllung">
                <a:extLst>
                  <a:ext uri="{FF2B5EF4-FFF2-40B4-BE49-F238E27FC236}">
                    <a16:creationId xmlns:a16="http://schemas.microsoft.com/office/drawing/2014/main" id="{2068B7F2-3CCE-56A8-3180-5BCBCD494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Grafik 128" descr="Benutzer mit einfarbiger Füllung">
                <a:extLst>
                  <a:ext uri="{FF2B5EF4-FFF2-40B4-BE49-F238E27FC236}">
                    <a16:creationId xmlns:a16="http://schemas.microsoft.com/office/drawing/2014/main" id="{1A664AD9-2750-D994-8BC3-D20884FBF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0" name="Grafik 129" descr="Benutzer mit einfarbiger Füllung">
                <a:extLst>
                  <a:ext uri="{FF2B5EF4-FFF2-40B4-BE49-F238E27FC236}">
                    <a16:creationId xmlns:a16="http://schemas.microsoft.com/office/drawing/2014/main" id="{7FDFD2AE-ACD2-3BAB-1BA5-F1BBD23B7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1" name="Grafik 130" descr="Benutzer mit einfarbiger Füllung">
                <a:extLst>
                  <a:ext uri="{FF2B5EF4-FFF2-40B4-BE49-F238E27FC236}">
                    <a16:creationId xmlns:a16="http://schemas.microsoft.com/office/drawing/2014/main" id="{B6701DB8-2827-F872-09FA-0ACD50434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2" name="Grafik 131" descr="Benutzer mit einfarbiger Füllung">
                <a:extLst>
                  <a:ext uri="{FF2B5EF4-FFF2-40B4-BE49-F238E27FC236}">
                    <a16:creationId xmlns:a16="http://schemas.microsoft.com/office/drawing/2014/main" id="{A45C6480-450D-321B-BB12-C653E8AA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3" name="Grafik 132" descr="Benutzer mit einfarbiger Füllung">
                <a:extLst>
                  <a:ext uri="{FF2B5EF4-FFF2-40B4-BE49-F238E27FC236}">
                    <a16:creationId xmlns:a16="http://schemas.microsoft.com/office/drawing/2014/main" id="{06D4EEDD-DB2B-9559-2F74-1A5BB6C9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4" name="Grafik 133" descr="Benutzer mit einfarbiger Füllung">
                <a:extLst>
                  <a:ext uri="{FF2B5EF4-FFF2-40B4-BE49-F238E27FC236}">
                    <a16:creationId xmlns:a16="http://schemas.microsoft.com/office/drawing/2014/main" id="{3FCE5A53-2710-0F09-6718-F92CDA06F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5" name="Grafik 134" descr="Benutzer mit einfarbiger Füllung">
                <a:extLst>
                  <a:ext uri="{FF2B5EF4-FFF2-40B4-BE49-F238E27FC236}">
                    <a16:creationId xmlns:a16="http://schemas.microsoft.com/office/drawing/2014/main" id="{D15B8EA9-0BB3-EFC5-EF89-F3463B027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fik 135" descr="Benutzer mit einfarbiger Füllung">
                <a:extLst>
                  <a:ext uri="{FF2B5EF4-FFF2-40B4-BE49-F238E27FC236}">
                    <a16:creationId xmlns:a16="http://schemas.microsoft.com/office/drawing/2014/main" id="{5A283BEA-FA2A-8326-2797-AF399FA19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fik 136" descr="Benutzer mit einfarbiger Füllung">
                <a:extLst>
                  <a:ext uri="{FF2B5EF4-FFF2-40B4-BE49-F238E27FC236}">
                    <a16:creationId xmlns:a16="http://schemas.microsoft.com/office/drawing/2014/main" id="{C28CA1DF-33F2-AC97-2557-7B5CB867F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8" name="Grafik 137" descr="Benutzer mit einfarbiger Füllung">
                <a:extLst>
                  <a:ext uri="{FF2B5EF4-FFF2-40B4-BE49-F238E27FC236}">
                    <a16:creationId xmlns:a16="http://schemas.microsoft.com/office/drawing/2014/main" id="{AB6AF2DD-CD5C-9675-DB4D-51401B387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9" name="Grafik 138" descr="Benutzer mit einfarbiger Füllung">
                <a:extLst>
                  <a:ext uri="{FF2B5EF4-FFF2-40B4-BE49-F238E27FC236}">
                    <a16:creationId xmlns:a16="http://schemas.microsoft.com/office/drawing/2014/main" id="{CAA48341-55B7-FCDE-C3C1-BDA4AB552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0" name="Grafik 139" descr="Benutzer mit einfarbiger Füllung">
                <a:extLst>
                  <a:ext uri="{FF2B5EF4-FFF2-40B4-BE49-F238E27FC236}">
                    <a16:creationId xmlns:a16="http://schemas.microsoft.com/office/drawing/2014/main" id="{6304AF5F-4AD5-3D79-2637-4DE036EE4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1" name="Grafik 140" descr="Benutzer mit einfarbiger Füllung">
                <a:extLst>
                  <a:ext uri="{FF2B5EF4-FFF2-40B4-BE49-F238E27FC236}">
                    <a16:creationId xmlns:a16="http://schemas.microsoft.com/office/drawing/2014/main" id="{80D60552-2C2F-2861-BBC5-401EC50C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3978112-FA81-36D5-EE84-7B53DBED32B4}"/>
                </a:ext>
              </a:extLst>
            </p:cNvPr>
            <p:cNvGrpSpPr/>
            <p:nvPr/>
          </p:nvGrpSpPr>
          <p:grpSpPr>
            <a:xfrm>
              <a:off x="4153147" y="3881914"/>
              <a:ext cx="2596714" cy="2645737"/>
              <a:chOff x="6473145" y="291587"/>
              <a:chExt cx="5620550" cy="5653404"/>
            </a:xfrm>
          </p:grpSpPr>
          <p:pic>
            <p:nvPicPr>
              <p:cNvPr id="143" name="Grafik 142" descr="Benutzer mit einfarbiger Füllung">
                <a:extLst>
                  <a:ext uri="{FF2B5EF4-FFF2-40B4-BE49-F238E27FC236}">
                    <a16:creationId xmlns:a16="http://schemas.microsoft.com/office/drawing/2014/main" id="{D1D2675E-298E-E047-F4BB-08E9AB7AC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4" name="Grafik 143" descr="Benutzer mit einfarbiger Füllung">
                <a:extLst>
                  <a:ext uri="{FF2B5EF4-FFF2-40B4-BE49-F238E27FC236}">
                    <a16:creationId xmlns:a16="http://schemas.microsoft.com/office/drawing/2014/main" id="{63EF20BB-7774-CE58-3888-3EEDC3C3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5" name="Grafik 144" descr="Benutzer mit einfarbiger Füllung">
                <a:extLst>
                  <a:ext uri="{FF2B5EF4-FFF2-40B4-BE49-F238E27FC236}">
                    <a16:creationId xmlns:a16="http://schemas.microsoft.com/office/drawing/2014/main" id="{3F0816C1-B4BD-517E-E995-BB4B548A3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6" name="Grafik 145" descr="Benutzer mit einfarbiger Füllung">
                <a:extLst>
                  <a:ext uri="{FF2B5EF4-FFF2-40B4-BE49-F238E27FC236}">
                    <a16:creationId xmlns:a16="http://schemas.microsoft.com/office/drawing/2014/main" id="{92D738CA-5432-B622-AB79-EA4250629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7" name="Grafik 146" descr="Benutzer mit einfarbiger Füllung">
                <a:extLst>
                  <a:ext uri="{FF2B5EF4-FFF2-40B4-BE49-F238E27FC236}">
                    <a16:creationId xmlns:a16="http://schemas.microsoft.com/office/drawing/2014/main" id="{E3E3A711-B41E-133B-6611-196E49017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8" name="Grafik 147" descr="Benutzer mit einfarbiger Füllung">
                <a:extLst>
                  <a:ext uri="{FF2B5EF4-FFF2-40B4-BE49-F238E27FC236}">
                    <a16:creationId xmlns:a16="http://schemas.microsoft.com/office/drawing/2014/main" id="{1E2411D1-F39B-A773-B267-949B1A64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9" name="Grafik 148" descr="Benutzer mit einfarbiger Füllung">
                <a:extLst>
                  <a:ext uri="{FF2B5EF4-FFF2-40B4-BE49-F238E27FC236}">
                    <a16:creationId xmlns:a16="http://schemas.microsoft.com/office/drawing/2014/main" id="{FFDEE870-ADE2-708E-F00F-A78E35E85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0" name="Grafik 149" descr="Benutzer mit einfarbiger Füllung">
                <a:extLst>
                  <a:ext uri="{FF2B5EF4-FFF2-40B4-BE49-F238E27FC236}">
                    <a16:creationId xmlns:a16="http://schemas.microsoft.com/office/drawing/2014/main" id="{AEFD4354-73AE-22C9-E359-F56E750D3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1" name="Grafik 150" descr="Benutzer mit einfarbiger Füllung">
                <a:extLst>
                  <a:ext uri="{FF2B5EF4-FFF2-40B4-BE49-F238E27FC236}">
                    <a16:creationId xmlns:a16="http://schemas.microsoft.com/office/drawing/2014/main" id="{A79E85D6-0E7C-9F6C-3285-DCF88052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2" name="Grafik 151" descr="Benutzer mit einfarbiger Füllung">
                <a:extLst>
                  <a:ext uri="{FF2B5EF4-FFF2-40B4-BE49-F238E27FC236}">
                    <a16:creationId xmlns:a16="http://schemas.microsoft.com/office/drawing/2014/main" id="{CD42A920-0B86-7F6A-B707-BC929E73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3" name="Grafik 152" descr="Benutzer mit einfarbiger Füllung">
                <a:extLst>
                  <a:ext uri="{FF2B5EF4-FFF2-40B4-BE49-F238E27FC236}">
                    <a16:creationId xmlns:a16="http://schemas.microsoft.com/office/drawing/2014/main" id="{D4D88C2E-EC17-FFD9-1E7A-CC7EC5613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4" name="Grafik 153" descr="Benutzer mit einfarbiger Füllung">
                <a:extLst>
                  <a:ext uri="{FF2B5EF4-FFF2-40B4-BE49-F238E27FC236}">
                    <a16:creationId xmlns:a16="http://schemas.microsoft.com/office/drawing/2014/main" id="{E835F478-31B0-2B6E-3777-B3CFB854A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5" name="Grafik 154" descr="Benutzer mit einfarbiger Füllung">
                <a:extLst>
                  <a:ext uri="{FF2B5EF4-FFF2-40B4-BE49-F238E27FC236}">
                    <a16:creationId xmlns:a16="http://schemas.microsoft.com/office/drawing/2014/main" id="{F9024700-5E31-B839-9538-42FA2B07C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6" name="Grafik 155" descr="Benutzer mit einfarbiger Füllung">
                <a:extLst>
                  <a:ext uri="{FF2B5EF4-FFF2-40B4-BE49-F238E27FC236}">
                    <a16:creationId xmlns:a16="http://schemas.microsoft.com/office/drawing/2014/main" id="{108ED1E2-2368-8024-F343-2B4B8311D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7" name="Grafik 156" descr="Benutzer mit einfarbiger Füllung">
                <a:extLst>
                  <a:ext uri="{FF2B5EF4-FFF2-40B4-BE49-F238E27FC236}">
                    <a16:creationId xmlns:a16="http://schemas.microsoft.com/office/drawing/2014/main" id="{39790028-F752-7F32-C842-F2F14857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fik 157" descr="Benutzer mit einfarbiger Füllung">
                <a:extLst>
                  <a:ext uri="{FF2B5EF4-FFF2-40B4-BE49-F238E27FC236}">
                    <a16:creationId xmlns:a16="http://schemas.microsoft.com/office/drawing/2014/main" id="{92E892E2-C8F0-5436-B863-A50153B6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9" name="Grafik 158" descr="Benutzer mit einfarbiger Füllung">
                <a:extLst>
                  <a:ext uri="{FF2B5EF4-FFF2-40B4-BE49-F238E27FC236}">
                    <a16:creationId xmlns:a16="http://schemas.microsoft.com/office/drawing/2014/main" id="{C5D6C35F-C559-74A2-D757-46CB039AA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0" name="Grafik 159" descr="Benutzer mit einfarbiger Füllung">
                <a:extLst>
                  <a:ext uri="{FF2B5EF4-FFF2-40B4-BE49-F238E27FC236}">
                    <a16:creationId xmlns:a16="http://schemas.microsoft.com/office/drawing/2014/main" id="{32454053-457B-EC26-E846-74F8ABD2A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1" name="Grafik 160" descr="Benutzer mit einfarbiger Füllung">
                <a:extLst>
                  <a:ext uri="{FF2B5EF4-FFF2-40B4-BE49-F238E27FC236}">
                    <a16:creationId xmlns:a16="http://schemas.microsoft.com/office/drawing/2014/main" id="{DAFBE486-A1B1-FFF8-A5F7-D6981FBD6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2" name="Grafik 161" descr="Benutzer mit einfarbiger Füllung">
                <a:extLst>
                  <a:ext uri="{FF2B5EF4-FFF2-40B4-BE49-F238E27FC236}">
                    <a16:creationId xmlns:a16="http://schemas.microsoft.com/office/drawing/2014/main" id="{0B61A5E9-E162-01B7-69EA-F78F2C27D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fik 162" descr="Benutzer mit einfarbiger Füllung">
                <a:extLst>
                  <a:ext uri="{FF2B5EF4-FFF2-40B4-BE49-F238E27FC236}">
                    <a16:creationId xmlns:a16="http://schemas.microsoft.com/office/drawing/2014/main" id="{099BD30C-7266-ADD5-2764-396BDB43C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fik 163" descr="Benutzer mit einfarbiger Füllung">
                <a:extLst>
                  <a:ext uri="{FF2B5EF4-FFF2-40B4-BE49-F238E27FC236}">
                    <a16:creationId xmlns:a16="http://schemas.microsoft.com/office/drawing/2014/main" id="{DEAAB7D6-656F-31EC-5005-6E40A75DE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5" name="Grafik 164" descr="Benutzer mit einfarbiger Füllung">
                <a:extLst>
                  <a:ext uri="{FF2B5EF4-FFF2-40B4-BE49-F238E27FC236}">
                    <a16:creationId xmlns:a16="http://schemas.microsoft.com/office/drawing/2014/main" id="{51494F5A-45FA-08FF-D70C-B6E6F9A7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6" name="Grafik 165" descr="Benutzer mit einfarbiger Füllung">
                <a:extLst>
                  <a:ext uri="{FF2B5EF4-FFF2-40B4-BE49-F238E27FC236}">
                    <a16:creationId xmlns:a16="http://schemas.microsoft.com/office/drawing/2014/main" id="{2E3206CD-E549-8515-4F49-E56F1D7BE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fik 166" descr="Benutzer mit einfarbiger Füllung">
                <a:extLst>
                  <a:ext uri="{FF2B5EF4-FFF2-40B4-BE49-F238E27FC236}">
                    <a16:creationId xmlns:a16="http://schemas.microsoft.com/office/drawing/2014/main" id="{4CA786AA-6B47-EDEF-0BE4-F597BFCD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8" name="Grafik 167" descr="Benutzer mit einfarbiger Füllung">
                <a:extLst>
                  <a:ext uri="{FF2B5EF4-FFF2-40B4-BE49-F238E27FC236}">
                    <a16:creationId xmlns:a16="http://schemas.microsoft.com/office/drawing/2014/main" id="{22A7AFE4-CC39-FAE6-81BD-E869F17F7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9" name="Grafik 168" descr="Benutzer mit einfarbiger Füllung">
                <a:extLst>
                  <a:ext uri="{FF2B5EF4-FFF2-40B4-BE49-F238E27FC236}">
                    <a16:creationId xmlns:a16="http://schemas.microsoft.com/office/drawing/2014/main" id="{089408E4-3569-EC6D-6190-317247F07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0" name="Grafik 169" descr="Benutzer mit einfarbiger Füllung">
                <a:extLst>
                  <a:ext uri="{FF2B5EF4-FFF2-40B4-BE49-F238E27FC236}">
                    <a16:creationId xmlns:a16="http://schemas.microsoft.com/office/drawing/2014/main" id="{2EA476A2-146A-191D-A16A-07E5A075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1" name="Grafik 170" descr="Benutzer mit einfarbiger Füllung">
                <a:extLst>
                  <a:ext uri="{FF2B5EF4-FFF2-40B4-BE49-F238E27FC236}">
                    <a16:creationId xmlns:a16="http://schemas.microsoft.com/office/drawing/2014/main" id="{B4617431-4F1D-7B57-2FED-9E670A168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Grafik 171" descr="Benutzer mit einfarbiger Füllung">
                <a:extLst>
                  <a:ext uri="{FF2B5EF4-FFF2-40B4-BE49-F238E27FC236}">
                    <a16:creationId xmlns:a16="http://schemas.microsoft.com/office/drawing/2014/main" id="{0D052992-D052-5501-36FD-75D4E55E2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3" name="Grafik 172" descr="Benutzer mit einfarbiger Füllung">
                <a:extLst>
                  <a:ext uri="{FF2B5EF4-FFF2-40B4-BE49-F238E27FC236}">
                    <a16:creationId xmlns:a16="http://schemas.microsoft.com/office/drawing/2014/main" id="{5ED59E77-3839-FF22-7A5E-A2A2D2BF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4" name="Grafik 173" descr="Benutzer mit einfarbiger Füllung">
                <a:extLst>
                  <a:ext uri="{FF2B5EF4-FFF2-40B4-BE49-F238E27FC236}">
                    <a16:creationId xmlns:a16="http://schemas.microsoft.com/office/drawing/2014/main" id="{ECDF9CF8-0EC0-F840-B0A2-B6E1B4187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5" name="Grafik 174" descr="Benutzer mit einfarbiger Füllung">
                <a:extLst>
                  <a:ext uri="{FF2B5EF4-FFF2-40B4-BE49-F238E27FC236}">
                    <a16:creationId xmlns:a16="http://schemas.microsoft.com/office/drawing/2014/main" id="{EFF5592A-292B-FA9C-2470-571319B9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6" name="Grafik 175" descr="Benutzer mit einfarbiger Füllung">
                <a:extLst>
                  <a:ext uri="{FF2B5EF4-FFF2-40B4-BE49-F238E27FC236}">
                    <a16:creationId xmlns:a16="http://schemas.microsoft.com/office/drawing/2014/main" id="{723EDDBF-9967-D9DF-6020-D85370D6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E8A5B06-305A-11F1-B40E-0C76B390182E}"/>
                </a:ext>
              </a:extLst>
            </p:cNvPr>
            <p:cNvGrpSpPr/>
            <p:nvPr/>
          </p:nvGrpSpPr>
          <p:grpSpPr>
            <a:xfrm>
              <a:off x="4736821" y="1612310"/>
              <a:ext cx="2596714" cy="2645737"/>
              <a:chOff x="6473145" y="291587"/>
              <a:chExt cx="5620550" cy="5653404"/>
            </a:xfrm>
          </p:grpSpPr>
          <p:pic>
            <p:nvPicPr>
              <p:cNvPr id="178" name="Grafik 177" descr="Benutzer mit einfarbiger Füllung">
                <a:extLst>
                  <a:ext uri="{FF2B5EF4-FFF2-40B4-BE49-F238E27FC236}">
                    <a16:creationId xmlns:a16="http://schemas.microsoft.com/office/drawing/2014/main" id="{D70B7A41-35BC-35BA-8D8A-7065981E1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9" name="Grafik 178" descr="Benutzer mit einfarbiger Füllung">
                <a:extLst>
                  <a:ext uri="{FF2B5EF4-FFF2-40B4-BE49-F238E27FC236}">
                    <a16:creationId xmlns:a16="http://schemas.microsoft.com/office/drawing/2014/main" id="{91554E64-0FBD-F3BB-93BF-F3AF0D992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0" name="Grafik 179" descr="Benutzer mit einfarbiger Füllung">
                <a:extLst>
                  <a:ext uri="{FF2B5EF4-FFF2-40B4-BE49-F238E27FC236}">
                    <a16:creationId xmlns:a16="http://schemas.microsoft.com/office/drawing/2014/main" id="{DB6672C1-076F-A459-394F-D3793D5A4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1" name="Grafik 180" descr="Benutzer mit einfarbiger Füllung">
                <a:extLst>
                  <a:ext uri="{FF2B5EF4-FFF2-40B4-BE49-F238E27FC236}">
                    <a16:creationId xmlns:a16="http://schemas.microsoft.com/office/drawing/2014/main" id="{B9F00002-21F0-0EBF-0597-2980F3D34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2" name="Grafik 181" descr="Benutzer mit einfarbiger Füllung">
                <a:extLst>
                  <a:ext uri="{FF2B5EF4-FFF2-40B4-BE49-F238E27FC236}">
                    <a16:creationId xmlns:a16="http://schemas.microsoft.com/office/drawing/2014/main" id="{DC677134-FCAA-16D5-84C5-9BCA5A2C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3" name="Grafik 182" descr="Benutzer mit einfarbiger Füllung">
                <a:extLst>
                  <a:ext uri="{FF2B5EF4-FFF2-40B4-BE49-F238E27FC236}">
                    <a16:creationId xmlns:a16="http://schemas.microsoft.com/office/drawing/2014/main" id="{0EAF0EC5-35D0-6941-74F2-CF0193DB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4" name="Grafik 183" descr="Benutzer mit einfarbiger Füllung">
                <a:extLst>
                  <a:ext uri="{FF2B5EF4-FFF2-40B4-BE49-F238E27FC236}">
                    <a16:creationId xmlns:a16="http://schemas.microsoft.com/office/drawing/2014/main" id="{34EB5271-A199-417D-09A1-06B34A66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5" name="Grafik 184" descr="Benutzer mit einfarbiger Füllung">
                <a:extLst>
                  <a:ext uri="{FF2B5EF4-FFF2-40B4-BE49-F238E27FC236}">
                    <a16:creationId xmlns:a16="http://schemas.microsoft.com/office/drawing/2014/main" id="{79EE557B-9159-2558-7066-C816519E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6" name="Grafik 185" descr="Benutzer mit einfarbiger Füllung">
                <a:extLst>
                  <a:ext uri="{FF2B5EF4-FFF2-40B4-BE49-F238E27FC236}">
                    <a16:creationId xmlns:a16="http://schemas.microsoft.com/office/drawing/2014/main" id="{081C2C46-0DFC-9154-BCD8-E362E92A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7" name="Grafik 186" descr="Benutzer mit einfarbiger Füllung">
                <a:extLst>
                  <a:ext uri="{FF2B5EF4-FFF2-40B4-BE49-F238E27FC236}">
                    <a16:creationId xmlns:a16="http://schemas.microsoft.com/office/drawing/2014/main" id="{79FCBB39-FD50-D516-CACA-661548276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8" name="Grafik 187" descr="Benutzer mit einfarbiger Füllung">
                <a:extLst>
                  <a:ext uri="{FF2B5EF4-FFF2-40B4-BE49-F238E27FC236}">
                    <a16:creationId xmlns:a16="http://schemas.microsoft.com/office/drawing/2014/main" id="{227FE6B9-DEE0-E512-7A68-8EE0198DA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9" name="Grafik 188" descr="Benutzer mit einfarbiger Füllung">
                <a:extLst>
                  <a:ext uri="{FF2B5EF4-FFF2-40B4-BE49-F238E27FC236}">
                    <a16:creationId xmlns:a16="http://schemas.microsoft.com/office/drawing/2014/main" id="{8ABAD62C-CE8F-4B32-5A77-68E5A8767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0" name="Grafik 189" descr="Benutzer mit einfarbiger Füllung">
                <a:extLst>
                  <a:ext uri="{FF2B5EF4-FFF2-40B4-BE49-F238E27FC236}">
                    <a16:creationId xmlns:a16="http://schemas.microsoft.com/office/drawing/2014/main" id="{20C8D7C0-3296-F0FD-FE1C-52AC4E1A6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1" name="Grafik 190" descr="Benutzer mit einfarbiger Füllung">
                <a:extLst>
                  <a:ext uri="{FF2B5EF4-FFF2-40B4-BE49-F238E27FC236}">
                    <a16:creationId xmlns:a16="http://schemas.microsoft.com/office/drawing/2014/main" id="{106AD484-2758-24E9-0DB6-EDEE0C276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2" name="Grafik 191" descr="Benutzer mit einfarbiger Füllung">
                <a:extLst>
                  <a:ext uri="{FF2B5EF4-FFF2-40B4-BE49-F238E27FC236}">
                    <a16:creationId xmlns:a16="http://schemas.microsoft.com/office/drawing/2014/main" id="{75DD18F6-0552-F005-C20D-323A35B07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3" name="Grafik 192" descr="Benutzer mit einfarbiger Füllung">
                <a:extLst>
                  <a:ext uri="{FF2B5EF4-FFF2-40B4-BE49-F238E27FC236}">
                    <a16:creationId xmlns:a16="http://schemas.microsoft.com/office/drawing/2014/main" id="{8CC6C6C7-3E23-3EF1-9FF4-D96FFEBFB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4" name="Grafik 193" descr="Benutzer mit einfarbiger Füllung">
                <a:extLst>
                  <a:ext uri="{FF2B5EF4-FFF2-40B4-BE49-F238E27FC236}">
                    <a16:creationId xmlns:a16="http://schemas.microsoft.com/office/drawing/2014/main" id="{D9A61CB4-BF03-9FAC-C64B-4CCB728F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fik 194" descr="Benutzer mit einfarbiger Füllung">
                <a:extLst>
                  <a:ext uri="{FF2B5EF4-FFF2-40B4-BE49-F238E27FC236}">
                    <a16:creationId xmlns:a16="http://schemas.microsoft.com/office/drawing/2014/main" id="{CC6AAB0C-E72D-271A-D893-A121E49E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fik 195" descr="Benutzer mit einfarbiger Füllung">
                <a:extLst>
                  <a:ext uri="{FF2B5EF4-FFF2-40B4-BE49-F238E27FC236}">
                    <a16:creationId xmlns:a16="http://schemas.microsoft.com/office/drawing/2014/main" id="{0B563458-FE8D-0FA0-38B5-AB6E4348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7" name="Grafik 196" descr="Benutzer mit einfarbiger Füllung">
                <a:extLst>
                  <a:ext uri="{FF2B5EF4-FFF2-40B4-BE49-F238E27FC236}">
                    <a16:creationId xmlns:a16="http://schemas.microsoft.com/office/drawing/2014/main" id="{CB1A868F-B562-A75E-7F4B-AE63CF30E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Grafik 197" descr="Benutzer mit einfarbiger Füllung">
                <a:extLst>
                  <a:ext uri="{FF2B5EF4-FFF2-40B4-BE49-F238E27FC236}">
                    <a16:creationId xmlns:a16="http://schemas.microsoft.com/office/drawing/2014/main" id="{5C8CF7AE-9547-483D-7AE3-CC6A066A0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fik 198" descr="Benutzer mit einfarbiger Füllung">
                <a:extLst>
                  <a:ext uri="{FF2B5EF4-FFF2-40B4-BE49-F238E27FC236}">
                    <a16:creationId xmlns:a16="http://schemas.microsoft.com/office/drawing/2014/main" id="{2935E3AB-9DB0-98D3-F2BC-83367C13F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0" name="Grafik 199" descr="Benutzer mit einfarbiger Füllung">
                <a:extLst>
                  <a:ext uri="{FF2B5EF4-FFF2-40B4-BE49-F238E27FC236}">
                    <a16:creationId xmlns:a16="http://schemas.microsoft.com/office/drawing/2014/main" id="{F0C1936C-C2DE-D281-8D94-48A6BF5C4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1" name="Grafik 200" descr="Benutzer mit einfarbiger Füllung">
                <a:extLst>
                  <a:ext uri="{FF2B5EF4-FFF2-40B4-BE49-F238E27FC236}">
                    <a16:creationId xmlns:a16="http://schemas.microsoft.com/office/drawing/2014/main" id="{13CC61EF-07BD-4FC2-A3B1-4927A4E77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2" name="Grafik 201" descr="Benutzer mit einfarbiger Füllung">
                <a:extLst>
                  <a:ext uri="{FF2B5EF4-FFF2-40B4-BE49-F238E27FC236}">
                    <a16:creationId xmlns:a16="http://schemas.microsoft.com/office/drawing/2014/main" id="{5B6F7D7D-29E9-246C-D7E4-B1A8E9F3E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3" name="Grafik 202" descr="Benutzer mit einfarbiger Füllung">
                <a:extLst>
                  <a:ext uri="{FF2B5EF4-FFF2-40B4-BE49-F238E27FC236}">
                    <a16:creationId xmlns:a16="http://schemas.microsoft.com/office/drawing/2014/main" id="{9E985C94-18C9-C44B-35A0-3E3892FA7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4" name="Grafik 203" descr="Benutzer mit einfarbiger Füllung">
                <a:extLst>
                  <a:ext uri="{FF2B5EF4-FFF2-40B4-BE49-F238E27FC236}">
                    <a16:creationId xmlns:a16="http://schemas.microsoft.com/office/drawing/2014/main" id="{18606D34-BC59-3E11-4D54-3A65A87A2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5" name="Grafik 204" descr="Benutzer mit einfarbiger Füllung">
                <a:extLst>
                  <a:ext uri="{FF2B5EF4-FFF2-40B4-BE49-F238E27FC236}">
                    <a16:creationId xmlns:a16="http://schemas.microsoft.com/office/drawing/2014/main" id="{65658FF4-86A1-0BC3-09ED-A3BB777D6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6" name="Grafik 205" descr="Benutzer mit einfarbiger Füllung">
                <a:extLst>
                  <a:ext uri="{FF2B5EF4-FFF2-40B4-BE49-F238E27FC236}">
                    <a16:creationId xmlns:a16="http://schemas.microsoft.com/office/drawing/2014/main" id="{85791D05-C9F2-6951-1B67-CF1B0437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7" name="Grafik 206" descr="Benutzer mit einfarbiger Füllung">
                <a:extLst>
                  <a:ext uri="{FF2B5EF4-FFF2-40B4-BE49-F238E27FC236}">
                    <a16:creationId xmlns:a16="http://schemas.microsoft.com/office/drawing/2014/main" id="{D11A28BF-4041-7451-A3F4-86CC360A2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8" name="Grafik 207" descr="Benutzer mit einfarbiger Füllung">
                <a:extLst>
                  <a:ext uri="{FF2B5EF4-FFF2-40B4-BE49-F238E27FC236}">
                    <a16:creationId xmlns:a16="http://schemas.microsoft.com/office/drawing/2014/main" id="{63C70155-0AE0-26E1-3C44-72EAAACF0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9" name="Grafik 208" descr="Benutzer mit einfarbiger Füllung">
                <a:extLst>
                  <a:ext uri="{FF2B5EF4-FFF2-40B4-BE49-F238E27FC236}">
                    <a16:creationId xmlns:a16="http://schemas.microsoft.com/office/drawing/2014/main" id="{0137FB70-B0A7-93F7-2F17-EF2A7BFA9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0" name="Grafik 209" descr="Benutzer mit einfarbiger Füllung">
                <a:extLst>
                  <a:ext uri="{FF2B5EF4-FFF2-40B4-BE49-F238E27FC236}">
                    <a16:creationId xmlns:a16="http://schemas.microsoft.com/office/drawing/2014/main" id="{24AEDD96-51EC-9485-1775-6D5E45F4A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1" name="Grafik 210" descr="Benutzer mit einfarbiger Füllung">
                <a:extLst>
                  <a:ext uri="{FF2B5EF4-FFF2-40B4-BE49-F238E27FC236}">
                    <a16:creationId xmlns:a16="http://schemas.microsoft.com/office/drawing/2014/main" id="{96D6F2F1-EF1E-AA10-8CEE-0A74DC7A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4D6EC7EF-7D93-C886-B3FB-A9D3311F132A}"/>
              </a:ext>
            </a:extLst>
          </p:cNvPr>
          <p:cNvSpPr/>
          <p:nvPr/>
        </p:nvSpPr>
        <p:spPr>
          <a:xfrm>
            <a:off x="3473389" y="913010"/>
            <a:ext cx="8686800" cy="5605901"/>
          </a:xfrm>
          <a:custGeom>
            <a:avLst/>
            <a:gdLst>
              <a:gd name="connsiteX0" fmla="*/ 199424 w 8686800"/>
              <a:gd name="connsiteY0" fmla="*/ 179949 h 5605901"/>
              <a:gd name="connsiteX1" fmla="*/ 199424 w 8686800"/>
              <a:gd name="connsiteY1" fmla="*/ 5428549 h 5605901"/>
              <a:gd name="connsiteX2" fmla="*/ 8507707 w 8686800"/>
              <a:gd name="connsiteY2" fmla="*/ 5428549 h 5605901"/>
              <a:gd name="connsiteX3" fmla="*/ 8507707 w 8686800"/>
              <a:gd name="connsiteY3" fmla="*/ 179949 h 5605901"/>
              <a:gd name="connsiteX4" fmla="*/ 0 w 8686800"/>
              <a:gd name="connsiteY4" fmla="*/ 0 h 5605901"/>
              <a:gd name="connsiteX5" fmla="*/ 8686800 w 8686800"/>
              <a:gd name="connsiteY5" fmla="*/ 0 h 5605901"/>
              <a:gd name="connsiteX6" fmla="*/ 8686800 w 8686800"/>
              <a:gd name="connsiteY6" fmla="*/ 5605901 h 5605901"/>
              <a:gd name="connsiteX7" fmla="*/ 0 w 8686800"/>
              <a:gd name="connsiteY7" fmla="*/ 5605901 h 560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0" h="5605901">
                <a:moveTo>
                  <a:pt x="199424" y="179949"/>
                </a:moveTo>
                <a:lnTo>
                  <a:pt x="199424" y="5428549"/>
                </a:lnTo>
                <a:lnTo>
                  <a:pt x="8507707" y="5428549"/>
                </a:lnTo>
                <a:lnTo>
                  <a:pt x="8507707" y="179949"/>
                </a:lnTo>
                <a:close/>
                <a:moveTo>
                  <a:pt x="0" y="0"/>
                </a:moveTo>
                <a:lnTo>
                  <a:pt x="8686800" y="0"/>
                </a:lnTo>
                <a:lnTo>
                  <a:pt x="8686800" y="5605901"/>
                </a:lnTo>
                <a:lnTo>
                  <a:pt x="0" y="56059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7" name="Grafik 216" descr="Zeitung Silhouette">
            <a:extLst>
              <a:ext uri="{FF2B5EF4-FFF2-40B4-BE49-F238E27FC236}">
                <a16:creationId xmlns:a16="http://schemas.microsoft.com/office/drawing/2014/main" id="{09C96D75-BF07-5BB7-373D-DB5E1D2C1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516" y="3013968"/>
            <a:ext cx="914400" cy="914400"/>
          </a:xfrm>
          <a:prstGeom prst="rect">
            <a:avLst/>
          </a:prstGeom>
        </p:spPr>
      </p:pic>
      <p:sp>
        <p:nvSpPr>
          <p:cNvPr id="218" name="Textfeld 217">
            <a:extLst>
              <a:ext uri="{FF2B5EF4-FFF2-40B4-BE49-F238E27FC236}">
                <a16:creationId xmlns:a16="http://schemas.microsoft.com/office/drawing/2014/main" id="{AE961886-DEAF-1B1C-1705-37DAFA307874}"/>
              </a:ext>
            </a:extLst>
          </p:cNvPr>
          <p:cNvSpPr txBox="1"/>
          <p:nvPr/>
        </p:nvSpPr>
        <p:spPr>
          <a:xfrm>
            <a:off x="1210259" y="3231974"/>
            <a:ext cx="20556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 i="1" dirty="0">
                <a:latin typeface="Cambria Math" panose="02040503050406030204" pitchFamily="18" charset="0"/>
              </a:rPr>
              <a:t>Beweisfoto:</a:t>
            </a:r>
            <a:endParaRPr lang="de-DE" sz="3200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8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B5BCF8C9-8794-266E-B06E-5F124E3B344C}"/>
              </a:ext>
            </a:extLst>
          </p:cNvPr>
          <p:cNvGrpSpPr/>
          <p:nvPr/>
        </p:nvGrpSpPr>
        <p:grpSpPr>
          <a:xfrm>
            <a:off x="4153147" y="1016302"/>
            <a:ext cx="7882478" cy="5511349"/>
            <a:chOff x="4153147" y="1016302"/>
            <a:chExt cx="7882478" cy="5511349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C35BE18-F3A8-33D6-DC2E-B0DC101AAEB0}"/>
                </a:ext>
              </a:extLst>
            </p:cNvPr>
            <p:cNvGrpSpPr/>
            <p:nvPr/>
          </p:nvGrpSpPr>
          <p:grpSpPr>
            <a:xfrm>
              <a:off x="6473145" y="3299253"/>
              <a:ext cx="2596714" cy="2645737"/>
              <a:chOff x="6473145" y="291587"/>
              <a:chExt cx="5620550" cy="5653404"/>
            </a:xfrm>
          </p:grpSpPr>
          <p:pic>
            <p:nvPicPr>
              <p:cNvPr id="2" name="Grafik 1" descr="Benutzer mit einfarbiger Füllung">
                <a:extLst>
                  <a:ext uri="{FF2B5EF4-FFF2-40B4-BE49-F238E27FC236}">
                    <a16:creationId xmlns:a16="http://schemas.microsoft.com/office/drawing/2014/main" id="{4877FFC1-4C7D-827E-7170-FD54C286E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" name="Grafik 2" descr="Benutzer mit einfarbiger Füllung">
                <a:extLst>
                  <a:ext uri="{FF2B5EF4-FFF2-40B4-BE49-F238E27FC236}">
                    <a16:creationId xmlns:a16="http://schemas.microsoft.com/office/drawing/2014/main" id="{B69C8B04-CBB5-4124-A9EB-34099BCB8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" name="Grafik 3" descr="Benutzer mit einfarbiger Füllung">
                <a:extLst>
                  <a:ext uri="{FF2B5EF4-FFF2-40B4-BE49-F238E27FC236}">
                    <a16:creationId xmlns:a16="http://schemas.microsoft.com/office/drawing/2014/main" id="{7FE286BC-3801-1B75-68D0-6180652B6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fik 4" descr="Benutzer mit einfarbiger Füllung">
                <a:extLst>
                  <a:ext uri="{FF2B5EF4-FFF2-40B4-BE49-F238E27FC236}">
                    <a16:creationId xmlns:a16="http://schemas.microsoft.com/office/drawing/2014/main" id="{4E06DE1F-2D08-9626-2314-CBA6C9764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Benutzer mit einfarbiger Füllung">
                <a:extLst>
                  <a:ext uri="{FF2B5EF4-FFF2-40B4-BE49-F238E27FC236}">
                    <a16:creationId xmlns:a16="http://schemas.microsoft.com/office/drawing/2014/main" id="{20C1F067-C050-79F0-CCBE-3BF52F914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fik 6" descr="Benutzer mit einfarbiger Füllung">
                <a:extLst>
                  <a:ext uri="{FF2B5EF4-FFF2-40B4-BE49-F238E27FC236}">
                    <a16:creationId xmlns:a16="http://schemas.microsoft.com/office/drawing/2014/main" id="{31B87FDD-D814-70C8-0311-39F4E8A21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afik 7" descr="Benutzer mit einfarbiger Füllung">
                <a:extLst>
                  <a:ext uri="{FF2B5EF4-FFF2-40B4-BE49-F238E27FC236}">
                    <a16:creationId xmlns:a16="http://schemas.microsoft.com/office/drawing/2014/main" id="{702C5CDB-3BF5-897D-7CB8-D24939CF5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fik 8" descr="Benutzer mit einfarbiger Füllung">
                <a:extLst>
                  <a:ext uri="{FF2B5EF4-FFF2-40B4-BE49-F238E27FC236}">
                    <a16:creationId xmlns:a16="http://schemas.microsoft.com/office/drawing/2014/main" id="{D07AAE68-B5A5-E199-ED50-F184C909B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fik 9" descr="Benutzer mit einfarbiger Füllung">
                <a:extLst>
                  <a:ext uri="{FF2B5EF4-FFF2-40B4-BE49-F238E27FC236}">
                    <a16:creationId xmlns:a16="http://schemas.microsoft.com/office/drawing/2014/main" id="{DBC4E7C4-6BB6-033E-75DB-76C73A304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Benutzer mit einfarbiger Füllung">
                <a:extLst>
                  <a:ext uri="{FF2B5EF4-FFF2-40B4-BE49-F238E27FC236}">
                    <a16:creationId xmlns:a16="http://schemas.microsoft.com/office/drawing/2014/main" id="{A4D32070-9D00-2317-4D1E-D2CE4EB0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Benutzer mit einfarbiger Füllung">
                <a:extLst>
                  <a:ext uri="{FF2B5EF4-FFF2-40B4-BE49-F238E27FC236}">
                    <a16:creationId xmlns:a16="http://schemas.microsoft.com/office/drawing/2014/main" id="{94CB3F41-F18A-F40F-8C89-5B28D0B8B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fik 12" descr="Benutzer mit einfarbiger Füllung">
                <a:extLst>
                  <a:ext uri="{FF2B5EF4-FFF2-40B4-BE49-F238E27FC236}">
                    <a16:creationId xmlns:a16="http://schemas.microsoft.com/office/drawing/2014/main" id="{081C55F5-9750-E9B9-8B09-A3DABE43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fik 13" descr="Benutzer mit einfarbiger Füllung">
                <a:extLst>
                  <a:ext uri="{FF2B5EF4-FFF2-40B4-BE49-F238E27FC236}">
                    <a16:creationId xmlns:a16="http://schemas.microsoft.com/office/drawing/2014/main" id="{B4184B9F-4A27-2C12-2142-5C1504BE2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fik 14" descr="Benutzer mit einfarbiger Füllung">
                <a:extLst>
                  <a:ext uri="{FF2B5EF4-FFF2-40B4-BE49-F238E27FC236}">
                    <a16:creationId xmlns:a16="http://schemas.microsoft.com/office/drawing/2014/main" id="{552654A8-2DDA-9BB0-0483-B77140B9F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5" descr="Benutzer mit einfarbiger Füllung">
                <a:extLst>
                  <a:ext uri="{FF2B5EF4-FFF2-40B4-BE49-F238E27FC236}">
                    <a16:creationId xmlns:a16="http://schemas.microsoft.com/office/drawing/2014/main" id="{3E9853D5-2001-B4BB-3BEA-A1314E3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fik 16" descr="Benutzer mit einfarbiger Füllung">
                <a:extLst>
                  <a:ext uri="{FF2B5EF4-FFF2-40B4-BE49-F238E27FC236}">
                    <a16:creationId xmlns:a16="http://schemas.microsoft.com/office/drawing/2014/main" id="{FFCA3ADB-677D-1FFA-20EB-C73EB4EE8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Benutzer mit einfarbiger Füllung">
                <a:extLst>
                  <a:ext uri="{FF2B5EF4-FFF2-40B4-BE49-F238E27FC236}">
                    <a16:creationId xmlns:a16="http://schemas.microsoft.com/office/drawing/2014/main" id="{1BCABB64-A92C-25C5-92AD-0D70162B8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fik 18" descr="Benutzer mit einfarbiger Füllung">
                <a:extLst>
                  <a:ext uri="{FF2B5EF4-FFF2-40B4-BE49-F238E27FC236}">
                    <a16:creationId xmlns:a16="http://schemas.microsoft.com/office/drawing/2014/main" id="{0C195EA5-EA0A-52AC-3B11-5163DA758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fik 19" descr="Benutzer mit einfarbiger Füllung">
                <a:extLst>
                  <a:ext uri="{FF2B5EF4-FFF2-40B4-BE49-F238E27FC236}">
                    <a16:creationId xmlns:a16="http://schemas.microsoft.com/office/drawing/2014/main" id="{7F9EB3EF-8BD4-5FEC-CD61-E4DAC273D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fik 20" descr="Benutzer mit einfarbiger Füllung">
                <a:extLst>
                  <a:ext uri="{FF2B5EF4-FFF2-40B4-BE49-F238E27FC236}">
                    <a16:creationId xmlns:a16="http://schemas.microsoft.com/office/drawing/2014/main" id="{C0B255F0-7E12-8016-DAE2-30FC477D3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Grafik 21" descr="Benutzer mit einfarbiger Füllung">
                <a:extLst>
                  <a:ext uri="{FF2B5EF4-FFF2-40B4-BE49-F238E27FC236}">
                    <a16:creationId xmlns:a16="http://schemas.microsoft.com/office/drawing/2014/main" id="{EB152D4E-8451-95F4-FA90-866115B3C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432366B0-7FA9-50A4-3C4E-46DA7143A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Benutzer mit einfarbiger Füllung">
                <a:extLst>
                  <a:ext uri="{FF2B5EF4-FFF2-40B4-BE49-F238E27FC236}">
                    <a16:creationId xmlns:a16="http://schemas.microsoft.com/office/drawing/2014/main" id="{8A1C88EF-FFB4-C35C-1F04-C6DD7829B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Benutzer mit einfarbiger Füllung">
                <a:extLst>
                  <a:ext uri="{FF2B5EF4-FFF2-40B4-BE49-F238E27FC236}">
                    <a16:creationId xmlns:a16="http://schemas.microsoft.com/office/drawing/2014/main" id="{673748CC-4937-270C-8114-BA0ACB242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fik 25" descr="Benutzer mit einfarbiger Füllung">
                <a:extLst>
                  <a:ext uri="{FF2B5EF4-FFF2-40B4-BE49-F238E27FC236}">
                    <a16:creationId xmlns:a16="http://schemas.microsoft.com/office/drawing/2014/main" id="{1645522C-CEF9-92B4-D619-F2CF3DC7D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fik 26" descr="Benutzer mit einfarbiger Füllung">
                <a:extLst>
                  <a:ext uri="{FF2B5EF4-FFF2-40B4-BE49-F238E27FC236}">
                    <a16:creationId xmlns:a16="http://schemas.microsoft.com/office/drawing/2014/main" id="{B62F317B-B392-2405-BE66-62FBCE7E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fik 27" descr="Benutzer mit einfarbiger Füllung">
                <a:extLst>
                  <a:ext uri="{FF2B5EF4-FFF2-40B4-BE49-F238E27FC236}">
                    <a16:creationId xmlns:a16="http://schemas.microsoft.com/office/drawing/2014/main" id="{7D4FBB80-01DA-41A0-2BEA-00E3602F7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fik 28" descr="Benutzer mit einfarbiger Füllung">
                <a:extLst>
                  <a:ext uri="{FF2B5EF4-FFF2-40B4-BE49-F238E27FC236}">
                    <a16:creationId xmlns:a16="http://schemas.microsoft.com/office/drawing/2014/main" id="{50E7065A-893D-A9D2-2F21-17BF8817B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fik 29" descr="Benutzer mit einfarbiger Füllung">
                <a:extLst>
                  <a:ext uri="{FF2B5EF4-FFF2-40B4-BE49-F238E27FC236}">
                    <a16:creationId xmlns:a16="http://schemas.microsoft.com/office/drawing/2014/main" id="{77882666-142F-EB99-0467-7A79D34E5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fik 30" descr="Benutzer mit einfarbiger Füllung">
                <a:extLst>
                  <a:ext uri="{FF2B5EF4-FFF2-40B4-BE49-F238E27FC236}">
                    <a16:creationId xmlns:a16="http://schemas.microsoft.com/office/drawing/2014/main" id="{3DD11E89-050B-B49D-E291-5B39E4D81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fik 31" descr="Benutzer mit einfarbiger Füllung">
                <a:extLst>
                  <a:ext uri="{FF2B5EF4-FFF2-40B4-BE49-F238E27FC236}">
                    <a16:creationId xmlns:a16="http://schemas.microsoft.com/office/drawing/2014/main" id="{46C3B54B-1938-C5C6-9A7E-715F7806B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fik 32" descr="Benutzer mit einfarbiger Füllung">
                <a:extLst>
                  <a:ext uri="{FF2B5EF4-FFF2-40B4-BE49-F238E27FC236}">
                    <a16:creationId xmlns:a16="http://schemas.microsoft.com/office/drawing/2014/main" id="{4EEFD698-AF9D-1577-86DF-019CA4F0C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fik 33" descr="Benutzer mit einfarbiger Füllung">
                <a:extLst>
                  <a:ext uri="{FF2B5EF4-FFF2-40B4-BE49-F238E27FC236}">
                    <a16:creationId xmlns:a16="http://schemas.microsoft.com/office/drawing/2014/main" id="{A8028EE9-2D17-3993-EEA3-3F16ED574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fik 34" descr="Benutzer mit einfarbiger Füllung">
                <a:extLst>
                  <a:ext uri="{FF2B5EF4-FFF2-40B4-BE49-F238E27FC236}">
                    <a16:creationId xmlns:a16="http://schemas.microsoft.com/office/drawing/2014/main" id="{C4C4B251-B433-BA86-0BF9-7A0347E5D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2C6157DC-C511-A3F9-8588-7BC7585FEC4C}"/>
                </a:ext>
              </a:extLst>
            </p:cNvPr>
            <p:cNvGrpSpPr/>
            <p:nvPr/>
          </p:nvGrpSpPr>
          <p:grpSpPr>
            <a:xfrm>
              <a:off x="8855237" y="3285906"/>
              <a:ext cx="2596714" cy="2645737"/>
              <a:chOff x="6473145" y="291587"/>
              <a:chExt cx="5620550" cy="5653404"/>
            </a:xfrm>
          </p:grpSpPr>
          <p:pic>
            <p:nvPicPr>
              <p:cNvPr id="38" name="Grafik 37" descr="Benutzer mit einfarbiger Füllung">
                <a:extLst>
                  <a:ext uri="{FF2B5EF4-FFF2-40B4-BE49-F238E27FC236}">
                    <a16:creationId xmlns:a16="http://schemas.microsoft.com/office/drawing/2014/main" id="{1F301840-883E-B156-F24B-0AF079C4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fik 38" descr="Benutzer mit einfarbiger Füllung">
                <a:extLst>
                  <a:ext uri="{FF2B5EF4-FFF2-40B4-BE49-F238E27FC236}">
                    <a16:creationId xmlns:a16="http://schemas.microsoft.com/office/drawing/2014/main" id="{2B16C574-401F-0D5F-39CD-4F92F4FA8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fik 39" descr="Benutzer mit einfarbiger Füllung">
                <a:extLst>
                  <a:ext uri="{FF2B5EF4-FFF2-40B4-BE49-F238E27FC236}">
                    <a16:creationId xmlns:a16="http://schemas.microsoft.com/office/drawing/2014/main" id="{E5780A75-BDD3-C8AE-F359-5E2745EB8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afik 40" descr="Benutzer mit einfarbiger Füllung">
                <a:extLst>
                  <a:ext uri="{FF2B5EF4-FFF2-40B4-BE49-F238E27FC236}">
                    <a16:creationId xmlns:a16="http://schemas.microsoft.com/office/drawing/2014/main" id="{3D69587F-E282-C3E0-7ED7-FE642DFF8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fik 41" descr="Benutzer mit einfarbiger Füllung">
                <a:extLst>
                  <a:ext uri="{FF2B5EF4-FFF2-40B4-BE49-F238E27FC236}">
                    <a16:creationId xmlns:a16="http://schemas.microsoft.com/office/drawing/2014/main" id="{F16F6ADC-6452-0573-6F00-5C145475A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fik 42" descr="Benutzer mit einfarbiger Füllung">
                <a:extLst>
                  <a:ext uri="{FF2B5EF4-FFF2-40B4-BE49-F238E27FC236}">
                    <a16:creationId xmlns:a16="http://schemas.microsoft.com/office/drawing/2014/main" id="{E5FFE191-895A-FD82-6238-E2E772C70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fik 43" descr="Benutzer mit einfarbiger Füllung">
                <a:extLst>
                  <a:ext uri="{FF2B5EF4-FFF2-40B4-BE49-F238E27FC236}">
                    <a16:creationId xmlns:a16="http://schemas.microsoft.com/office/drawing/2014/main" id="{C4216950-89A3-BAB8-93F5-6FE902BCE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fik 44" descr="Benutzer mit einfarbiger Füllung">
                <a:extLst>
                  <a:ext uri="{FF2B5EF4-FFF2-40B4-BE49-F238E27FC236}">
                    <a16:creationId xmlns:a16="http://schemas.microsoft.com/office/drawing/2014/main" id="{DB4639F2-3CA2-CCC6-9C43-292B52384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fik 45" descr="Benutzer mit einfarbiger Füllung">
                <a:extLst>
                  <a:ext uri="{FF2B5EF4-FFF2-40B4-BE49-F238E27FC236}">
                    <a16:creationId xmlns:a16="http://schemas.microsoft.com/office/drawing/2014/main" id="{78294CAA-A7C8-7CCB-7AA1-D364A6E9D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fik 46" descr="Benutzer mit einfarbiger Füllung">
                <a:extLst>
                  <a:ext uri="{FF2B5EF4-FFF2-40B4-BE49-F238E27FC236}">
                    <a16:creationId xmlns:a16="http://schemas.microsoft.com/office/drawing/2014/main" id="{A6FDF049-7E86-3E6E-BD6B-F7C12511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fik 47" descr="Benutzer mit einfarbiger Füllung">
                <a:extLst>
                  <a:ext uri="{FF2B5EF4-FFF2-40B4-BE49-F238E27FC236}">
                    <a16:creationId xmlns:a16="http://schemas.microsoft.com/office/drawing/2014/main" id="{A6463E92-1CAB-BA85-669A-5DA2DA86E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fik 48" descr="Benutzer mit einfarbiger Füllung">
                <a:extLst>
                  <a:ext uri="{FF2B5EF4-FFF2-40B4-BE49-F238E27FC236}">
                    <a16:creationId xmlns:a16="http://schemas.microsoft.com/office/drawing/2014/main" id="{E7014069-0AFE-2273-B816-A09D5BB7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afik 49" descr="Benutzer mit einfarbiger Füllung">
                <a:extLst>
                  <a:ext uri="{FF2B5EF4-FFF2-40B4-BE49-F238E27FC236}">
                    <a16:creationId xmlns:a16="http://schemas.microsoft.com/office/drawing/2014/main" id="{9DF06D76-C07E-E687-339A-E9C7246D2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fik 50" descr="Benutzer mit einfarbiger Füllung">
                <a:extLst>
                  <a:ext uri="{FF2B5EF4-FFF2-40B4-BE49-F238E27FC236}">
                    <a16:creationId xmlns:a16="http://schemas.microsoft.com/office/drawing/2014/main" id="{811AF373-EC6C-A7CE-73DD-B397044EB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fik 51" descr="Benutzer mit einfarbiger Füllung">
                <a:extLst>
                  <a:ext uri="{FF2B5EF4-FFF2-40B4-BE49-F238E27FC236}">
                    <a16:creationId xmlns:a16="http://schemas.microsoft.com/office/drawing/2014/main" id="{7A7FE0A5-E7AD-E28D-46FD-AFAACF3F1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fik 52" descr="Benutzer mit einfarbiger Füllung">
                <a:extLst>
                  <a:ext uri="{FF2B5EF4-FFF2-40B4-BE49-F238E27FC236}">
                    <a16:creationId xmlns:a16="http://schemas.microsoft.com/office/drawing/2014/main" id="{0935379C-D551-2B2F-5A69-5213D78A5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fik 53" descr="Benutzer mit einfarbiger Füllung">
                <a:extLst>
                  <a:ext uri="{FF2B5EF4-FFF2-40B4-BE49-F238E27FC236}">
                    <a16:creationId xmlns:a16="http://schemas.microsoft.com/office/drawing/2014/main" id="{DF46E406-1FC3-52D3-794D-87035AAB0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fik 54" descr="Benutzer mit einfarbiger Füllung">
                <a:extLst>
                  <a:ext uri="{FF2B5EF4-FFF2-40B4-BE49-F238E27FC236}">
                    <a16:creationId xmlns:a16="http://schemas.microsoft.com/office/drawing/2014/main" id="{471D6C6E-00BA-C8FF-B5A5-4FE7BD10C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fik 55" descr="Benutzer mit einfarbiger Füllung">
                <a:extLst>
                  <a:ext uri="{FF2B5EF4-FFF2-40B4-BE49-F238E27FC236}">
                    <a16:creationId xmlns:a16="http://schemas.microsoft.com/office/drawing/2014/main" id="{3F402425-9128-C440-CD00-369A487FE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fik 56" descr="Benutzer mit einfarbiger Füllung">
                <a:extLst>
                  <a:ext uri="{FF2B5EF4-FFF2-40B4-BE49-F238E27FC236}">
                    <a16:creationId xmlns:a16="http://schemas.microsoft.com/office/drawing/2014/main" id="{790B7AB6-BD1E-058D-89A9-76A9E5082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Grafik 57" descr="Benutzer mit einfarbiger Füllung">
                <a:extLst>
                  <a:ext uri="{FF2B5EF4-FFF2-40B4-BE49-F238E27FC236}">
                    <a16:creationId xmlns:a16="http://schemas.microsoft.com/office/drawing/2014/main" id="{0DC3D229-7992-E5BD-F01F-EBACB1134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Grafik 58" descr="Benutzer mit einfarbiger Füllung">
                <a:extLst>
                  <a:ext uri="{FF2B5EF4-FFF2-40B4-BE49-F238E27FC236}">
                    <a16:creationId xmlns:a16="http://schemas.microsoft.com/office/drawing/2014/main" id="{5966D963-9EED-A711-D3B1-F1842843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fik 59" descr="Benutzer mit einfarbiger Füllung">
                <a:extLst>
                  <a:ext uri="{FF2B5EF4-FFF2-40B4-BE49-F238E27FC236}">
                    <a16:creationId xmlns:a16="http://schemas.microsoft.com/office/drawing/2014/main" id="{9D52CB4F-3318-861D-BFEA-675385FFE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Grafik 60" descr="Benutzer mit einfarbiger Füllung">
                <a:extLst>
                  <a:ext uri="{FF2B5EF4-FFF2-40B4-BE49-F238E27FC236}">
                    <a16:creationId xmlns:a16="http://schemas.microsoft.com/office/drawing/2014/main" id="{DA08AE70-A253-3F3A-B0FF-BDE031F1F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Grafik 61" descr="Benutzer mit einfarbiger Füllung">
                <a:extLst>
                  <a:ext uri="{FF2B5EF4-FFF2-40B4-BE49-F238E27FC236}">
                    <a16:creationId xmlns:a16="http://schemas.microsoft.com/office/drawing/2014/main" id="{714D2C0A-7089-139B-1DBF-4CFA58A0C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Grafik 62" descr="Benutzer mit einfarbiger Füllung">
                <a:extLst>
                  <a:ext uri="{FF2B5EF4-FFF2-40B4-BE49-F238E27FC236}">
                    <a16:creationId xmlns:a16="http://schemas.microsoft.com/office/drawing/2014/main" id="{FEFD1396-6CF5-3745-1DC5-00B39F573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4" name="Grafik 63" descr="Benutzer mit einfarbiger Füllung">
                <a:extLst>
                  <a:ext uri="{FF2B5EF4-FFF2-40B4-BE49-F238E27FC236}">
                    <a16:creationId xmlns:a16="http://schemas.microsoft.com/office/drawing/2014/main" id="{B3A3B7FD-3A4C-A82B-ED41-061B3A539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5" name="Grafik 64" descr="Benutzer mit einfarbiger Füllung">
                <a:extLst>
                  <a:ext uri="{FF2B5EF4-FFF2-40B4-BE49-F238E27FC236}">
                    <a16:creationId xmlns:a16="http://schemas.microsoft.com/office/drawing/2014/main" id="{40426DF5-7323-C826-6BDE-DF379F9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Grafik 65" descr="Benutzer mit einfarbiger Füllung">
                <a:extLst>
                  <a:ext uri="{FF2B5EF4-FFF2-40B4-BE49-F238E27FC236}">
                    <a16:creationId xmlns:a16="http://schemas.microsoft.com/office/drawing/2014/main" id="{D9330666-7ED1-FA1D-57C3-B6C06282E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Grafik 66" descr="Benutzer mit einfarbiger Füllung">
                <a:extLst>
                  <a:ext uri="{FF2B5EF4-FFF2-40B4-BE49-F238E27FC236}">
                    <a16:creationId xmlns:a16="http://schemas.microsoft.com/office/drawing/2014/main" id="{EAE57BAF-2784-285F-3108-09D26501D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fik 67" descr="Benutzer mit einfarbiger Füllung">
                <a:extLst>
                  <a:ext uri="{FF2B5EF4-FFF2-40B4-BE49-F238E27FC236}">
                    <a16:creationId xmlns:a16="http://schemas.microsoft.com/office/drawing/2014/main" id="{44D0DFC5-CA97-B4BD-A9CD-D4982FDB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fik 68" descr="Benutzer mit einfarbiger Füllung">
                <a:extLst>
                  <a:ext uri="{FF2B5EF4-FFF2-40B4-BE49-F238E27FC236}">
                    <a16:creationId xmlns:a16="http://schemas.microsoft.com/office/drawing/2014/main" id="{B59E17C3-C5FC-BF8D-E4A9-7D029D76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fik 69" descr="Benutzer mit einfarbiger Füllung">
                <a:extLst>
                  <a:ext uri="{FF2B5EF4-FFF2-40B4-BE49-F238E27FC236}">
                    <a16:creationId xmlns:a16="http://schemas.microsoft.com/office/drawing/2014/main" id="{A702C0F8-B822-8A6B-84DF-BDC4D841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1" name="Grafik 70" descr="Benutzer mit einfarbiger Füllung">
                <a:extLst>
                  <a:ext uri="{FF2B5EF4-FFF2-40B4-BE49-F238E27FC236}">
                    <a16:creationId xmlns:a16="http://schemas.microsoft.com/office/drawing/2014/main" id="{963796B2-3A83-2402-D038-FAB01FEB1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9984613-F8DA-B660-D11A-03E4B2385FB9}"/>
                </a:ext>
              </a:extLst>
            </p:cNvPr>
            <p:cNvGrpSpPr/>
            <p:nvPr/>
          </p:nvGrpSpPr>
          <p:grpSpPr>
            <a:xfrm>
              <a:off x="7056819" y="1029649"/>
              <a:ext cx="2596714" cy="2645737"/>
              <a:chOff x="6473145" y="291587"/>
              <a:chExt cx="5620550" cy="5653404"/>
            </a:xfrm>
          </p:grpSpPr>
          <p:pic>
            <p:nvPicPr>
              <p:cNvPr id="73" name="Grafik 72" descr="Benutzer mit einfarbiger Füllung">
                <a:extLst>
                  <a:ext uri="{FF2B5EF4-FFF2-40B4-BE49-F238E27FC236}">
                    <a16:creationId xmlns:a16="http://schemas.microsoft.com/office/drawing/2014/main" id="{EE669F26-B84E-F010-8378-6A62F1C6F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fik 73" descr="Benutzer mit einfarbiger Füllung">
                <a:extLst>
                  <a:ext uri="{FF2B5EF4-FFF2-40B4-BE49-F238E27FC236}">
                    <a16:creationId xmlns:a16="http://schemas.microsoft.com/office/drawing/2014/main" id="{C7F0033D-E7CF-2906-4063-9C4AA12B9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fik 74" descr="Benutzer mit einfarbiger Füllung">
                <a:extLst>
                  <a:ext uri="{FF2B5EF4-FFF2-40B4-BE49-F238E27FC236}">
                    <a16:creationId xmlns:a16="http://schemas.microsoft.com/office/drawing/2014/main" id="{11712D31-8BF2-30C7-6917-9A384661F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fik 75" descr="Benutzer mit einfarbiger Füllung">
                <a:extLst>
                  <a:ext uri="{FF2B5EF4-FFF2-40B4-BE49-F238E27FC236}">
                    <a16:creationId xmlns:a16="http://schemas.microsoft.com/office/drawing/2014/main" id="{C0B0379E-4452-3C9A-D961-F3D9E67A1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7" name="Grafik 76" descr="Benutzer mit einfarbiger Füllung">
                <a:extLst>
                  <a:ext uri="{FF2B5EF4-FFF2-40B4-BE49-F238E27FC236}">
                    <a16:creationId xmlns:a16="http://schemas.microsoft.com/office/drawing/2014/main" id="{CB8FD698-08EF-3984-9A7A-2050005C9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8" name="Grafik 77" descr="Benutzer mit einfarbiger Füllung">
                <a:extLst>
                  <a:ext uri="{FF2B5EF4-FFF2-40B4-BE49-F238E27FC236}">
                    <a16:creationId xmlns:a16="http://schemas.microsoft.com/office/drawing/2014/main" id="{C1E021E3-4F4D-3116-CD4C-97C1ADCB5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fik 78" descr="Benutzer mit einfarbiger Füllung">
                <a:extLst>
                  <a:ext uri="{FF2B5EF4-FFF2-40B4-BE49-F238E27FC236}">
                    <a16:creationId xmlns:a16="http://schemas.microsoft.com/office/drawing/2014/main" id="{CF5947C9-BC77-5AC9-F2BB-A63DABB8B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fik 79" descr="Benutzer mit einfarbiger Füllung">
                <a:extLst>
                  <a:ext uri="{FF2B5EF4-FFF2-40B4-BE49-F238E27FC236}">
                    <a16:creationId xmlns:a16="http://schemas.microsoft.com/office/drawing/2014/main" id="{0C15E55F-6A23-F2D5-3412-B0E23E7ED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fik 80" descr="Benutzer mit einfarbiger Füllung">
                <a:extLst>
                  <a:ext uri="{FF2B5EF4-FFF2-40B4-BE49-F238E27FC236}">
                    <a16:creationId xmlns:a16="http://schemas.microsoft.com/office/drawing/2014/main" id="{3E53BD2F-4855-E770-0B97-015E64686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fik 81" descr="Benutzer mit einfarbiger Füllung">
                <a:extLst>
                  <a:ext uri="{FF2B5EF4-FFF2-40B4-BE49-F238E27FC236}">
                    <a16:creationId xmlns:a16="http://schemas.microsoft.com/office/drawing/2014/main" id="{66D32F37-8EA9-524A-974F-CE7E8B5B0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fik 82" descr="Benutzer mit einfarbiger Füllung">
                <a:extLst>
                  <a:ext uri="{FF2B5EF4-FFF2-40B4-BE49-F238E27FC236}">
                    <a16:creationId xmlns:a16="http://schemas.microsoft.com/office/drawing/2014/main" id="{D1A38C50-96F5-13C7-95E5-6F3D0F54E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4" name="Grafik 83" descr="Benutzer mit einfarbiger Füllung">
                <a:extLst>
                  <a:ext uri="{FF2B5EF4-FFF2-40B4-BE49-F238E27FC236}">
                    <a16:creationId xmlns:a16="http://schemas.microsoft.com/office/drawing/2014/main" id="{57997530-2DEF-2E9C-3D00-5DFEB74E7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fik 84" descr="Benutzer mit einfarbiger Füllung">
                <a:extLst>
                  <a:ext uri="{FF2B5EF4-FFF2-40B4-BE49-F238E27FC236}">
                    <a16:creationId xmlns:a16="http://schemas.microsoft.com/office/drawing/2014/main" id="{C15E6259-14A5-7133-23FA-285547840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fik 85" descr="Benutzer mit einfarbiger Füllung">
                <a:extLst>
                  <a:ext uri="{FF2B5EF4-FFF2-40B4-BE49-F238E27FC236}">
                    <a16:creationId xmlns:a16="http://schemas.microsoft.com/office/drawing/2014/main" id="{67DA7210-7433-31F9-C415-27C88D418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fik 86" descr="Benutzer mit einfarbiger Füllung">
                <a:extLst>
                  <a:ext uri="{FF2B5EF4-FFF2-40B4-BE49-F238E27FC236}">
                    <a16:creationId xmlns:a16="http://schemas.microsoft.com/office/drawing/2014/main" id="{20FCCF44-6AEF-A42B-A1CB-D2D66C6EC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8" name="Grafik 87" descr="Benutzer mit einfarbiger Füllung">
                <a:extLst>
                  <a:ext uri="{FF2B5EF4-FFF2-40B4-BE49-F238E27FC236}">
                    <a16:creationId xmlns:a16="http://schemas.microsoft.com/office/drawing/2014/main" id="{634332BB-7C71-D698-4D45-A29EF54D5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fik 88" descr="Benutzer mit einfarbiger Füllung">
                <a:extLst>
                  <a:ext uri="{FF2B5EF4-FFF2-40B4-BE49-F238E27FC236}">
                    <a16:creationId xmlns:a16="http://schemas.microsoft.com/office/drawing/2014/main" id="{461F12D7-56DD-9BE4-1EE1-C4B7A1C3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fik 89" descr="Benutzer mit einfarbiger Füllung">
                <a:extLst>
                  <a:ext uri="{FF2B5EF4-FFF2-40B4-BE49-F238E27FC236}">
                    <a16:creationId xmlns:a16="http://schemas.microsoft.com/office/drawing/2014/main" id="{D8A732EC-F18F-C215-7CB8-3BFAAB7E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1" name="Grafik 90" descr="Benutzer mit einfarbiger Füllung">
                <a:extLst>
                  <a:ext uri="{FF2B5EF4-FFF2-40B4-BE49-F238E27FC236}">
                    <a16:creationId xmlns:a16="http://schemas.microsoft.com/office/drawing/2014/main" id="{66A7CEB6-5C31-0A15-5F1B-708C1FA7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fik 91" descr="Benutzer mit einfarbiger Füllung">
                <a:extLst>
                  <a:ext uri="{FF2B5EF4-FFF2-40B4-BE49-F238E27FC236}">
                    <a16:creationId xmlns:a16="http://schemas.microsoft.com/office/drawing/2014/main" id="{04D0A74B-EE55-348F-F2B2-0530A1AA5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fik 92" descr="Benutzer mit einfarbiger Füllung">
                <a:extLst>
                  <a:ext uri="{FF2B5EF4-FFF2-40B4-BE49-F238E27FC236}">
                    <a16:creationId xmlns:a16="http://schemas.microsoft.com/office/drawing/2014/main" id="{F698A1B7-FD5A-DCA3-A987-DA5357C3A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4" name="Grafik 93" descr="Benutzer mit einfarbiger Füllung">
                <a:extLst>
                  <a:ext uri="{FF2B5EF4-FFF2-40B4-BE49-F238E27FC236}">
                    <a16:creationId xmlns:a16="http://schemas.microsoft.com/office/drawing/2014/main" id="{8374F0A6-A407-F2CC-BB84-164E9DEEE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fik 94" descr="Benutzer mit einfarbiger Füllung">
                <a:extLst>
                  <a:ext uri="{FF2B5EF4-FFF2-40B4-BE49-F238E27FC236}">
                    <a16:creationId xmlns:a16="http://schemas.microsoft.com/office/drawing/2014/main" id="{AD5FEA30-315F-E7C7-D186-9E277B051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6" name="Grafik 95" descr="Benutzer mit einfarbiger Füllung">
                <a:extLst>
                  <a:ext uri="{FF2B5EF4-FFF2-40B4-BE49-F238E27FC236}">
                    <a16:creationId xmlns:a16="http://schemas.microsoft.com/office/drawing/2014/main" id="{A1E999A9-22A8-B1C5-66B4-4EFECA6C2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7" name="Grafik 96" descr="Benutzer mit einfarbiger Füllung">
                <a:extLst>
                  <a:ext uri="{FF2B5EF4-FFF2-40B4-BE49-F238E27FC236}">
                    <a16:creationId xmlns:a16="http://schemas.microsoft.com/office/drawing/2014/main" id="{687F96AF-A4F9-5DD4-54EE-A594E23F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8" name="Grafik 97" descr="Benutzer mit einfarbiger Füllung">
                <a:extLst>
                  <a:ext uri="{FF2B5EF4-FFF2-40B4-BE49-F238E27FC236}">
                    <a16:creationId xmlns:a16="http://schemas.microsoft.com/office/drawing/2014/main" id="{ACA0D2DD-277F-E582-BD5F-900BA1D69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9" name="Grafik 98" descr="Benutzer mit einfarbiger Füllung">
                <a:extLst>
                  <a:ext uri="{FF2B5EF4-FFF2-40B4-BE49-F238E27FC236}">
                    <a16:creationId xmlns:a16="http://schemas.microsoft.com/office/drawing/2014/main" id="{42FC7E32-1B55-DA3F-A354-85B113C0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0" name="Grafik 99" descr="Benutzer mit einfarbiger Füllung">
                <a:extLst>
                  <a:ext uri="{FF2B5EF4-FFF2-40B4-BE49-F238E27FC236}">
                    <a16:creationId xmlns:a16="http://schemas.microsoft.com/office/drawing/2014/main" id="{98302E5C-5CE8-346D-CDAE-24FBB17EF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1" name="Grafik 100" descr="Benutzer mit einfarbiger Füllung">
                <a:extLst>
                  <a:ext uri="{FF2B5EF4-FFF2-40B4-BE49-F238E27FC236}">
                    <a16:creationId xmlns:a16="http://schemas.microsoft.com/office/drawing/2014/main" id="{1CE7D19D-4F20-663A-86D3-DC12636B0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2" name="Grafik 101" descr="Benutzer mit einfarbiger Füllung">
                <a:extLst>
                  <a:ext uri="{FF2B5EF4-FFF2-40B4-BE49-F238E27FC236}">
                    <a16:creationId xmlns:a16="http://schemas.microsoft.com/office/drawing/2014/main" id="{49F54118-EE5C-02BE-40CF-D4430E061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fik 102" descr="Benutzer mit einfarbiger Füllung">
                <a:extLst>
                  <a:ext uri="{FF2B5EF4-FFF2-40B4-BE49-F238E27FC236}">
                    <a16:creationId xmlns:a16="http://schemas.microsoft.com/office/drawing/2014/main" id="{246B9ECE-E193-6BC1-FA09-094274FF3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fik 103" descr="Benutzer mit einfarbiger Füllung">
                <a:extLst>
                  <a:ext uri="{FF2B5EF4-FFF2-40B4-BE49-F238E27FC236}">
                    <a16:creationId xmlns:a16="http://schemas.microsoft.com/office/drawing/2014/main" id="{C87F82CE-A158-C765-561C-EBF1BDAC4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fik 104" descr="Benutzer mit einfarbiger Füllung">
                <a:extLst>
                  <a:ext uri="{FF2B5EF4-FFF2-40B4-BE49-F238E27FC236}">
                    <a16:creationId xmlns:a16="http://schemas.microsoft.com/office/drawing/2014/main" id="{95A532F4-8F5C-1089-3B13-EF9DF0D2C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Benutzer mit einfarbiger Füllung">
                <a:extLst>
                  <a:ext uri="{FF2B5EF4-FFF2-40B4-BE49-F238E27FC236}">
                    <a16:creationId xmlns:a16="http://schemas.microsoft.com/office/drawing/2014/main" id="{0FD9418F-629F-2EA8-FB65-4AA07BECB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73C389E-83CB-5920-F6EB-058E50BA5961}"/>
                </a:ext>
              </a:extLst>
            </p:cNvPr>
            <p:cNvGrpSpPr/>
            <p:nvPr/>
          </p:nvGrpSpPr>
          <p:grpSpPr>
            <a:xfrm>
              <a:off x="9438911" y="1016302"/>
              <a:ext cx="2596714" cy="2645737"/>
              <a:chOff x="6473145" y="291587"/>
              <a:chExt cx="5620550" cy="5653404"/>
            </a:xfrm>
          </p:grpSpPr>
          <p:pic>
            <p:nvPicPr>
              <p:cNvPr id="108" name="Grafik 107" descr="Benutzer mit einfarbiger Füllung">
                <a:extLst>
                  <a:ext uri="{FF2B5EF4-FFF2-40B4-BE49-F238E27FC236}">
                    <a16:creationId xmlns:a16="http://schemas.microsoft.com/office/drawing/2014/main" id="{734C3310-FB69-9175-17E7-5E45C965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9" name="Grafik 108" descr="Benutzer mit einfarbiger Füllung">
                <a:extLst>
                  <a:ext uri="{FF2B5EF4-FFF2-40B4-BE49-F238E27FC236}">
                    <a16:creationId xmlns:a16="http://schemas.microsoft.com/office/drawing/2014/main" id="{80748A89-D2E5-8DB6-7E2E-4D96A0B80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0" name="Grafik 109" descr="Benutzer mit einfarbiger Füllung">
                <a:extLst>
                  <a:ext uri="{FF2B5EF4-FFF2-40B4-BE49-F238E27FC236}">
                    <a16:creationId xmlns:a16="http://schemas.microsoft.com/office/drawing/2014/main" id="{4F95F418-F4A9-24EC-0453-ECBD63272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1" name="Grafik 110" descr="Benutzer mit einfarbiger Füllung">
                <a:extLst>
                  <a:ext uri="{FF2B5EF4-FFF2-40B4-BE49-F238E27FC236}">
                    <a16:creationId xmlns:a16="http://schemas.microsoft.com/office/drawing/2014/main" id="{ADED80F6-8D3F-EF98-D652-2E9BBB55B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2" name="Grafik 111" descr="Benutzer mit einfarbiger Füllung">
                <a:extLst>
                  <a:ext uri="{FF2B5EF4-FFF2-40B4-BE49-F238E27FC236}">
                    <a16:creationId xmlns:a16="http://schemas.microsoft.com/office/drawing/2014/main" id="{28A55EBB-BF4A-1618-70D6-683C8C17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fik 112" descr="Benutzer mit einfarbiger Füllung">
                <a:extLst>
                  <a:ext uri="{FF2B5EF4-FFF2-40B4-BE49-F238E27FC236}">
                    <a16:creationId xmlns:a16="http://schemas.microsoft.com/office/drawing/2014/main" id="{F0C7FE81-77A6-7AF7-D136-E2026E56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4" name="Grafik 113" descr="Benutzer mit einfarbiger Füllung">
                <a:extLst>
                  <a:ext uri="{FF2B5EF4-FFF2-40B4-BE49-F238E27FC236}">
                    <a16:creationId xmlns:a16="http://schemas.microsoft.com/office/drawing/2014/main" id="{3F2CD614-B6E9-515E-EE43-F8B237317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5" name="Grafik 114" descr="Benutzer mit einfarbiger Füllung">
                <a:extLst>
                  <a:ext uri="{FF2B5EF4-FFF2-40B4-BE49-F238E27FC236}">
                    <a16:creationId xmlns:a16="http://schemas.microsoft.com/office/drawing/2014/main" id="{FF0F69F8-A72D-72B2-11DE-638B495F3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6" name="Grafik 115" descr="Benutzer mit einfarbiger Füllung">
                <a:extLst>
                  <a:ext uri="{FF2B5EF4-FFF2-40B4-BE49-F238E27FC236}">
                    <a16:creationId xmlns:a16="http://schemas.microsoft.com/office/drawing/2014/main" id="{D3B7D74E-04AB-1E99-BBB3-8C72C7861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7" name="Grafik 116" descr="Benutzer mit einfarbiger Füllung">
                <a:extLst>
                  <a:ext uri="{FF2B5EF4-FFF2-40B4-BE49-F238E27FC236}">
                    <a16:creationId xmlns:a16="http://schemas.microsoft.com/office/drawing/2014/main" id="{01C63640-50F0-7E70-7B20-5D546F80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8" name="Grafik 117" descr="Benutzer mit einfarbiger Füllung">
                <a:extLst>
                  <a:ext uri="{FF2B5EF4-FFF2-40B4-BE49-F238E27FC236}">
                    <a16:creationId xmlns:a16="http://schemas.microsoft.com/office/drawing/2014/main" id="{EE2A7B57-E2B1-6175-F713-7F72F5A8F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9" name="Grafik 118" descr="Benutzer mit einfarbiger Füllung">
                <a:extLst>
                  <a:ext uri="{FF2B5EF4-FFF2-40B4-BE49-F238E27FC236}">
                    <a16:creationId xmlns:a16="http://schemas.microsoft.com/office/drawing/2014/main" id="{59342C21-7BE4-74BC-C2D4-FB299182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0" name="Grafik 119" descr="Benutzer mit einfarbiger Füllung">
                <a:extLst>
                  <a:ext uri="{FF2B5EF4-FFF2-40B4-BE49-F238E27FC236}">
                    <a16:creationId xmlns:a16="http://schemas.microsoft.com/office/drawing/2014/main" id="{09B8419B-CACF-A633-5BC1-E8D164B52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1" name="Grafik 120" descr="Benutzer mit einfarbiger Füllung">
                <a:extLst>
                  <a:ext uri="{FF2B5EF4-FFF2-40B4-BE49-F238E27FC236}">
                    <a16:creationId xmlns:a16="http://schemas.microsoft.com/office/drawing/2014/main" id="{0DCB7AB3-0D07-00E0-9B63-BE14A67D4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2" name="Grafik 121" descr="Benutzer mit einfarbiger Füllung">
                <a:extLst>
                  <a:ext uri="{FF2B5EF4-FFF2-40B4-BE49-F238E27FC236}">
                    <a16:creationId xmlns:a16="http://schemas.microsoft.com/office/drawing/2014/main" id="{0D8CC0FC-F14E-BFB4-9721-F75262DCA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3" name="Grafik 122" descr="Benutzer mit einfarbiger Füllung">
                <a:extLst>
                  <a:ext uri="{FF2B5EF4-FFF2-40B4-BE49-F238E27FC236}">
                    <a16:creationId xmlns:a16="http://schemas.microsoft.com/office/drawing/2014/main" id="{00F736BC-732B-E6CD-EB55-12B0573F9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4" name="Grafik 123" descr="Benutzer mit einfarbiger Füllung">
                <a:extLst>
                  <a:ext uri="{FF2B5EF4-FFF2-40B4-BE49-F238E27FC236}">
                    <a16:creationId xmlns:a16="http://schemas.microsoft.com/office/drawing/2014/main" id="{6FF54C75-219D-81FD-8E82-E396872E5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5" name="Grafik 124" descr="Benutzer mit einfarbiger Füllung">
                <a:extLst>
                  <a:ext uri="{FF2B5EF4-FFF2-40B4-BE49-F238E27FC236}">
                    <a16:creationId xmlns:a16="http://schemas.microsoft.com/office/drawing/2014/main" id="{0D573F3B-32C0-9A79-7ADD-B997FF36E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6" name="Grafik 125" descr="Benutzer mit einfarbiger Füllung">
                <a:extLst>
                  <a:ext uri="{FF2B5EF4-FFF2-40B4-BE49-F238E27FC236}">
                    <a16:creationId xmlns:a16="http://schemas.microsoft.com/office/drawing/2014/main" id="{20611757-D433-A399-32E0-BDEA7769D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7" name="Grafik 126" descr="Benutzer mit einfarbiger Füllung">
                <a:extLst>
                  <a:ext uri="{FF2B5EF4-FFF2-40B4-BE49-F238E27FC236}">
                    <a16:creationId xmlns:a16="http://schemas.microsoft.com/office/drawing/2014/main" id="{D00DEE31-517E-633A-E625-DC74C474E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8" name="Grafik 127" descr="Benutzer mit einfarbiger Füllung">
                <a:extLst>
                  <a:ext uri="{FF2B5EF4-FFF2-40B4-BE49-F238E27FC236}">
                    <a16:creationId xmlns:a16="http://schemas.microsoft.com/office/drawing/2014/main" id="{2068B7F2-3CCE-56A8-3180-5BCBCD494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Grafik 128" descr="Benutzer mit einfarbiger Füllung">
                <a:extLst>
                  <a:ext uri="{FF2B5EF4-FFF2-40B4-BE49-F238E27FC236}">
                    <a16:creationId xmlns:a16="http://schemas.microsoft.com/office/drawing/2014/main" id="{1A664AD9-2750-D994-8BC3-D20884FBF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0" name="Grafik 129" descr="Benutzer mit einfarbiger Füllung">
                <a:extLst>
                  <a:ext uri="{FF2B5EF4-FFF2-40B4-BE49-F238E27FC236}">
                    <a16:creationId xmlns:a16="http://schemas.microsoft.com/office/drawing/2014/main" id="{7FDFD2AE-ACD2-3BAB-1BA5-F1BBD23B7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1" name="Grafik 130" descr="Benutzer mit einfarbiger Füllung">
                <a:extLst>
                  <a:ext uri="{FF2B5EF4-FFF2-40B4-BE49-F238E27FC236}">
                    <a16:creationId xmlns:a16="http://schemas.microsoft.com/office/drawing/2014/main" id="{B6701DB8-2827-F872-09FA-0ACD50434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2" name="Grafik 131" descr="Benutzer mit einfarbiger Füllung">
                <a:extLst>
                  <a:ext uri="{FF2B5EF4-FFF2-40B4-BE49-F238E27FC236}">
                    <a16:creationId xmlns:a16="http://schemas.microsoft.com/office/drawing/2014/main" id="{A45C6480-450D-321B-BB12-C653E8AA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3" name="Grafik 132" descr="Benutzer mit einfarbiger Füllung">
                <a:extLst>
                  <a:ext uri="{FF2B5EF4-FFF2-40B4-BE49-F238E27FC236}">
                    <a16:creationId xmlns:a16="http://schemas.microsoft.com/office/drawing/2014/main" id="{06D4EEDD-DB2B-9559-2F74-1A5BB6C9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4" name="Grafik 133" descr="Benutzer mit einfarbiger Füllung">
                <a:extLst>
                  <a:ext uri="{FF2B5EF4-FFF2-40B4-BE49-F238E27FC236}">
                    <a16:creationId xmlns:a16="http://schemas.microsoft.com/office/drawing/2014/main" id="{3FCE5A53-2710-0F09-6718-F92CDA06F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5" name="Grafik 134" descr="Benutzer mit einfarbiger Füllung">
                <a:extLst>
                  <a:ext uri="{FF2B5EF4-FFF2-40B4-BE49-F238E27FC236}">
                    <a16:creationId xmlns:a16="http://schemas.microsoft.com/office/drawing/2014/main" id="{D15B8EA9-0BB3-EFC5-EF89-F3463B027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fik 135" descr="Benutzer mit einfarbiger Füllung">
                <a:extLst>
                  <a:ext uri="{FF2B5EF4-FFF2-40B4-BE49-F238E27FC236}">
                    <a16:creationId xmlns:a16="http://schemas.microsoft.com/office/drawing/2014/main" id="{5A283BEA-FA2A-8326-2797-AF399FA19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fik 136" descr="Benutzer mit einfarbiger Füllung">
                <a:extLst>
                  <a:ext uri="{FF2B5EF4-FFF2-40B4-BE49-F238E27FC236}">
                    <a16:creationId xmlns:a16="http://schemas.microsoft.com/office/drawing/2014/main" id="{C28CA1DF-33F2-AC97-2557-7B5CB867F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8" name="Grafik 137" descr="Benutzer mit einfarbiger Füllung">
                <a:extLst>
                  <a:ext uri="{FF2B5EF4-FFF2-40B4-BE49-F238E27FC236}">
                    <a16:creationId xmlns:a16="http://schemas.microsoft.com/office/drawing/2014/main" id="{AB6AF2DD-CD5C-9675-DB4D-51401B387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9" name="Grafik 138" descr="Benutzer mit einfarbiger Füllung">
                <a:extLst>
                  <a:ext uri="{FF2B5EF4-FFF2-40B4-BE49-F238E27FC236}">
                    <a16:creationId xmlns:a16="http://schemas.microsoft.com/office/drawing/2014/main" id="{CAA48341-55B7-FCDE-C3C1-BDA4AB552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0" name="Grafik 139" descr="Benutzer mit einfarbiger Füllung">
                <a:extLst>
                  <a:ext uri="{FF2B5EF4-FFF2-40B4-BE49-F238E27FC236}">
                    <a16:creationId xmlns:a16="http://schemas.microsoft.com/office/drawing/2014/main" id="{6304AF5F-4AD5-3D79-2637-4DE036EE4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1" name="Grafik 140" descr="Benutzer mit einfarbiger Füllung">
                <a:extLst>
                  <a:ext uri="{FF2B5EF4-FFF2-40B4-BE49-F238E27FC236}">
                    <a16:creationId xmlns:a16="http://schemas.microsoft.com/office/drawing/2014/main" id="{80D60552-2C2F-2861-BBC5-401EC50C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3978112-FA81-36D5-EE84-7B53DBED32B4}"/>
                </a:ext>
              </a:extLst>
            </p:cNvPr>
            <p:cNvGrpSpPr/>
            <p:nvPr/>
          </p:nvGrpSpPr>
          <p:grpSpPr>
            <a:xfrm>
              <a:off x="4153147" y="3881914"/>
              <a:ext cx="2596714" cy="2645737"/>
              <a:chOff x="6473145" y="291587"/>
              <a:chExt cx="5620550" cy="5653404"/>
            </a:xfrm>
          </p:grpSpPr>
          <p:pic>
            <p:nvPicPr>
              <p:cNvPr id="143" name="Grafik 142" descr="Benutzer mit einfarbiger Füllung">
                <a:extLst>
                  <a:ext uri="{FF2B5EF4-FFF2-40B4-BE49-F238E27FC236}">
                    <a16:creationId xmlns:a16="http://schemas.microsoft.com/office/drawing/2014/main" id="{D1D2675E-298E-E047-F4BB-08E9AB7AC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4" name="Grafik 143" descr="Benutzer mit einfarbiger Füllung">
                <a:extLst>
                  <a:ext uri="{FF2B5EF4-FFF2-40B4-BE49-F238E27FC236}">
                    <a16:creationId xmlns:a16="http://schemas.microsoft.com/office/drawing/2014/main" id="{63EF20BB-7774-CE58-3888-3EEDC3C3C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5" name="Grafik 144" descr="Benutzer mit einfarbiger Füllung">
                <a:extLst>
                  <a:ext uri="{FF2B5EF4-FFF2-40B4-BE49-F238E27FC236}">
                    <a16:creationId xmlns:a16="http://schemas.microsoft.com/office/drawing/2014/main" id="{3F0816C1-B4BD-517E-E995-BB4B548A3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6" name="Grafik 145" descr="Benutzer mit einfarbiger Füllung">
                <a:extLst>
                  <a:ext uri="{FF2B5EF4-FFF2-40B4-BE49-F238E27FC236}">
                    <a16:creationId xmlns:a16="http://schemas.microsoft.com/office/drawing/2014/main" id="{92D738CA-5432-B622-AB79-EA4250629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7" name="Grafik 146" descr="Benutzer mit einfarbiger Füllung">
                <a:extLst>
                  <a:ext uri="{FF2B5EF4-FFF2-40B4-BE49-F238E27FC236}">
                    <a16:creationId xmlns:a16="http://schemas.microsoft.com/office/drawing/2014/main" id="{E3E3A711-B41E-133B-6611-196E49017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8" name="Grafik 147" descr="Benutzer mit einfarbiger Füllung">
                <a:extLst>
                  <a:ext uri="{FF2B5EF4-FFF2-40B4-BE49-F238E27FC236}">
                    <a16:creationId xmlns:a16="http://schemas.microsoft.com/office/drawing/2014/main" id="{1E2411D1-F39B-A773-B267-949B1A64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9" name="Grafik 148" descr="Benutzer mit einfarbiger Füllung">
                <a:extLst>
                  <a:ext uri="{FF2B5EF4-FFF2-40B4-BE49-F238E27FC236}">
                    <a16:creationId xmlns:a16="http://schemas.microsoft.com/office/drawing/2014/main" id="{FFDEE870-ADE2-708E-F00F-A78E35E85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0" name="Grafik 149" descr="Benutzer mit einfarbiger Füllung">
                <a:extLst>
                  <a:ext uri="{FF2B5EF4-FFF2-40B4-BE49-F238E27FC236}">
                    <a16:creationId xmlns:a16="http://schemas.microsoft.com/office/drawing/2014/main" id="{AEFD4354-73AE-22C9-E359-F56E750D3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1" name="Grafik 150" descr="Benutzer mit einfarbiger Füllung">
                <a:extLst>
                  <a:ext uri="{FF2B5EF4-FFF2-40B4-BE49-F238E27FC236}">
                    <a16:creationId xmlns:a16="http://schemas.microsoft.com/office/drawing/2014/main" id="{A79E85D6-0E7C-9F6C-3285-DCF880529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2" name="Grafik 151" descr="Benutzer mit einfarbiger Füllung">
                <a:extLst>
                  <a:ext uri="{FF2B5EF4-FFF2-40B4-BE49-F238E27FC236}">
                    <a16:creationId xmlns:a16="http://schemas.microsoft.com/office/drawing/2014/main" id="{CD42A920-0B86-7F6A-B707-BC929E73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3" name="Grafik 152" descr="Benutzer mit einfarbiger Füllung">
                <a:extLst>
                  <a:ext uri="{FF2B5EF4-FFF2-40B4-BE49-F238E27FC236}">
                    <a16:creationId xmlns:a16="http://schemas.microsoft.com/office/drawing/2014/main" id="{D4D88C2E-EC17-FFD9-1E7A-CC7EC5613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4" name="Grafik 153" descr="Benutzer mit einfarbiger Füllung">
                <a:extLst>
                  <a:ext uri="{FF2B5EF4-FFF2-40B4-BE49-F238E27FC236}">
                    <a16:creationId xmlns:a16="http://schemas.microsoft.com/office/drawing/2014/main" id="{E835F478-31B0-2B6E-3777-B3CFB854A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5" name="Grafik 154" descr="Benutzer mit einfarbiger Füllung">
                <a:extLst>
                  <a:ext uri="{FF2B5EF4-FFF2-40B4-BE49-F238E27FC236}">
                    <a16:creationId xmlns:a16="http://schemas.microsoft.com/office/drawing/2014/main" id="{F9024700-5E31-B839-9538-42FA2B07C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6" name="Grafik 155" descr="Benutzer mit einfarbiger Füllung">
                <a:extLst>
                  <a:ext uri="{FF2B5EF4-FFF2-40B4-BE49-F238E27FC236}">
                    <a16:creationId xmlns:a16="http://schemas.microsoft.com/office/drawing/2014/main" id="{108ED1E2-2368-8024-F343-2B4B8311D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7" name="Grafik 156" descr="Benutzer mit einfarbiger Füllung">
                <a:extLst>
                  <a:ext uri="{FF2B5EF4-FFF2-40B4-BE49-F238E27FC236}">
                    <a16:creationId xmlns:a16="http://schemas.microsoft.com/office/drawing/2014/main" id="{39790028-F752-7F32-C842-F2F14857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8" name="Grafik 157" descr="Benutzer mit einfarbiger Füllung">
                <a:extLst>
                  <a:ext uri="{FF2B5EF4-FFF2-40B4-BE49-F238E27FC236}">
                    <a16:creationId xmlns:a16="http://schemas.microsoft.com/office/drawing/2014/main" id="{92E892E2-C8F0-5436-B863-A50153B69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9" name="Grafik 158" descr="Benutzer mit einfarbiger Füllung">
                <a:extLst>
                  <a:ext uri="{FF2B5EF4-FFF2-40B4-BE49-F238E27FC236}">
                    <a16:creationId xmlns:a16="http://schemas.microsoft.com/office/drawing/2014/main" id="{C5D6C35F-C559-74A2-D757-46CB039AA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0" name="Grafik 159" descr="Benutzer mit einfarbiger Füllung">
                <a:extLst>
                  <a:ext uri="{FF2B5EF4-FFF2-40B4-BE49-F238E27FC236}">
                    <a16:creationId xmlns:a16="http://schemas.microsoft.com/office/drawing/2014/main" id="{32454053-457B-EC26-E846-74F8ABD2A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1" name="Grafik 160" descr="Benutzer mit einfarbiger Füllung">
                <a:extLst>
                  <a:ext uri="{FF2B5EF4-FFF2-40B4-BE49-F238E27FC236}">
                    <a16:creationId xmlns:a16="http://schemas.microsoft.com/office/drawing/2014/main" id="{DAFBE486-A1B1-FFF8-A5F7-D6981FBD6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2" name="Grafik 161" descr="Benutzer mit einfarbiger Füllung">
                <a:extLst>
                  <a:ext uri="{FF2B5EF4-FFF2-40B4-BE49-F238E27FC236}">
                    <a16:creationId xmlns:a16="http://schemas.microsoft.com/office/drawing/2014/main" id="{0B61A5E9-E162-01B7-69EA-F78F2C27D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fik 162" descr="Benutzer mit einfarbiger Füllung">
                <a:extLst>
                  <a:ext uri="{FF2B5EF4-FFF2-40B4-BE49-F238E27FC236}">
                    <a16:creationId xmlns:a16="http://schemas.microsoft.com/office/drawing/2014/main" id="{099BD30C-7266-ADD5-2764-396BDB43C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fik 163" descr="Benutzer mit einfarbiger Füllung">
                <a:extLst>
                  <a:ext uri="{FF2B5EF4-FFF2-40B4-BE49-F238E27FC236}">
                    <a16:creationId xmlns:a16="http://schemas.microsoft.com/office/drawing/2014/main" id="{DEAAB7D6-656F-31EC-5005-6E40A75DE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5" name="Grafik 164" descr="Benutzer mit einfarbiger Füllung">
                <a:extLst>
                  <a:ext uri="{FF2B5EF4-FFF2-40B4-BE49-F238E27FC236}">
                    <a16:creationId xmlns:a16="http://schemas.microsoft.com/office/drawing/2014/main" id="{51494F5A-45FA-08FF-D70C-B6E6F9A7B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6" name="Grafik 165" descr="Benutzer mit einfarbiger Füllung">
                <a:extLst>
                  <a:ext uri="{FF2B5EF4-FFF2-40B4-BE49-F238E27FC236}">
                    <a16:creationId xmlns:a16="http://schemas.microsoft.com/office/drawing/2014/main" id="{2E3206CD-E549-8515-4F49-E56F1D7BE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fik 166" descr="Benutzer mit einfarbiger Füllung">
                <a:extLst>
                  <a:ext uri="{FF2B5EF4-FFF2-40B4-BE49-F238E27FC236}">
                    <a16:creationId xmlns:a16="http://schemas.microsoft.com/office/drawing/2014/main" id="{4CA786AA-6B47-EDEF-0BE4-F597BFCD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8" name="Grafik 167" descr="Benutzer mit einfarbiger Füllung">
                <a:extLst>
                  <a:ext uri="{FF2B5EF4-FFF2-40B4-BE49-F238E27FC236}">
                    <a16:creationId xmlns:a16="http://schemas.microsoft.com/office/drawing/2014/main" id="{22A7AFE4-CC39-FAE6-81BD-E869F17F7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9" name="Grafik 168" descr="Benutzer mit einfarbiger Füllung">
                <a:extLst>
                  <a:ext uri="{FF2B5EF4-FFF2-40B4-BE49-F238E27FC236}">
                    <a16:creationId xmlns:a16="http://schemas.microsoft.com/office/drawing/2014/main" id="{089408E4-3569-EC6D-6190-317247F07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0" name="Grafik 169" descr="Benutzer mit einfarbiger Füllung">
                <a:extLst>
                  <a:ext uri="{FF2B5EF4-FFF2-40B4-BE49-F238E27FC236}">
                    <a16:creationId xmlns:a16="http://schemas.microsoft.com/office/drawing/2014/main" id="{2EA476A2-146A-191D-A16A-07E5A075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1" name="Grafik 170" descr="Benutzer mit einfarbiger Füllung">
                <a:extLst>
                  <a:ext uri="{FF2B5EF4-FFF2-40B4-BE49-F238E27FC236}">
                    <a16:creationId xmlns:a16="http://schemas.microsoft.com/office/drawing/2014/main" id="{B4617431-4F1D-7B57-2FED-9E670A168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2" name="Grafik 171" descr="Benutzer mit einfarbiger Füllung">
                <a:extLst>
                  <a:ext uri="{FF2B5EF4-FFF2-40B4-BE49-F238E27FC236}">
                    <a16:creationId xmlns:a16="http://schemas.microsoft.com/office/drawing/2014/main" id="{0D052992-D052-5501-36FD-75D4E55E2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3" name="Grafik 172" descr="Benutzer mit einfarbiger Füllung">
                <a:extLst>
                  <a:ext uri="{FF2B5EF4-FFF2-40B4-BE49-F238E27FC236}">
                    <a16:creationId xmlns:a16="http://schemas.microsoft.com/office/drawing/2014/main" id="{5ED59E77-3839-FF22-7A5E-A2A2D2BF9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4" name="Grafik 173" descr="Benutzer mit einfarbiger Füllung">
                <a:extLst>
                  <a:ext uri="{FF2B5EF4-FFF2-40B4-BE49-F238E27FC236}">
                    <a16:creationId xmlns:a16="http://schemas.microsoft.com/office/drawing/2014/main" id="{ECDF9CF8-0EC0-F840-B0A2-B6E1B4187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5" name="Grafik 174" descr="Benutzer mit einfarbiger Füllung">
                <a:extLst>
                  <a:ext uri="{FF2B5EF4-FFF2-40B4-BE49-F238E27FC236}">
                    <a16:creationId xmlns:a16="http://schemas.microsoft.com/office/drawing/2014/main" id="{EFF5592A-292B-FA9C-2470-571319B9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6" name="Grafik 175" descr="Benutzer mit einfarbiger Füllung">
                <a:extLst>
                  <a:ext uri="{FF2B5EF4-FFF2-40B4-BE49-F238E27FC236}">
                    <a16:creationId xmlns:a16="http://schemas.microsoft.com/office/drawing/2014/main" id="{723EDDBF-9967-D9DF-6020-D85370D6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E8A5B06-305A-11F1-B40E-0C76B390182E}"/>
                </a:ext>
              </a:extLst>
            </p:cNvPr>
            <p:cNvGrpSpPr/>
            <p:nvPr/>
          </p:nvGrpSpPr>
          <p:grpSpPr>
            <a:xfrm>
              <a:off x="4736821" y="1612310"/>
              <a:ext cx="2596714" cy="2645737"/>
              <a:chOff x="6473145" y="291587"/>
              <a:chExt cx="5620550" cy="5653404"/>
            </a:xfrm>
          </p:grpSpPr>
          <p:pic>
            <p:nvPicPr>
              <p:cNvPr id="178" name="Grafik 177" descr="Benutzer mit einfarbiger Füllung">
                <a:extLst>
                  <a:ext uri="{FF2B5EF4-FFF2-40B4-BE49-F238E27FC236}">
                    <a16:creationId xmlns:a16="http://schemas.microsoft.com/office/drawing/2014/main" id="{D70B7A41-35BC-35BA-8D8A-7065981E1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50215" y="34474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9" name="Grafik 178" descr="Benutzer mit einfarbiger Füllung">
                <a:extLst>
                  <a:ext uri="{FF2B5EF4-FFF2-40B4-BE49-F238E27FC236}">
                    <a16:creationId xmlns:a16="http://schemas.microsoft.com/office/drawing/2014/main" id="{91554E64-0FBD-F3BB-93BF-F3AF0D992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36498" y="41161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0" name="Grafik 179" descr="Benutzer mit einfarbiger Füllung">
                <a:extLst>
                  <a:ext uri="{FF2B5EF4-FFF2-40B4-BE49-F238E27FC236}">
                    <a16:creationId xmlns:a16="http://schemas.microsoft.com/office/drawing/2014/main" id="{DB6672C1-076F-A459-394F-D3793D5A4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69130" y="37291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1" name="Grafik 180" descr="Benutzer mit einfarbiger Füllung">
                <a:extLst>
                  <a:ext uri="{FF2B5EF4-FFF2-40B4-BE49-F238E27FC236}">
                    <a16:creationId xmlns:a16="http://schemas.microsoft.com/office/drawing/2014/main" id="{B9F00002-21F0-0EBF-0597-2980F3D34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89183" y="30698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2" name="Grafik 181" descr="Benutzer mit einfarbiger Füllung">
                <a:extLst>
                  <a:ext uri="{FF2B5EF4-FFF2-40B4-BE49-F238E27FC236}">
                    <a16:creationId xmlns:a16="http://schemas.microsoft.com/office/drawing/2014/main" id="{DC677134-FCAA-16D5-84C5-9BCA5A2C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899079" y="39473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3" name="Grafik 182" descr="Benutzer mit einfarbiger Füllung">
                <a:extLst>
                  <a:ext uri="{FF2B5EF4-FFF2-40B4-BE49-F238E27FC236}">
                    <a16:creationId xmlns:a16="http://schemas.microsoft.com/office/drawing/2014/main" id="{0EAF0EC5-35D0-6941-74F2-CF0193DB2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43434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4" name="Grafik 183" descr="Benutzer mit einfarbiger Füllung">
                <a:extLst>
                  <a:ext uri="{FF2B5EF4-FFF2-40B4-BE49-F238E27FC236}">
                    <a16:creationId xmlns:a16="http://schemas.microsoft.com/office/drawing/2014/main" id="{34EB5271-A199-417D-09A1-06B34A661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50305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5" name="Grafik 184" descr="Benutzer mit einfarbiger Füllung">
                <a:extLst>
                  <a:ext uri="{FF2B5EF4-FFF2-40B4-BE49-F238E27FC236}">
                    <a16:creationId xmlns:a16="http://schemas.microsoft.com/office/drawing/2014/main" id="{79EE557B-9159-2558-7066-C816519E8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46435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6" name="Grafik 185" descr="Benutzer mit einfarbiger Füllung">
                <a:extLst>
                  <a:ext uri="{FF2B5EF4-FFF2-40B4-BE49-F238E27FC236}">
                    <a16:creationId xmlns:a16="http://schemas.microsoft.com/office/drawing/2014/main" id="{081C2C46-0DFC-9154-BCD8-E362E92A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3984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7" name="Grafik 186" descr="Benutzer mit einfarbiger Füllung">
                <a:extLst>
                  <a:ext uri="{FF2B5EF4-FFF2-40B4-BE49-F238E27FC236}">
                    <a16:creationId xmlns:a16="http://schemas.microsoft.com/office/drawing/2014/main" id="{79FCBB39-FD50-D516-CACA-661548276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48713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8" name="Grafik 187" descr="Benutzer mit einfarbiger Füllung">
                <a:extLst>
                  <a:ext uri="{FF2B5EF4-FFF2-40B4-BE49-F238E27FC236}">
                    <a16:creationId xmlns:a16="http://schemas.microsoft.com/office/drawing/2014/main" id="{227FE6B9-DEE0-E512-7A68-8EE0198DA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44562" y="20847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9" name="Grafik 188" descr="Benutzer mit einfarbiger Füllung">
                <a:extLst>
                  <a:ext uri="{FF2B5EF4-FFF2-40B4-BE49-F238E27FC236}">
                    <a16:creationId xmlns:a16="http://schemas.microsoft.com/office/drawing/2014/main" id="{8ABAD62C-CE8F-4B32-5A77-68E5A8767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30845" y="27718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0" name="Grafik 189" descr="Benutzer mit einfarbiger Füllung">
                <a:extLst>
                  <a:ext uri="{FF2B5EF4-FFF2-40B4-BE49-F238E27FC236}">
                    <a16:creationId xmlns:a16="http://schemas.microsoft.com/office/drawing/2014/main" id="{20C8D7C0-3296-F0FD-FE1C-52AC4E1A6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63477" y="23848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1" name="Grafik 190" descr="Benutzer mit einfarbiger Füllung">
                <a:extLst>
                  <a:ext uri="{FF2B5EF4-FFF2-40B4-BE49-F238E27FC236}">
                    <a16:creationId xmlns:a16="http://schemas.microsoft.com/office/drawing/2014/main" id="{106AD484-2758-24E9-0DB6-EDEE0C276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83530" y="17255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2" name="Grafik 191" descr="Benutzer mit einfarbiger Füllung">
                <a:extLst>
                  <a:ext uri="{FF2B5EF4-FFF2-40B4-BE49-F238E27FC236}">
                    <a16:creationId xmlns:a16="http://schemas.microsoft.com/office/drawing/2014/main" id="{75DD18F6-0552-F005-C20D-323A35B07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2826" y="26126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3" name="Grafik 192" descr="Benutzer mit einfarbiger Füllung">
                <a:extLst>
                  <a:ext uri="{FF2B5EF4-FFF2-40B4-BE49-F238E27FC236}">
                    <a16:creationId xmlns:a16="http://schemas.microsoft.com/office/drawing/2014/main" id="{8CC6C6C7-3E23-3EF1-9FF4-D96FFEBFB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94881" y="18547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4" name="Grafik 193" descr="Benutzer mit einfarbiger Füllung">
                <a:extLst>
                  <a:ext uri="{FF2B5EF4-FFF2-40B4-BE49-F238E27FC236}">
                    <a16:creationId xmlns:a16="http://schemas.microsoft.com/office/drawing/2014/main" id="{D9A61CB4-BF03-9FAC-C64B-4CCB728F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81164" y="25419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fik 194" descr="Benutzer mit einfarbiger Füllung">
                <a:extLst>
                  <a:ext uri="{FF2B5EF4-FFF2-40B4-BE49-F238E27FC236}">
                    <a16:creationId xmlns:a16="http://schemas.microsoft.com/office/drawing/2014/main" id="{CC6AAB0C-E72D-271A-D893-A121E49E8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13796" y="21548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fik 195" descr="Benutzer mit einfarbiger Füllung">
                <a:extLst>
                  <a:ext uri="{FF2B5EF4-FFF2-40B4-BE49-F238E27FC236}">
                    <a16:creationId xmlns:a16="http://schemas.microsoft.com/office/drawing/2014/main" id="{0B563458-FE8D-0FA0-38B5-AB6E4348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33849" y="149556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7" name="Grafik 196" descr="Benutzer mit einfarbiger Füllung">
                <a:extLst>
                  <a:ext uri="{FF2B5EF4-FFF2-40B4-BE49-F238E27FC236}">
                    <a16:creationId xmlns:a16="http://schemas.microsoft.com/office/drawing/2014/main" id="{CB1A868F-B562-A75E-7F4B-AE63CF30E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73145" y="23826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Grafik 197" descr="Benutzer mit einfarbiger Füllung">
                <a:extLst>
                  <a:ext uri="{FF2B5EF4-FFF2-40B4-BE49-F238E27FC236}">
                    <a16:creationId xmlns:a16="http://schemas.microsoft.com/office/drawing/2014/main" id="{5C8CF7AE-9547-483D-7AE3-CC6A066A0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85276" y="65073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fik 198" descr="Benutzer mit einfarbiger Füllung">
                <a:extLst>
                  <a:ext uri="{FF2B5EF4-FFF2-40B4-BE49-F238E27FC236}">
                    <a16:creationId xmlns:a16="http://schemas.microsoft.com/office/drawing/2014/main" id="{2935E3AB-9DB0-98D3-F2BC-83367C13F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71559" y="13379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0" name="Grafik 199" descr="Benutzer mit einfarbiger Füllung">
                <a:extLst>
                  <a:ext uri="{FF2B5EF4-FFF2-40B4-BE49-F238E27FC236}">
                    <a16:creationId xmlns:a16="http://schemas.microsoft.com/office/drawing/2014/main" id="{F0C1936C-C2DE-D281-8D94-48A6BF5C4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04191" y="9508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1" name="Grafik 200" descr="Benutzer mit einfarbiger Füllung">
                <a:extLst>
                  <a:ext uri="{FF2B5EF4-FFF2-40B4-BE49-F238E27FC236}">
                    <a16:creationId xmlns:a16="http://schemas.microsoft.com/office/drawing/2014/main" id="{13CC61EF-07BD-4FC2-A3B1-4927A4E77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924244" y="2915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2" name="Grafik 201" descr="Benutzer mit einfarbiger Füllung">
                <a:extLst>
                  <a:ext uri="{FF2B5EF4-FFF2-40B4-BE49-F238E27FC236}">
                    <a16:creationId xmlns:a16="http://schemas.microsoft.com/office/drawing/2014/main" id="{5B6F7D7D-29E9-246C-D7E4-B1A8E9F3E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063540" y="11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3" name="Grafik 202" descr="Benutzer mit einfarbiger Füllung">
                <a:extLst>
                  <a:ext uri="{FF2B5EF4-FFF2-40B4-BE49-F238E27FC236}">
                    <a16:creationId xmlns:a16="http://schemas.microsoft.com/office/drawing/2014/main" id="{9E985C94-18C9-C44B-35A0-3E3892FA7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60645" y="10469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4" name="Grafik 203" descr="Benutzer mit einfarbiger Füllung">
                <a:extLst>
                  <a:ext uri="{FF2B5EF4-FFF2-40B4-BE49-F238E27FC236}">
                    <a16:creationId xmlns:a16="http://schemas.microsoft.com/office/drawing/2014/main" id="{18606D34-BC59-3E11-4D54-3A65A87A2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46928" y="17341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5" name="Grafik 204" descr="Benutzer mit einfarbiger Füllung">
                <a:extLst>
                  <a:ext uri="{FF2B5EF4-FFF2-40B4-BE49-F238E27FC236}">
                    <a16:creationId xmlns:a16="http://schemas.microsoft.com/office/drawing/2014/main" id="{65658FF4-86A1-0BC3-09ED-A3BB777D6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799613" y="6877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6" name="Grafik 205" descr="Benutzer mit einfarbiger Füllung">
                <a:extLst>
                  <a:ext uri="{FF2B5EF4-FFF2-40B4-BE49-F238E27FC236}">
                    <a16:creationId xmlns:a16="http://schemas.microsoft.com/office/drawing/2014/main" id="{85791D05-C9F2-6951-1B67-CF1B0437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938909" y="15748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7" name="Grafik 206" descr="Benutzer mit einfarbiger Füllung">
                <a:extLst>
                  <a:ext uri="{FF2B5EF4-FFF2-40B4-BE49-F238E27FC236}">
                    <a16:creationId xmlns:a16="http://schemas.microsoft.com/office/drawing/2014/main" id="{D11A28BF-4041-7451-A3F4-86CC360A2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60380" y="30897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8" name="Grafik 207" descr="Benutzer mit einfarbiger Füllung">
                <a:extLst>
                  <a:ext uri="{FF2B5EF4-FFF2-40B4-BE49-F238E27FC236}">
                    <a16:creationId xmlns:a16="http://schemas.microsoft.com/office/drawing/2014/main" id="{63C70155-0AE0-26E1-3C44-72EAAACF0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6663" y="377696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9" name="Grafik 208" descr="Benutzer mit einfarbiger Füllung">
                <a:extLst>
                  <a:ext uri="{FF2B5EF4-FFF2-40B4-BE49-F238E27FC236}">
                    <a16:creationId xmlns:a16="http://schemas.microsoft.com/office/drawing/2014/main" id="{0137FB70-B0A7-93F7-2F17-EF2A7BFA9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179295" y="33899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0" name="Grafik 209" descr="Benutzer mit einfarbiger Füllung">
                <a:extLst>
                  <a:ext uri="{FF2B5EF4-FFF2-40B4-BE49-F238E27FC236}">
                    <a16:creationId xmlns:a16="http://schemas.microsoft.com/office/drawing/2014/main" id="{24AEDD96-51EC-9485-1775-6D5E45F4A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99348" y="27306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1" name="Grafik 210" descr="Benutzer mit einfarbiger Füllung">
                <a:extLst>
                  <a:ext uri="{FF2B5EF4-FFF2-40B4-BE49-F238E27FC236}">
                    <a16:creationId xmlns:a16="http://schemas.microsoft.com/office/drawing/2014/main" id="{96D6F2F1-EF1E-AA10-8CEE-0A74DC7A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38644" y="3617714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4D6EC7EF-7D93-C886-B3FB-A9D3311F132A}"/>
              </a:ext>
            </a:extLst>
          </p:cNvPr>
          <p:cNvSpPr/>
          <p:nvPr/>
        </p:nvSpPr>
        <p:spPr>
          <a:xfrm>
            <a:off x="3473389" y="913010"/>
            <a:ext cx="8686800" cy="5605901"/>
          </a:xfrm>
          <a:custGeom>
            <a:avLst/>
            <a:gdLst>
              <a:gd name="connsiteX0" fmla="*/ 199424 w 8686800"/>
              <a:gd name="connsiteY0" fmla="*/ 179949 h 5605901"/>
              <a:gd name="connsiteX1" fmla="*/ 199424 w 8686800"/>
              <a:gd name="connsiteY1" fmla="*/ 5428549 h 5605901"/>
              <a:gd name="connsiteX2" fmla="*/ 8507707 w 8686800"/>
              <a:gd name="connsiteY2" fmla="*/ 5428549 h 5605901"/>
              <a:gd name="connsiteX3" fmla="*/ 8507707 w 8686800"/>
              <a:gd name="connsiteY3" fmla="*/ 179949 h 5605901"/>
              <a:gd name="connsiteX4" fmla="*/ 0 w 8686800"/>
              <a:gd name="connsiteY4" fmla="*/ 0 h 5605901"/>
              <a:gd name="connsiteX5" fmla="*/ 8686800 w 8686800"/>
              <a:gd name="connsiteY5" fmla="*/ 0 h 5605901"/>
              <a:gd name="connsiteX6" fmla="*/ 8686800 w 8686800"/>
              <a:gd name="connsiteY6" fmla="*/ 5605901 h 5605901"/>
              <a:gd name="connsiteX7" fmla="*/ 0 w 8686800"/>
              <a:gd name="connsiteY7" fmla="*/ 5605901 h 560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86800" h="5605901">
                <a:moveTo>
                  <a:pt x="199424" y="179949"/>
                </a:moveTo>
                <a:lnTo>
                  <a:pt x="199424" y="5428549"/>
                </a:lnTo>
                <a:lnTo>
                  <a:pt x="8507707" y="5428549"/>
                </a:lnTo>
                <a:lnTo>
                  <a:pt x="8507707" y="179949"/>
                </a:lnTo>
                <a:close/>
                <a:moveTo>
                  <a:pt x="0" y="0"/>
                </a:moveTo>
                <a:lnTo>
                  <a:pt x="8686800" y="0"/>
                </a:lnTo>
                <a:lnTo>
                  <a:pt x="8686800" y="5605901"/>
                </a:lnTo>
                <a:lnTo>
                  <a:pt x="0" y="560590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7" name="Grafik 216" descr="Zeitung Silhouette">
            <a:extLst>
              <a:ext uri="{FF2B5EF4-FFF2-40B4-BE49-F238E27FC236}">
                <a16:creationId xmlns:a16="http://schemas.microsoft.com/office/drawing/2014/main" id="{09C96D75-BF07-5BB7-373D-DB5E1D2C1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516" y="30139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AE961886-DEAF-1B1C-1705-37DAFA307874}"/>
                  </a:ext>
                </a:extLst>
              </p:cNvPr>
              <p:cNvSpPr txBox="1"/>
              <p:nvPr/>
            </p:nvSpPr>
            <p:spPr>
              <a:xfrm>
                <a:off x="1210259" y="3231974"/>
                <a:ext cx="205569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3200" i="1" dirty="0">
                    <a:latin typeface="Cambria Math" panose="02040503050406030204" pitchFamily="18" charset="0"/>
                  </a:rPr>
                  <a:t>Beweisfoto:</a:t>
                </a:r>
                <a:endParaRPr lang="de-DE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…230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AE961886-DEAF-1B1C-1705-37DAFA30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59" y="3231974"/>
                <a:ext cx="2055691" cy="984885"/>
              </a:xfrm>
              <a:prstGeom prst="rect">
                <a:avLst/>
              </a:prstGeom>
              <a:blipFill>
                <a:blip r:embed="rId14"/>
                <a:stretch>
                  <a:fillRect l="-12166" t="-12346" r="-118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4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enutzer mit einfarbiger Füllung">
            <a:extLst>
              <a:ext uri="{FF2B5EF4-FFF2-40B4-BE49-F238E27FC236}">
                <a16:creationId xmlns:a16="http://schemas.microsoft.com/office/drawing/2014/main" id="{B64D95D9-E209-5C20-2ECE-2CB6319F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226" y="3429069"/>
            <a:ext cx="914400" cy="914400"/>
          </a:xfrm>
          <a:prstGeom prst="rect">
            <a:avLst/>
          </a:prstGeom>
        </p:spPr>
      </p:pic>
      <p:pic>
        <p:nvPicPr>
          <p:cNvPr id="3" name="Grafik 2" descr="Benutzer mit einfarbiger Füllung">
            <a:extLst>
              <a:ext uri="{FF2B5EF4-FFF2-40B4-BE49-F238E27FC236}">
                <a16:creationId xmlns:a16="http://schemas.microsoft.com/office/drawing/2014/main" id="{E116A572-655E-8758-4069-9367BF003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252" y="2801584"/>
            <a:ext cx="914400" cy="914400"/>
          </a:xfrm>
          <a:prstGeom prst="rect">
            <a:avLst/>
          </a:prstGeom>
        </p:spPr>
      </p:pic>
      <p:pic>
        <p:nvPicPr>
          <p:cNvPr id="4" name="Grafik 3" descr="Benutzer mit einfarbiger Füllung">
            <a:extLst>
              <a:ext uri="{FF2B5EF4-FFF2-40B4-BE49-F238E27FC236}">
                <a16:creationId xmlns:a16="http://schemas.microsoft.com/office/drawing/2014/main" id="{31CC9D35-4955-EE39-9840-39D3E8C3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4903" y="2069942"/>
            <a:ext cx="914400" cy="914400"/>
          </a:xfrm>
          <a:prstGeom prst="rect">
            <a:avLst/>
          </a:prstGeom>
        </p:spPr>
      </p:pic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D08E244-B558-ABBE-DB18-C4E50C377FEB}"/>
              </a:ext>
            </a:extLst>
          </p:cNvPr>
          <p:cNvSpPr/>
          <p:nvPr/>
        </p:nvSpPr>
        <p:spPr>
          <a:xfrm>
            <a:off x="2417760" y="133709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5CC1CC33-1972-37E1-CEEC-3519642201B5}"/>
              </a:ext>
            </a:extLst>
          </p:cNvPr>
          <p:cNvSpPr/>
          <p:nvPr/>
        </p:nvSpPr>
        <p:spPr>
          <a:xfrm>
            <a:off x="1692933" y="2062779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F710C50D-E147-61D8-A7BE-5DD1F0392DCA}"/>
              </a:ext>
            </a:extLst>
          </p:cNvPr>
          <p:cNvSpPr/>
          <p:nvPr/>
        </p:nvSpPr>
        <p:spPr>
          <a:xfrm>
            <a:off x="1053144" y="275642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D863880-CAB1-C7FF-80B5-AFFF1EDD9247}"/>
              </a:ext>
            </a:extLst>
          </p:cNvPr>
          <p:cNvSpPr/>
          <p:nvPr/>
        </p:nvSpPr>
        <p:spPr>
          <a:xfrm>
            <a:off x="385426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/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Daumen runter mit einfarbiger Füllung">
            <a:extLst>
              <a:ext uri="{FF2B5EF4-FFF2-40B4-BE49-F238E27FC236}">
                <a16:creationId xmlns:a16="http://schemas.microsoft.com/office/drawing/2014/main" id="{EF73F13B-3E5F-9FBE-6560-2BDD8CF24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2681" y="4984592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6F33B7C-64FE-D55F-A8EA-0D65A99A35CE}"/>
              </a:ext>
            </a:extLst>
          </p:cNvPr>
          <p:cNvSpPr txBox="1"/>
          <p:nvPr/>
        </p:nvSpPr>
        <p:spPr>
          <a:xfrm>
            <a:off x="5490441" y="4984592"/>
            <a:ext cx="212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Teilnehmer befragen</a:t>
            </a:r>
          </a:p>
          <a:p>
            <a:endParaRPr lang="de-DE" dirty="0"/>
          </a:p>
          <a:p>
            <a:r>
              <a:rPr lang="de-DE" dirty="0"/>
              <a:t>Schlechter Schätzer</a:t>
            </a:r>
          </a:p>
        </p:txBody>
      </p:sp>
    </p:spTree>
    <p:extLst>
      <p:ext uri="{BB962C8B-B14F-4D97-AF65-F5344CB8AC3E}">
        <p14:creationId xmlns:p14="http://schemas.microsoft.com/office/powerpoint/2010/main" val="40458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Benutzer mit einfarbiger Füllung">
            <a:extLst>
              <a:ext uri="{FF2B5EF4-FFF2-40B4-BE49-F238E27FC236}">
                <a16:creationId xmlns:a16="http://schemas.microsoft.com/office/drawing/2014/main" id="{B64D95D9-E209-5C20-2ECE-2CB6319F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226" y="3429069"/>
            <a:ext cx="914400" cy="914400"/>
          </a:xfrm>
          <a:prstGeom prst="rect">
            <a:avLst/>
          </a:prstGeom>
        </p:spPr>
      </p:pic>
      <p:pic>
        <p:nvPicPr>
          <p:cNvPr id="3" name="Grafik 2" descr="Benutzer mit einfarbiger Füllung">
            <a:extLst>
              <a:ext uri="{FF2B5EF4-FFF2-40B4-BE49-F238E27FC236}">
                <a16:creationId xmlns:a16="http://schemas.microsoft.com/office/drawing/2014/main" id="{E116A572-655E-8758-4069-9367BF003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9252" y="2801584"/>
            <a:ext cx="914400" cy="914400"/>
          </a:xfrm>
          <a:prstGeom prst="rect">
            <a:avLst/>
          </a:prstGeom>
        </p:spPr>
      </p:pic>
      <p:pic>
        <p:nvPicPr>
          <p:cNvPr id="4" name="Grafik 3" descr="Benutzer mit einfarbiger Füllung">
            <a:extLst>
              <a:ext uri="{FF2B5EF4-FFF2-40B4-BE49-F238E27FC236}">
                <a16:creationId xmlns:a16="http://schemas.microsoft.com/office/drawing/2014/main" id="{31CC9D35-4955-EE39-9840-39D3E8C37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4903" y="2069942"/>
            <a:ext cx="914400" cy="914400"/>
          </a:xfrm>
          <a:prstGeom prst="rect">
            <a:avLst/>
          </a:prstGeom>
        </p:spPr>
      </p:pic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DD08E244-B558-ABBE-DB18-C4E50C377FEB}"/>
              </a:ext>
            </a:extLst>
          </p:cNvPr>
          <p:cNvSpPr/>
          <p:nvPr/>
        </p:nvSpPr>
        <p:spPr>
          <a:xfrm>
            <a:off x="2417760" y="1337093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5CC1CC33-1972-37E1-CEEC-3519642201B5}"/>
              </a:ext>
            </a:extLst>
          </p:cNvPr>
          <p:cNvSpPr/>
          <p:nvPr/>
        </p:nvSpPr>
        <p:spPr>
          <a:xfrm>
            <a:off x="1692933" y="2062779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2000</a:t>
            </a:r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F710C50D-E147-61D8-A7BE-5DD1F0392DCA}"/>
              </a:ext>
            </a:extLst>
          </p:cNvPr>
          <p:cNvSpPr/>
          <p:nvPr/>
        </p:nvSpPr>
        <p:spPr>
          <a:xfrm>
            <a:off x="1053144" y="2756428"/>
            <a:ext cx="871151" cy="580968"/>
          </a:xfrm>
          <a:prstGeom prst="wedgeRoundRectCallout">
            <a:avLst>
              <a:gd name="adj1" fmla="val 33068"/>
              <a:gd name="adj2" fmla="val 7207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4000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D863880-CAB1-C7FF-80B5-AFFF1EDD9247}"/>
              </a:ext>
            </a:extLst>
          </p:cNvPr>
          <p:cNvSpPr/>
          <p:nvPr/>
        </p:nvSpPr>
        <p:spPr>
          <a:xfrm>
            <a:off x="385426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/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500+2000+4000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5E514B-77E8-F653-28D8-2D7C7DEE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076" y="2944368"/>
                <a:ext cx="3643626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 descr="Daumen hoch-Zeichen mit einfarbiger Füllung">
            <a:extLst>
              <a:ext uri="{FF2B5EF4-FFF2-40B4-BE49-F238E27FC236}">
                <a16:creationId xmlns:a16="http://schemas.microsoft.com/office/drawing/2014/main" id="{B0801560-F35C-B0E2-2F43-593293303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2681" y="4780706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6F33B7C-64FE-D55F-A8EA-0D65A99A35CE}"/>
              </a:ext>
            </a:extLst>
          </p:cNvPr>
          <p:cNvSpPr txBox="1"/>
          <p:nvPr/>
        </p:nvSpPr>
        <p:spPr>
          <a:xfrm>
            <a:off x="5490441" y="4984592"/>
            <a:ext cx="381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Teilnehmer befragen &amp; durch 10 Teilen</a:t>
            </a:r>
          </a:p>
          <a:p>
            <a:endParaRPr lang="de-DE" dirty="0"/>
          </a:p>
          <a:p>
            <a:r>
              <a:rPr lang="de-DE" dirty="0"/>
              <a:t>Guter Schätzer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3797B9C-13FA-313F-6E64-FBD9E8446C67}"/>
              </a:ext>
            </a:extLst>
          </p:cNvPr>
          <p:cNvSpPr/>
          <p:nvPr/>
        </p:nvSpPr>
        <p:spPr>
          <a:xfrm>
            <a:off x="8887893" y="29330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30D98D-E03D-A523-870C-AE96D5166275}"/>
                  </a:ext>
                </a:extLst>
              </p:cNvPr>
              <p:cNvSpPr txBox="1"/>
              <p:nvPr/>
            </p:nvSpPr>
            <p:spPr>
              <a:xfrm>
                <a:off x="10047508" y="2923695"/>
                <a:ext cx="125194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30D98D-E03D-A523-870C-AE96D516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508" y="2923695"/>
                <a:ext cx="1251946" cy="5259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22877A-35DE-3875-D9C0-6938EDC16313}"/>
              </a:ext>
            </a:extLst>
          </p:cNvPr>
          <p:cNvSpPr txBox="1"/>
          <p:nvPr/>
        </p:nvSpPr>
        <p:spPr>
          <a:xfrm>
            <a:off x="3311611" y="1519881"/>
            <a:ext cx="5792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</a:t>
            </a:r>
            <a:r>
              <a:rPr lang="de-DE" b="1" dirty="0"/>
              <a:t>Schätzer</a:t>
            </a:r>
            <a:r>
              <a:rPr lang="de-DE" dirty="0"/>
              <a:t> ist ein Verfahren zur Ermittlung einer Kennzahl.</a:t>
            </a:r>
          </a:p>
          <a:p>
            <a:endParaRPr lang="de-DE" dirty="0"/>
          </a:p>
          <a:p>
            <a:r>
              <a:rPr lang="de-DE" dirty="0"/>
              <a:t>Ein Schätzer heißt </a:t>
            </a:r>
            <a:r>
              <a:rPr lang="de-DE" b="1" dirty="0"/>
              <a:t>erwartungstreu</a:t>
            </a:r>
            <a:r>
              <a:rPr lang="de-DE" dirty="0"/>
              <a:t>, </a:t>
            </a:r>
          </a:p>
          <a:p>
            <a:r>
              <a:rPr lang="de-DE" dirty="0"/>
              <a:t>wenn bei </a:t>
            </a:r>
            <a:r>
              <a:rPr lang="de-DE" b="1" dirty="0"/>
              <a:t>mehrfacher</a:t>
            </a:r>
            <a:r>
              <a:rPr lang="de-DE" dirty="0"/>
              <a:t> Anwendung des Schätzer </a:t>
            </a:r>
          </a:p>
          <a:p>
            <a:r>
              <a:rPr lang="de-DE" dirty="0"/>
              <a:t>im </a:t>
            </a:r>
            <a:r>
              <a:rPr lang="de-DE" b="1" dirty="0"/>
              <a:t>Durchschnitt</a:t>
            </a:r>
            <a:r>
              <a:rPr lang="de-DE" dirty="0"/>
              <a:t> die gesuchte Kennzahl herauskommt.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B2395DB-3E63-245A-667F-D5B3E1839DD2}"/>
              </a:ext>
            </a:extLst>
          </p:cNvPr>
          <p:cNvSpPr txBox="1"/>
          <p:nvPr/>
        </p:nvSpPr>
        <p:spPr>
          <a:xfrm>
            <a:off x="3213768" y="4296427"/>
            <a:ext cx="576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Erwartungstreu = wir können eine gute Schätzung erwarten</a:t>
            </a:r>
          </a:p>
        </p:txBody>
      </p:sp>
    </p:spTree>
    <p:extLst>
      <p:ext uri="{BB962C8B-B14F-4D97-AF65-F5344CB8AC3E}">
        <p14:creationId xmlns:p14="http://schemas.microsoft.com/office/powerpoint/2010/main" val="224199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Breitbild</PresentationFormat>
  <Paragraphs>241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Viktor Reichert</dc:creator>
  <cp:lastModifiedBy>Viktor Reichert</cp:lastModifiedBy>
  <cp:revision>3</cp:revision>
  <dcterms:created xsi:type="dcterms:W3CDTF">2023-09-14T12:54:40Z</dcterms:created>
  <dcterms:modified xsi:type="dcterms:W3CDTF">2023-09-22T19:13:46Z</dcterms:modified>
</cp:coreProperties>
</file>