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r>
              <a:rPr lang="en-US" dirty="0" smtClean="0"/>
              <a:t> Automation(Python) with demo(</a:t>
            </a:r>
            <a:r>
              <a:rPr lang="en-US" dirty="0" err="1" smtClean="0"/>
              <a:t>cidr</a:t>
            </a:r>
            <a:r>
              <a:rPr lang="en-US" dirty="0" smtClean="0"/>
              <a:t>-management)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Nokku.Prudhvi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7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assign CIDR in effective way.</a:t>
            </a:r>
          </a:p>
          <a:p>
            <a:pPr marL="514350" indent="-514350">
              <a:buAutoNum type="arabicParenR"/>
            </a:pPr>
            <a:r>
              <a:rPr lang="en-US" dirty="0" smtClean="0"/>
              <a:t>We need to ensure that assigning </a:t>
            </a:r>
            <a:r>
              <a:rPr lang="en-US" dirty="0" err="1" smtClean="0"/>
              <a:t>cidr</a:t>
            </a:r>
            <a:r>
              <a:rPr lang="en-US" dirty="0" smtClean="0"/>
              <a:t> should not overlap with existing </a:t>
            </a:r>
            <a:r>
              <a:rPr lang="en-US" dirty="0" err="1" smtClean="0"/>
              <a:t>cidr’s</a:t>
            </a:r>
            <a:r>
              <a:rPr lang="en-US" dirty="0" smtClean="0"/>
              <a:t> in </a:t>
            </a:r>
            <a:r>
              <a:rPr lang="en-US" dirty="0" err="1" smtClean="0"/>
              <a:t>cosmosdb</a:t>
            </a:r>
            <a:r>
              <a:rPr lang="en-US" dirty="0" smtClean="0"/>
              <a:t> which is managed are by us(both occupied==</a:t>
            </a:r>
            <a:r>
              <a:rPr lang="en-US" dirty="0" err="1" smtClean="0"/>
              <a:t>yes,occupied</a:t>
            </a:r>
            <a:r>
              <a:rPr lang="en-US" dirty="0" smtClean="0"/>
              <a:t>==no)</a:t>
            </a:r>
          </a:p>
          <a:p>
            <a:pPr marL="514350" indent="-514350">
              <a:buAutoNum type="arabicParenR"/>
            </a:pPr>
            <a:r>
              <a:rPr lang="en-US" dirty="0" smtClean="0"/>
              <a:t>If overlaps , it better to delete the </a:t>
            </a:r>
            <a:r>
              <a:rPr lang="en-US" dirty="0" err="1" smtClean="0"/>
              <a:t>cidr</a:t>
            </a:r>
            <a:r>
              <a:rPr lang="en-US" dirty="0" smtClean="0"/>
              <a:t> then and there and continue for other.</a:t>
            </a:r>
          </a:p>
          <a:p>
            <a:pPr marL="514350" indent="-514350">
              <a:buAutoNum type="arabicParenR"/>
            </a:pPr>
            <a:r>
              <a:rPr lang="en-US" dirty="0" smtClean="0"/>
              <a:t>Its better to assign CIDR’s in ascending order (like 10.0.0.0/20,10.0.16.0/20) for easy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ROUTE_53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LOAD_BALANCER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LAMBDA</a:t>
            </a:r>
            <a:r>
              <a:rPr lang="en-US" sz="2400" dirty="0" smtClean="0">
                <a:sym typeface="Wingdings" panose="05000000000000000000" pitchFamily="2" charset="2"/>
              </a:rPr>
              <a:t>COSMOSDB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err="1" smtClean="0">
                <a:sym typeface="Wingdings" panose="05000000000000000000" pitchFamily="2" charset="2"/>
              </a:rPr>
              <a:t>Pls</a:t>
            </a:r>
            <a:r>
              <a:rPr lang="en-US" sz="2400" dirty="0" smtClean="0">
                <a:sym typeface="Wingdings" panose="05000000000000000000" pitchFamily="2" charset="2"/>
              </a:rPr>
              <a:t> refer </a:t>
            </a:r>
            <a:r>
              <a:rPr lang="en-US" sz="2400" smtClean="0">
                <a:sym typeface="Wingdings" panose="05000000000000000000" pitchFamily="2" charset="2"/>
              </a:rPr>
              <a:t>below for Code </a:t>
            </a:r>
            <a:r>
              <a:rPr lang="en-US" sz="2400" dirty="0" smtClean="0">
                <a:sym typeface="Wingdings" panose="05000000000000000000" pitchFamily="2" charset="2"/>
              </a:rPr>
              <a:t>and </a:t>
            </a:r>
            <a:r>
              <a:rPr lang="en-US" sz="2400" smtClean="0">
                <a:sym typeface="Wingdings" panose="05000000000000000000" pitchFamily="2" charset="2"/>
              </a:rPr>
              <a:t>Architecture details: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01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CIDR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 smtClean="0"/>
          </a:p>
          <a:p>
            <a:r>
              <a:rPr lang="en-US" dirty="0" smtClean="0"/>
              <a:t>Python basics</a:t>
            </a:r>
          </a:p>
          <a:p>
            <a:r>
              <a:rPr lang="en-US" dirty="0" smtClean="0"/>
              <a:t>Demo-CIDR management using azure-</a:t>
            </a:r>
            <a:r>
              <a:rPr lang="en-US" dirty="0" err="1" smtClean="0"/>
              <a:t>cosmosdb,aws</a:t>
            </a:r>
            <a:r>
              <a:rPr lang="en-US" dirty="0" smtClean="0"/>
              <a:t>-lambda with python</a:t>
            </a:r>
          </a:p>
        </p:txBody>
      </p:sp>
    </p:spTree>
    <p:extLst>
      <p:ext uri="{BB962C8B-B14F-4D97-AF65-F5344CB8AC3E}">
        <p14:creationId xmlns:p14="http://schemas.microsoft.com/office/powerpoint/2010/main" val="47784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IPv4 addresses can be divided into two major groups: global (or public, external) - this group can also be called 'WAN addresses' — those that are used on the Internet, and private (or local, internal) addresses — those that are used in the local network (LAN).</a:t>
            </a:r>
            <a:endParaRPr lang="en-US" dirty="0" smtClean="0"/>
          </a:p>
          <a:p>
            <a:r>
              <a:rPr lang="en-US" b="1" dirty="0"/>
              <a:t>Private IP address</a:t>
            </a:r>
            <a:endParaRPr lang="en-US" dirty="0"/>
          </a:p>
          <a:p>
            <a:r>
              <a:rPr lang="en-US" dirty="0"/>
              <a:t>Private (internal) addresses are not routed on the Internet and no traffic can be sent to them from the Internet, they only supposed to work within the local network.</a:t>
            </a:r>
            <a:br>
              <a:rPr lang="en-US" dirty="0"/>
            </a:br>
            <a:r>
              <a:rPr lang="en-US" dirty="0"/>
              <a:t>Private addresses include IP addresses from the following subnets:</a:t>
            </a:r>
          </a:p>
          <a:p>
            <a:r>
              <a:rPr lang="en-US" dirty="0"/>
              <a:t>Range from 10.0.0.0 to 10.255.255.255 — a 10.0.0.0 network with a 255.0.0.0 or /8 (an 8-bit) mask</a:t>
            </a:r>
          </a:p>
          <a:p>
            <a:r>
              <a:rPr lang="en-US" dirty="0"/>
              <a:t>Range from 172.16.0.0 to 172.31.255.255 — a 172.16.0.0 network with a 255.240.0.0 or /12</a:t>
            </a:r>
          </a:p>
          <a:p>
            <a:r>
              <a:rPr lang="en-US" dirty="0"/>
              <a:t>A 192.168.0.0 to 192.168.255.255 range, which is a 192.168.0.0 network masked by 255.255.0.0 or /16</a:t>
            </a:r>
          </a:p>
          <a:p>
            <a:r>
              <a:rPr lang="en-US" dirty="0"/>
              <a:t>A special range 100.64.0.0 to 100.127.255.255 with a 255.192.0.0 or /10 network mask; this subnet is recommended according to rfc6598 for use as an address pool for CGN (Carrier-Grade NAT)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Problem-statement</a:t>
            </a:r>
            <a:br>
              <a:rPr lang="en-US" dirty="0" smtClean="0"/>
            </a:br>
            <a:r>
              <a:rPr lang="en-US" dirty="0" smtClean="0"/>
              <a:t>(CIDR-Management)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we need to make use of only private-</a:t>
            </a:r>
            <a:r>
              <a:rPr lang="en-US" dirty="0" err="1" smtClean="0"/>
              <a:t>ip’s</a:t>
            </a:r>
            <a:r>
              <a:rPr lang="en-US" dirty="0" smtClean="0"/>
              <a:t> for creating Virtual Networks(in Azure) or Virtual Private Cloud(in AWS).</a:t>
            </a:r>
          </a:p>
          <a:p>
            <a:r>
              <a:rPr lang="en-US" dirty="0" smtClean="0"/>
              <a:t>To avoid clash by using same-</a:t>
            </a:r>
            <a:r>
              <a:rPr lang="en-US" dirty="0" err="1" smtClean="0"/>
              <a:t>cidr</a:t>
            </a:r>
            <a:r>
              <a:rPr lang="en-US" dirty="0" smtClean="0"/>
              <a:t> between </a:t>
            </a:r>
            <a:r>
              <a:rPr lang="en-US" dirty="0" err="1" smtClean="0"/>
              <a:t>vpc’s</a:t>
            </a:r>
            <a:r>
              <a:rPr lang="en-US" dirty="0" smtClean="0"/>
              <a:t> which results </a:t>
            </a:r>
            <a:r>
              <a:rPr lang="en-US" dirty="0" err="1" smtClean="0"/>
              <a:t>vpc</a:t>
            </a:r>
            <a:r>
              <a:rPr lang="en-US" dirty="0" smtClean="0"/>
              <a:t>-peering issue, we need to maintain </a:t>
            </a:r>
            <a:r>
              <a:rPr lang="en-US" dirty="0" err="1" smtClean="0"/>
              <a:t>cidr</a:t>
            </a:r>
            <a:r>
              <a:rPr lang="en-US" dirty="0" smtClean="0"/>
              <a:t> effectively.</a:t>
            </a:r>
          </a:p>
          <a:p>
            <a:r>
              <a:rPr lang="en-US" dirty="0" smtClean="0"/>
              <a:t>In this video I will be discussing about </a:t>
            </a:r>
            <a:r>
              <a:rPr lang="en-US" dirty="0" err="1" smtClean="0"/>
              <a:t>cidr</a:t>
            </a:r>
            <a:r>
              <a:rPr lang="en-US" dirty="0" smtClean="0"/>
              <a:t>-management in azure-virtual-networks using azure-</a:t>
            </a:r>
            <a:r>
              <a:rPr lang="en-US" dirty="0" err="1" smtClean="0"/>
              <a:t>cosmosdb,aws</a:t>
            </a:r>
            <a:r>
              <a:rPr lang="en-US" dirty="0" smtClean="0"/>
              <a:t>-lambda.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IMP Points to note in </a:t>
            </a:r>
            <a:r>
              <a:rPr lang="en-US" b="1" dirty="0" err="1" smtClean="0"/>
              <a:t>cosmosdb</a:t>
            </a:r>
            <a:r>
              <a:rPr lang="en-US" b="1" dirty="0" smtClean="0"/>
              <a:t>:</a:t>
            </a:r>
          </a:p>
          <a:p>
            <a:r>
              <a:rPr lang="en-US" dirty="0"/>
              <a:t>Resource group with same name in same region is not possible</a:t>
            </a:r>
          </a:p>
          <a:p>
            <a:r>
              <a:rPr lang="en-US" dirty="0"/>
              <a:t>You can create multiple databases in one </a:t>
            </a:r>
            <a:r>
              <a:rPr lang="en-US" dirty="0" err="1" smtClean="0"/>
              <a:t>cosmosdb</a:t>
            </a:r>
            <a:r>
              <a:rPr lang="en-US" dirty="0" smtClean="0"/>
              <a:t> account</a:t>
            </a:r>
            <a:endParaRPr lang="en-US" dirty="0"/>
          </a:p>
          <a:p>
            <a:r>
              <a:rPr lang="en-US" dirty="0"/>
              <a:t>Account sticks with one kind of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Databases contains many containers(tables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Container is nothing but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Azure Cosmos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will be doing operations on the azure-</a:t>
            </a:r>
            <a:r>
              <a:rPr lang="en-US" dirty="0" err="1" smtClean="0"/>
              <a:t>cosmosdb</a:t>
            </a:r>
            <a:r>
              <a:rPr lang="en-US" dirty="0" smtClean="0"/>
              <a:t> from AWS-lambda but you can do on any server.</a:t>
            </a:r>
          </a:p>
          <a:p>
            <a:r>
              <a:rPr lang="en-US" dirty="0" smtClean="0"/>
              <a:t>For interacting with Azure via python, we need to install “</a:t>
            </a:r>
            <a:r>
              <a:rPr lang="en-US" dirty="0" err="1" smtClean="0"/>
              <a:t>azude</a:t>
            </a:r>
            <a:r>
              <a:rPr lang="en-US" dirty="0" smtClean="0"/>
              <a:t>-</a:t>
            </a:r>
            <a:r>
              <a:rPr lang="en-US" dirty="0" err="1" smtClean="0"/>
              <a:t>sdk</a:t>
            </a:r>
            <a:r>
              <a:rPr lang="en-US" dirty="0" smtClean="0"/>
              <a:t>-cosmos library” . </a:t>
            </a:r>
          </a:p>
          <a:p>
            <a:r>
              <a:rPr lang="en-US" dirty="0" smtClean="0"/>
              <a:t> In lambda we can use layers for this library. You can install to a folder using below command in your local pc and upload to lambda-layer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“</a:t>
            </a:r>
            <a:r>
              <a:rPr lang="en-US" dirty="0"/>
              <a:t>pip3 install --pre azure-cosmos -t 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</a:p>
          <a:p>
            <a:pPr marL="0" indent="0">
              <a:buNone/>
            </a:pPr>
            <a:r>
              <a:rPr lang="en-US" dirty="0" smtClean="0"/>
              <a:t>Folder </a:t>
            </a:r>
            <a:r>
              <a:rPr lang="en-US" dirty="0"/>
              <a:t>structure need to be </a:t>
            </a:r>
            <a:r>
              <a:rPr lang="en-US" dirty="0" err="1"/>
              <a:t>maitained</a:t>
            </a:r>
            <a:r>
              <a:rPr lang="en-US" dirty="0"/>
              <a:t> to use in the lambda-layer as : "python/lib/python3.8/site-packages</a:t>
            </a:r>
            <a:r>
              <a:rPr lang="en-US" dirty="0" smtClean="0"/>
              <a:t>/“. I provided this zip-folder below.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Azure Cosmos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uploading layer, we need to create lambda-function with code as below.</a:t>
            </a:r>
          </a:p>
          <a:p>
            <a:r>
              <a:rPr lang="en-US" b="1" dirty="0" smtClean="0"/>
              <a:t>Code-Explanation:</a:t>
            </a:r>
          </a:p>
          <a:p>
            <a:pPr marL="0" indent="0">
              <a:buNone/>
            </a:pPr>
            <a:r>
              <a:rPr lang="en-US" dirty="0" smtClean="0"/>
              <a:t>You need to have endpoint and key to interact with </a:t>
            </a:r>
            <a:r>
              <a:rPr lang="en-US" dirty="0" err="1" smtClean="0"/>
              <a:t>cosmosdb</a:t>
            </a:r>
            <a:r>
              <a:rPr lang="en-US" dirty="0"/>
              <a:t> </a:t>
            </a:r>
            <a:r>
              <a:rPr lang="en-US" dirty="0" smtClean="0"/>
              <a:t>via client</a:t>
            </a:r>
          </a:p>
          <a:p>
            <a:pPr marL="0" indent="0">
              <a:buNone/>
            </a:pPr>
            <a:r>
              <a:rPr lang="en-US" sz="2200" dirty="0" smtClean="0"/>
              <a:t>     endpoint </a:t>
            </a:r>
            <a:r>
              <a:rPr lang="en-US" sz="2200" dirty="0"/>
              <a:t>= "https://&lt;</a:t>
            </a:r>
            <a:r>
              <a:rPr lang="en-US" sz="2200" dirty="0" err="1"/>
              <a:t>db</a:t>
            </a:r>
            <a:r>
              <a:rPr lang="en-US" sz="2200" dirty="0"/>
              <a:t>-account-name&gt;.documents.azure.com:443</a:t>
            </a:r>
            <a:r>
              <a:rPr lang="en-US" sz="2200" dirty="0" smtClean="0"/>
              <a:t>/“</a:t>
            </a:r>
          </a:p>
          <a:p>
            <a:pPr marL="0" indent="0">
              <a:buNone/>
            </a:pPr>
            <a:r>
              <a:rPr lang="en-US" sz="2200" dirty="0" smtClean="0"/>
              <a:t>     key </a:t>
            </a:r>
            <a:r>
              <a:rPr lang="en-US" sz="2200" dirty="0"/>
              <a:t>= '&lt;primary-key</a:t>
            </a:r>
            <a:r>
              <a:rPr lang="en-US" sz="2200" dirty="0" smtClean="0"/>
              <a:t>&gt;'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/>
              <a:t># &lt;</a:t>
            </a:r>
            <a:r>
              <a:rPr lang="en-US" sz="2200" dirty="0" err="1"/>
              <a:t>create_cosmos_client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    client = </a:t>
            </a:r>
            <a:r>
              <a:rPr lang="en-US" sz="2200" dirty="0" err="1"/>
              <a:t>CosmosClient</a:t>
            </a:r>
            <a:r>
              <a:rPr lang="en-US" sz="2200" dirty="0"/>
              <a:t>(endpoint, key)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/>
              <a:t># &lt;/</a:t>
            </a:r>
            <a:r>
              <a:rPr lang="en-US" sz="2200" dirty="0" err="1"/>
              <a:t>create_cosmos_client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559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Azure Cosmos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CODE-Explanation:</a:t>
            </a:r>
          </a:p>
          <a:p>
            <a:endParaRPr lang="en-US" b="1" dirty="0" smtClean="0"/>
          </a:p>
          <a:p>
            <a:r>
              <a:rPr lang="en-US" dirty="0" smtClean="0"/>
              <a:t># </a:t>
            </a:r>
            <a:r>
              <a:rPr lang="en-US" dirty="0"/>
              <a:t>Create a database</a:t>
            </a:r>
          </a:p>
          <a:p>
            <a:r>
              <a:rPr lang="en-US" dirty="0"/>
              <a:t>    # &lt;</a:t>
            </a:r>
            <a:r>
              <a:rPr lang="en-US" dirty="0" err="1"/>
              <a:t>create_database_if_not_exists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 err="1"/>
              <a:t>database_name</a:t>
            </a:r>
            <a:r>
              <a:rPr lang="en-US" dirty="0"/>
              <a:t> = '</a:t>
            </a:r>
            <a:r>
              <a:rPr lang="en-US" dirty="0" err="1"/>
              <a:t>firstCosmosDatabase</a:t>
            </a:r>
            <a:r>
              <a:rPr lang="en-US" dirty="0"/>
              <a:t>'</a:t>
            </a:r>
          </a:p>
          <a:p>
            <a:r>
              <a:rPr lang="en-US" dirty="0"/>
              <a:t>    database = </a:t>
            </a:r>
            <a:r>
              <a:rPr lang="en-US" dirty="0" err="1"/>
              <a:t>client.create_database_if_not_exists</a:t>
            </a:r>
            <a:r>
              <a:rPr lang="en-US" dirty="0"/>
              <a:t>(id=</a:t>
            </a:r>
            <a:r>
              <a:rPr lang="en-US" dirty="0" err="1"/>
              <a:t>database_name</a:t>
            </a:r>
            <a:r>
              <a:rPr lang="en-US" dirty="0"/>
              <a:t>)</a:t>
            </a:r>
          </a:p>
          <a:p>
            <a:r>
              <a:rPr lang="en-US" dirty="0"/>
              <a:t>    # &lt;/</a:t>
            </a:r>
            <a:r>
              <a:rPr lang="en-US" dirty="0" err="1"/>
              <a:t>create_database_if_not_exists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Create a </a:t>
            </a:r>
            <a:r>
              <a:rPr lang="en-US" dirty="0" smtClean="0"/>
              <a:t>container . Its like table in </a:t>
            </a:r>
            <a:r>
              <a:rPr lang="en-US" dirty="0" err="1" smtClean="0"/>
              <a:t>dynamodb</a:t>
            </a:r>
            <a:endParaRPr lang="en-US" dirty="0"/>
          </a:p>
          <a:p>
            <a:r>
              <a:rPr lang="en-US" dirty="0"/>
              <a:t>    # Using a good partition key improves the performance of database operations.</a:t>
            </a:r>
          </a:p>
          <a:p>
            <a:r>
              <a:rPr lang="en-US" dirty="0"/>
              <a:t>    # &lt;</a:t>
            </a:r>
            <a:r>
              <a:rPr lang="en-US" dirty="0" err="1"/>
              <a:t>create_container_if_not_exists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 err="1"/>
              <a:t>container_name</a:t>
            </a:r>
            <a:r>
              <a:rPr lang="en-US" dirty="0"/>
              <a:t> = 'firstCosmosContainer4'</a:t>
            </a:r>
          </a:p>
          <a:p>
            <a:r>
              <a:rPr lang="en-US" dirty="0"/>
              <a:t>    container = </a:t>
            </a:r>
            <a:r>
              <a:rPr lang="en-US" dirty="0" err="1"/>
              <a:t>database.create_container_if_not_exists</a:t>
            </a:r>
            <a:r>
              <a:rPr lang="en-US" dirty="0"/>
              <a:t>(</a:t>
            </a:r>
          </a:p>
          <a:p>
            <a:r>
              <a:rPr lang="en-US" dirty="0"/>
              <a:t>        id=</a:t>
            </a:r>
            <a:r>
              <a:rPr lang="en-US" dirty="0" err="1"/>
              <a:t>container_name</a:t>
            </a:r>
            <a:r>
              <a:rPr lang="en-US" dirty="0"/>
              <a:t>, </a:t>
            </a:r>
          </a:p>
          <a:p>
            <a:r>
              <a:rPr lang="en-US" dirty="0"/>
              <a:t>        </a:t>
            </a:r>
            <a:r>
              <a:rPr lang="en-US" dirty="0" err="1"/>
              <a:t>partition_key</a:t>
            </a:r>
            <a:r>
              <a:rPr lang="en-US" dirty="0"/>
              <a:t>=</a:t>
            </a:r>
            <a:r>
              <a:rPr lang="en-US" dirty="0" err="1"/>
              <a:t>PartitionKey</a:t>
            </a:r>
            <a:r>
              <a:rPr lang="en-US" dirty="0"/>
              <a:t>(path="/id"),</a:t>
            </a:r>
          </a:p>
          <a:p>
            <a:r>
              <a:rPr lang="en-US" dirty="0"/>
              <a:t>        </a:t>
            </a:r>
            <a:r>
              <a:rPr lang="en-US" dirty="0" err="1"/>
              <a:t>offer_throughput</a:t>
            </a:r>
            <a:r>
              <a:rPr lang="en-US" dirty="0"/>
              <a:t>=400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# &lt;/</a:t>
            </a:r>
            <a:r>
              <a:rPr lang="en-US" dirty="0" err="1"/>
              <a:t>create_container_if_not_exists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029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Azure Cosmos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CODE-Explanation:</a:t>
            </a:r>
          </a:p>
          <a:p>
            <a:endParaRPr lang="en-US" b="1" dirty="0" smtClean="0"/>
          </a:p>
          <a:p>
            <a:r>
              <a:rPr lang="en-US" dirty="0"/>
              <a:t># Add items to the container</a:t>
            </a:r>
          </a:p>
          <a:p>
            <a:r>
              <a:rPr lang="en-US" dirty="0"/>
              <a:t>    </a:t>
            </a:r>
            <a:r>
              <a:rPr lang="en-US" dirty="0" err="1"/>
              <a:t>items_to_create_list</a:t>
            </a:r>
            <a:r>
              <a:rPr lang="en-US" dirty="0"/>
              <a:t>=[]</a:t>
            </a:r>
          </a:p>
          <a:p>
            <a:r>
              <a:rPr lang="en-US" dirty="0"/>
              <a:t>    m=0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while(m&lt;1):</a:t>
            </a:r>
          </a:p>
          <a:p>
            <a:r>
              <a:rPr lang="en-US" dirty="0"/>
              <a:t>        n=0</a:t>
            </a:r>
          </a:p>
          <a:p>
            <a:r>
              <a:rPr lang="en-US" dirty="0"/>
              <a:t>        while(n&lt;256):</a:t>
            </a:r>
          </a:p>
          <a:p>
            <a:r>
              <a:rPr lang="en-US" dirty="0"/>
              <a:t>            #print(f'10.{m}.{n}.0/20')</a:t>
            </a:r>
          </a:p>
          <a:p>
            <a:r>
              <a:rPr lang="en-US" dirty="0"/>
              <a:t>            count+=1</a:t>
            </a:r>
          </a:p>
          <a:p>
            <a:r>
              <a:rPr lang="en-US" dirty="0"/>
              <a:t>            </a:t>
            </a:r>
            <a:r>
              <a:rPr lang="en-US" dirty="0" err="1"/>
              <a:t>items_to_create_list.append</a:t>
            </a:r>
            <a:r>
              <a:rPr lang="en-US" dirty="0"/>
              <a:t>(</a:t>
            </a:r>
            <a:r>
              <a:rPr lang="en-US" dirty="0" err="1"/>
              <a:t>prepare_item</a:t>
            </a:r>
            <a:r>
              <a:rPr lang="en-US" dirty="0"/>
              <a:t>(f'10.{m}.{n}.0/20'))</a:t>
            </a:r>
          </a:p>
          <a:p>
            <a:r>
              <a:rPr lang="en-US" dirty="0"/>
              <a:t>            n+=16</a:t>
            </a:r>
          </a:p>
          <a:p>
            <a:r>
              <a:rPr lang="en-US" dirty="0"/>
              <a:t>        m+=1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 # &lt;</a:t>
            </a:r>
            <a:r>
              <a:rPr lang="en-US" dirty="0" err="1"/>
              <a:t>create_item</a:t>
            </a:r>
            <a:r>
              <a:rPr lang="en-US" dirty="0"/>
              <a:t>&gt;</a:t>
            </a:r>
          </a:p>
          <a:p>
            <a:r>
              <a:rPr lang="en-US" dirty="0"/>
              <a:t>    for </a:t>
            </a:r>
            <a:r>
              <a:rPr lang="en-US" dirty="0" err="1"/>
              <a:t>each_item</a:t>
            </a:r>
            <a:r>
              <a:rPr lang="en-US" dirty="0"/>
              <a:t> in </a:t>
            </a:r>
            <a:r>
              <a:rPr lang="en-US" dirty="0" err="1"/>
              <a:t>items_to_create_list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each_item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container.create_item</a:t>
            </a:r>
            <a:r>
              <a:rPr lang="en-US" dirty="0"/>
              <a:t>(body=</a:t>
            </a:r>
            <a:r>
              <a:rPr lang="en-US" dirty="0" err="1"/>
              <a:t>each_item</a:t>
            </a:r>
            <a:r>
              <a:rPr lang="en-US" dirty="0"/>
              <a:t>)</a:t>
            </a:r>
          </a:p>
          <a:p>
            <a:r>
              <a:rPr lang="en-US" dirty="0"/>
              <a:t>    # &lt;/</a:t>
            </a:r>
            <a:r>
              <a:rPr lang="en-US" dirty="0" err="1"/>
              <a:t>create_item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759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645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Azure Cosmosdb Automation(Python) with demo(cidr-management)</vt:lpstr>
      <vt:lpstr>Topics Discussed</vt:lpstr>
      <vt:lpstr>CIDR</vt:lpstr>
      <vt:lpstr>Problem-statement (CIDR-Management)</vt:lpstr>
      <vt:lpstr>Azure Cosmosdb</vt:lpstr>
      <vt:lpstr>Populating Azure Cosmos </vt:lpstr>
      <vt:lpstr>Populating Azure Cosmos </vt:lpstr>
      <vt:lpstr>Populating Azure Cosmos </vt:lpstr>
      <vt:lpstr>Populating Azure Cosmos </vt:lpstr>
      <vt:lpstr>ASSIGNING CIDR</vt:lpstr>
      <vt:lpstr>Current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Cosmosdb Automation(Python) with demo(cidr-management)</dc:title>
  <dc:creator>Nokku Prudhvi</dc:creator>
  <cp:lastModifiedBy>Nokku Prudhvi</cp:lastModifiedBy>
  <cp:revision>30</cp:revision>
  <dcterms:created xsi:type="dcterms:W3CDTF">2006-08-16T00:00:00Z</dcterms:created>
  <dcterms:modified xsi:type="dcterms:W3CDTF">2021-05-13T06:58:21Z</dcterms:modified>
</cp:coreProperties>
</file>