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5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ML-Lifecycle-Overview</a:t>
            </a:r>
            <a:br>
              <a:rPr lang="en-US" dirty="0" smtClean="0"/>
            </a:br>
            <a:r>
              <a:rPr lang="en-US" dirty="0" smtClean="0"/>
              <a:t>(using Sagemaker Built-In-Algorithms)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Prudhvi Nokku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1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There will be </a:t>
            </a:r>
            <a:r>
              <a:rPr lang="en-US" dirty="0" err="1" smtClean="0"/>
              <a:t>sagemaker</a:t>
            </a:r>
            <a:r>
              <a:rPr lang="en-US" dirty="0" smtClean="0"/>
              <a:t> Notebooks in which logic is written by </a:t>
            </a:r>
            <a:r>
              <a:rPr lang="en-US" dirty="0" err="1" smtClean="0"/>
              <a:t>datascience</a:t>
            </a:r>
            <a:r>
              <a:rPr lang="en-US" dirty="0" smtClean="0"/>
              <a:t> team where output artifacts like model, other artifacts are stored in s3.Then </a:t>
            </a:r>
            <a:r>
              <a:rPr lang="en-US" dirty="0" err="1" smtClean="0"/>
              <a:t>Mlops</a:t>
            </a:r>
            <a:r>
              <a:rPr lang="en-US" dirty="0" smtClean="0"/>
              <a:t> team productionize model  and send to Sysops team for model maintenance.</a:t>
            </a:r>
          </a:p>
          <a:p>
            <a:pPr marL="0" indent="0">
              <a:buNone/>
            </a:pPr>
            <a:r>
              <a:rPr lang="en-US" b="1" dirty="0" smtClean="0"/>
              <a:t>Problems:</a:t>
            </a:r>
          </a:p>
          <a:p>
            <a:pPr>
              <a:buFontTx/>
              <a:buChar char="-"/>
            </a:pPr>
            <a:r>
              <a:rPr lang="en-US" dirty="0" smtClean="0"/>
              <a:t>There is no automation in some tasks related to preprocessing ,training  by </a:t>
            </a:r>
            <a:r>
              <a:rPr lang="en-US" dirty="0" err="1" smtClean="0"/>
              <a:t>datascience</a:t>
            </a:r>
            <a:r>
              <a:rPr lang="en-US" dirty="0" smtClean="0"/>
              <a:t> team which may lead to issue when retraining or generating same model artifacts again .There will also an issue in tracing the changes occurred during preprocessing/training.</a:t>
            </a:r>
          </a:p>
          <a:p>
            <a:pPr>
              <a:buFontTx/>
              <a:buChar char="-"/>
            </a:pPr>
            <a:r>
              <a:rPr lang="en-US" dirty="0" smtClean="0"/>
              <a:t>There is no orchestration between different tasks of preprocessing and training which may lead to manual intervention to again generate the same model artifacts or to retrain the model</a:t>
            </a:r>
          </a:p>
          <a:p>
            <a:pPr>
              <a:buFontTx/>
              <a:buChar char="-"/>
            </a:pPr>
            <a:r>
              <a:rPr lang="en-US" dirty="0" smtClean="0"/>
              <a:t>There is no proper CI/CD approach to deliver the model effectively to production with proper quality gates</a:t>
            </a:r>
          </a:p>
          <a:p>
            <a:pPr>
              <a:buFontTx/>
              <a:buChar char="-"/>
            </a:pPr>
            <a:r>
              <a:rPr lang="en-US" dirty="0" smtClean="0"/>
              <a:t>There need to rework need to be done by </a:t>
            </a:r>
            <a:r>
              <a:rPr lang="en-US" dirty="0" err="1" smtClean="0"/>
              <a:t>MLOps</a:t>
            </a:r>
            <a:r>
              <a:rPr lang="en-US" dirty="0" smtClean="0"/>
              <a:t> engineers to productionize the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0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Scenario( one of the problem)</a:t>
            </a:r>
            <a:endParaRPr lang="en-US" dirty="0"/>
          </a:p>
        </p:txBody>
      </p:sp>
      <p:pic>
        <p:nvPicPr>
          <p:cNvPr id="2050" name="Picture 2" descr="C:\Users\nokku\Documents\ML Using AWS Sagemaker\ML flow with handoff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373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1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automation and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achieve automation and orchestration between tasks using </a:t>
            </a:r>
            <a:r>
              <a:rPr lang="en-US" dirty="0" err="1" smtClean="0"/>
              <a:t>sagemaker</a:t>
            </a:r>
            <a:r>
              <a:rPr lang="en-US" dirty="0" smtClean="0"/>
              <a:t> pipelines</a:t>
            </a:r>
            <a:endParaRPr lang="en-US" dirty="0"/>
          </a:p>
        </p:txBody>
      </p:sp>
      <p:pic>
        <p:nvPicPr>
          <p:cNvPr id="3074" name="Picture 2" descr="C:\Users\nokku\Documents\ML Using AWS Sagemaker\sagemaker 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3673"/>
            <a:ext cx="9144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1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Sagemaker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it solves the problem of automation and orchestration , there are still some </a:t>
            </a:r>
            <a:r>
              <a:rPr lang="en-US" b="1" dirty="0" smtClean="0"/>
              <a:t>problems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/>
              <a:t>There is no proper CI/CD approach to deliver the model </a:t>
            </a:r>
            <a:r>
              <a:rPr lang="en-US" dirty="0" smtClean="0"/>
              <a:t>effectively </a:t>
            </a:r>
            <a:r>
              <a:rPr lang="en-US" dirty="0"/>
              <a:t>to production with proper quality </a:t>
            </a:r>
            <a:r>
              <a:rPr lang="en-US" dirty="0" smtClean="0"/>
              <a:t>gates(Approvals)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There need to rework need to be done by </a:t>
            </a:r>
            <a:r>
              <a:rPr lang="en-US" dirty="0" err="1"/>
              <a:t>MLOps</a:t>
            </a:r>
            <a:r>
              <a:rPr lang="en-US" dirty="0"/>
              <a:t> engineers to productionize the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CI/CD using </a:t>
            </a:r>
            <a:r>
              <a:rPr lang="en-US" dirty="0" err="1" smtClean="0"/>
              <a:t>github,codebuild,codepipeline</a:t>
            </a:r>
            <a:endParaRPr lang="en-US" dirty="0"/>
          </a:p>
        </p:txBody>
      </p:sp>
      <p:pic>
        <p:nvPicPr>
          <p:cNvPr id="5122" name="Picture 2" descr="C:\Users\nokku\Documents\ML Using AWS Sagemaker\prd mlops 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1627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1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CI/CD using </a:t>
            </a:r>
            <a:r>
              <a:rPr lang="en-US" dirty="0" err="1" smtClean="0"/>
              <a:t>github,codebuild,codepipeline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this approach solves CI/CD pipeline</a:t>
            </a:r>
          </a:p>
          <a:p>
            <a:r>
              <a:rPr lang="en-US" dirty="0" smtClean="0"/>
              <a:t>There is still rework </a:t>
            </a:r>
            <a:r>
              <a:rPr lang="en-US" dirty="0"/>
              <a:t>need to be done by </a:t>
            </a:r>
            <a:r>
              <a:rPr lang="en-US" dirty="0" err="1"/>
              <a:t>MLOps</a:t>
            </a:r>
            <a:r>
              <a:rPr lang="en-US" dirty="0"/>
              <a:t> engineers to productionize the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8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Sagemaker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this approach we can give customized </a:t>
            </a:r>
            <a:r>
              <a:rPr lang="en-US" sz="2400" dirty="0" err="1" smtClean="0"/>
              <a:t>mlops</a:t>
            </a:r>
            <a:r>
              <a:rPr lang="en-US" sz="2400" dirty="0" smtClean="0"/>
              <a:t> templates for training to </a:t>
            </a:r>
            <a:r>
              <a:rPr lang="en-US" sz="2400" dirty="0" err="1" smtClean="0"/>
              <a:t>datascients</a:t>
            </a:r>
            <a:r>
              <a:rPr lang="en-US" sz="2400" dirty="0" smtClean="0"/>
              <a:t> so that they can utilize them during development</a:t>
            </a:r>
          </a:p>
          <a:p>
            <a:r>
              <a:rPr lang="en-US" sz="2400" dirty="0" smtClean="0"/>
              <a:t>Note: This below </a:t>
            </a:r>
            <a:r>
              <a:rPr lang="en-US" sz="2400" dirty="0" err="1" smtClean="0"/>
              <a:t>sagemaker</a:t>
            </a:r>
            <a:r>
              <a:rPr lang="en-US" sz="2400" dirty="0" smtClean="0"/>
              <a:t> project is in addition to before mentioned CI/CD pipelines for training and deployment using </a:t>
            </a:r>
            <a:r>
              <a:rPr lang="en-US" sz="2400" dirty="0" err="1" smtClean="0"/>
              <a:t>sagemaker-pipelines,codebuild,codepipeline</a:t>
            </a:r>
            <a:endParaRPr lang="en-US" sz="2400" dirty="0" smtClean="0"/>
          </a:p>
        </p:txBody>
      </p:sp>
      <p:pic>
        <p:nvPicPr>
          <p:cNvPr id="4098" name="Picture 2" descr="C:\Users\nokku\Documents\ML Using AWS Sagemaker\dev mlops 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5562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5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nokku\Documents\ML Using AWS Sagemaker\mlops-artefacts-end-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0"/>
            <a:ext cx="11582400" cy="6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4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294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ML-Lifecycle-Overview (using Sagemaker Built-In-Algorithms)</vt:lpstr>
      <vt:lpstr>Current Scenario</vt:lpstr>
      <vt:lpstr>Current Scenario( one of the problem)</vt:lpstr>
      <vt:lpstr>Introducing automation and orchestration</vt:lpstr>
      <vt:lpstr>Sagemaker pipelines</vt:lpstr>
      <vt:lpstr>CI/CD using github,codebuild,codepipeline</vt:lpstr>
      <vt:lpstr>CI/CD using github,codebuild,codepipeline</vt:lpstr>
      <vt:lpstr>Sagemaker projects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ML-Lifecycle-Overview (using Sagemaker Built-In-Algorithms)</dc:title>
  <dc:creator>Nokku Prudhvi</dc:creator>
  <cp:lastModifiedBy>Nokku Prudhvi</cp:lastModifiedBy>
  <cp:revision>24</cp:revision>
  <dcterms:created xsi:type="dcterms:W3CDTF">2006-08-16T00:00:00Z</dcterms:created>
  <dcterms:modified xsi:type="dcterms:W3CDTF">2021-10-26T06:26:02Z</dcterms:modified>
</cp:coreProperties>
</file>