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C02CC-E03A-DF41-79B6-E99CACEBA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B90ABD-6B4A-2A58-0623-7CF0BFA00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70FBE-E755-7C2F-E8FC-01E1E641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BBCBC9-C619-5FCA-D080-3C064F74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67E50-7484-752C-C8D9-0E2AC6FB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69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7B128-1965-71DF-751B-63241CE1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29B6B2-FD9F-33A3-90FD-F1D24853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E1C14-5845-4FE3-B356-F966CAE0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4035B-D56A-D8ED-0010-C9E70F462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0FA0D7-0AE0-6A1D-5F74-4292B97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50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E10215-56D3-19F2-31EB-B0D3EB0D0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A26A1D-F51E-A1DC-14AD-E01B1831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81042-CA49-C1A0-547B-9BD6F591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DAB8E0-C152-F4C7-5807-56C403F4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1BB8E6-39AE-2B44-A674-EA555D68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36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8DC6-81AA-3392-6140-3262F3B74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2ACE2A-A51A-1244-4725-B86690E81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31CFC-4816-CF1E-872E-0AD66728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D2EA06-4C73-0035-58B3-F8E59975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E2B0F-D6BD-494B-B572-F1FBCD50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64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1DF3C-46BE-7F55-8992-DC557A37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6ED606-5693-07AB-8942-872AF1A2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F99B90-8335-D2AA-BF9F-19FBFDCB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3B4AB2-49A0-33EA-1E1A-7781062D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DFED16-351E-C4CA-2BEF-79453605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51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9B22E-3822-31EA-2730-306D8B26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35340B-558B-B7C7-A36E-2747675BE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CC9F01-B211-246D-1DCD-EE13B9FB2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D4E03F-A1B8-722E-370C-3C8D355B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BC6F5E-1BC6-A105-C32A-868B042B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2579CF-BECC-45EC-B00D-BDD7E5A6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0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138C1-3233-0BE1-446F-AD17BB26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923A72-5108-21A3-013C-7E1F8BBC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8FA239-7635-932D-0B4C-5DF615CAB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88138C-832C-02C6-1FBA-204D65CF7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14CF39-B5D4-3840-8421-BA19D257C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227ED8-BE91-1446-EA17-D6928298E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74533A-8550-DD5B-DF14-160F9BD0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E2589C6-224F-8F5B-CC08-55AA2C49A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1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5EC28-655B-7DAF-E675-A36C153A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B90F843-DD8B-4C57-635A-E1241B4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A978CC-2DFC-9D89-CEFF-55B89EDA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461B7C-917C-C4D7-DA19-063ACEE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6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74876-9010-5E59-2967-C7354394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41D76-27CE-1AE5-1355-2E7BA23A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DEDD6E-7A74-56A9-E310-6D851911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8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8B102C-B40E-B1B4-846C-E2350185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1EBEF-BD43-5367-061C-6D451B039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50CDC7-4704-8966-1BF2-B7D9CD81A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5D8EA4-B655-AA80-30B7-2A08E81B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8C126F-6A18-7F3E-6D10-6C438D3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83F49A-DBC6-C7BE-3A24-1D3C9D75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51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D19FF2-4F33-3E59-7DC1-78131C93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E3810A-BC78-33CA-C23B-9BF4AB098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DDDE4C-89B2-1635-57D0-0A59CC341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50C153-08F1-328A-4137-4A5521EF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4BA77-8709-151D-F047-3235CF9C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817B79-6D70-A1E4-8699-57345D9A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8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C9EA8D-1F10-B46C-D85E-253C7298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8CE46D-CBED-AD47-A894-CAAEE72C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BC3447-BEB5-50E3-C9F5-C9BA324BA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0CD4E-BE5A-447C-9DD8-17E03742525D}" type="datetimeFigureOut">
              <a:rPr lang="de-DE" smtClean="0"/>
              <a:t>24.06.2024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C36B4-2911-EE57-40DF-DA6BD744F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4E99A-BB0A-41BE-86B7-5B272AD3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50ADF-35C7-47B3-908F-CD2908AE3F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22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corporates.org/wiki/Deutsche_Bahn_AG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de.wikipedia.org/wiki/Bahnhof_Oberaich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AB8EDC3-1C0D-4505-A2C7-839A5161F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69E294-3813-4588-9E9C-AEA08F9C4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7" descr="Train tracks next to a platform&#10;&#10;Description automatically generated">
            <a:extLst>
              <a:ext uri="{FF2B5EF4-FFF2-40B4-BE49-F238E27FC236}">
                <a16:creationId xmlns:a16="http://schemas.microsoft.com/office/drawing/2014/main" id="{9D04870E-FD40-7A18-C491-59FDAF620F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2000"/>
                    </a14:imgEffect>
                    <a14:imgEffect>
                      <a14:brightnessContrast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25000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26A9BC2-BA8A-1D3E-BA60-901268B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43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Team 1: Nils Ayral, Michael Kampmann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CCA5C-D123-927B-6962-6CE8C99FF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344" y="2013625"/>
            <a:ext cx="4614759" cy="4163337"/>
          </a:xfrm>
          <a:prstGeom prst="round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 sz="1700" b="1" u="sng">
                <a:solidFill>
                  <a:srgbClr val="FFFFFF"/>
                </a:solidFill>
                <a:ea typeface="+mn-lt"/>
                <a:cs typeface="+mn-lt"/>
              </a:rPr>
              <a:t>Title</a:t>
            </a:r>
            <a:r>
              <a:rPr lang="de-DE" sz="1700" b="1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de-DE" sz="1700">
                <a:solidFill>
                  <a:srgbClr val="FFFFFF"/>
                </a:solidFill>
                <a:ea typeface="+mn-lt"/>
                <a:cs typeface="+mn-lt"/>
              </a:rPr>
              <a:t>Fantastic Trains and when to find them</a:t>
            </a:r>
            <a:endParaRPr lang="de-DE" sz="1700">
              <a:solidFill>
                <a:srgbClr val="FFFFFF"/>
              </a:solidFill>
            </a:endParaRPr>
          </a:p>
          <a:p>
            <a:r>
              <a:rPr lang="de-DE" sz="1700" b="1" u="sng">
                <a:solidFill>
                  <a:srgbClr val="FFFFFF"/>
                </a:solidFill>
                <a:ea typeface="+mn-lt"/>
                <a:cs typeface="+mn-lt"/>
              </a:rPr>
              <a:t>Motivation</a:t>
            </a:r>
            <a:r>
              <a:rPr lang="de-DE" sz="1700" b="1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de-DE" sz="1700">
                <a:solidFill>
                  <a:srgbClr val="FFFFFF"/>
                </a:solidFill>
                <a:ea typeface="+mn-lt"/>
                <a:cs typeface="+mn-lt"/>
              </a:rPr>
              <a:t>Research causalities and bottlenecks to improve the Bahn infrastructure</a:t>
            </a:r>
            <a:endParaRPr lang="de-DE" sz="1700">
              <a:solidFill>
                <a:srgbClr val="FFFFFF"/>
              </a:solidFill>
            </a:endParaRPr>
          </a:p>
          <a:p>
            <a:r>
              <a:rPr lang="de-DE" sz="1700" b="1" u="sng">
                <a:solidFill>
                  <a:srgbClr val="FFFFFF"/>
                </a:solidFill>
                <a:ea typeface="+mn-lt"/>
                <a:cs typeface="+mn-lt"/>
              </a:rPr>
              <a:t>Stakeholder</a:t>
            </a:r>
            <a:r>
              <a:rPr lang="de-DE" sz="1700" b="1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de-DE" sz="1700">
                <a:solidFill>
                  <a:srgbClr val="FFFFFF"/>
                </a:solidFill>
                <a:ea typeface="+mn-lt"/>
                <a:cs typeface="+mn-lt"/>
              </a:rPr>
              <a:t>Deutsche Bahn</a:t>
            </a:r>
            <a:endParaRPr lang="de-DE" sz="1700">
              <a:solidFill>
                <a:srgbClr val="FFFFFF"/>
              </a:solidFill>
            </a:endParaRPr>
          </a:p>
          <a:p>
            <a:r>
              <a:rPr lang="de-DE" sz="1700" b="1" u="sng">
                <a:solidFill>
                  <a:srgbClr val="FFFFFF"/>
                </a:solidFill>
                <a:ea typeface="+mn-lt"/>
                <a:cs typeface="+mn-lt"/>
              </a:rPr>
              <a:t>Goal</a:t>
            </a:r>
            <a:r>
              <a:rPr lang="de-DE" sz="1700" b="1">
                <a:solidFill>
                  <a:srgbClr val="FFFFFF"/>
                </a:solidFill>
                <a:ea typeface="+mn-lt"/>
                <a:cs typeface="+mn-lt"/>
              </a:rPr>
              <a:t>: </a:t>
            </a:r>
            <a:r>
              <a:rPr lang="de-DE" sz="1700">
                <a:solidFill>
                  <a:srgbClr val="FFFFFF"/>
                </a:solidFill>
                <a:ea typeface="+mn-lt"/>
                <a:cs typeface="+mn-lt"/>
              </a:rPr>
              <a:t>Analyse delay patterns for geographical and chronical causalities and/or bottlenecks to predict future delays from a momentary snapshot.</a:t>
            </a:r>
          </a:p>
          <a:p>
            <a:r>
              <a:rPr lang="de-DE" sz="1700" b="1" u="sng">
                <a:solidFill>
                  <a:srgbClr val="FFFFFF"/>
                </a:solidFill>
                <a:ea typeface="+mn-lt"/>
                <a:cs typeface="+mn-lt"/>
              </a:rPr>
              <a:t>Methods</a:t>
            </a:r>
            <a:r>
              <a:rPr lang="de-DE" sz="1700" b="1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de-DE" sz="1700">
                <a:solidFill>
                  <a:srgbClr val="FFFFFF"/>
                </a:solidFill>
                <a:ea typeface="+mn-lt"/>
                <a:cs typeface="+mn-lt"/>
              </a:rPr>
              <a:t>EDA</a:t>
            </a:r>
            <a:r>
              <a:rPr lang="de-DE" sz="1700" b="1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sz="1700">
                <a:solidFill>
                  <a:srgbClr val="FFFFFF"/>
                </a:solidFill>
                <a:ea typeface="+mn-lt"/>
                <a:cs typeface="+mn-lt"/>
              </a:rPr>
              <a:t>Random Forest, ANN, Time Series Analysis (?), K-mean</a:t>
            </a:r>
            <a:endParaRPr lang="de-DE" sz="1700">
              <a:solidFill>
                <a:srgbClr val="FFFFFF"/>
              </a:solidFill>
            </a:endParaRPr>
          </a:p>
          <a:p>
            <a:endParaRPr lang="de-DE" sz="1700">
              <a:solidFill>
                <a:srgbClr val="FFFFFF"/>
              </a:solidFill>
            </a:endParaRPr>
          </a:p>
        </p:txBody>
      </p:sp>
      <p:pic>
        <p:nvPicPr>
          <p:cNvPr id="5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FD3ECAF6-6613-C9E0-474A-B4B6384D53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4853" r="7302" b="1"/>
          <a:stretch/>
        </p:blipFill>
        <p:spPr>
          <a:xfrm>
            <a:off x="6101338" y="2015168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615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Team 1: Nils Ayral, Michael Kampmann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Ayral</dc:creator>
  <cp:lastModifiedBy>Nils Ayral</cp:lastModifiedBy>
  <cp:revision>1</cp:revision>
  <dcterms:created xsi:type="dcterms:W3CDTF">2024-06-24T14:04:33Z</dcterms:created>
  <dcterms:modified xsi:type="dcterms:W3CDTF">2024-06-24T14:06:27Z</dcterms:modified>
</cp:coreProperties>
</file>