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22"/>
  </p:notesMasterIdLst>
  <p:sldIdLst>
    <p:sldId id="256" r:id="rId2"/>
    <p:sldId id="257" r:id="rId3"/>
    <p:sldId id="279" r:id="rId4"/>
    <p:sldId id="262" r:id="rId5"/>
    <p:sldId id="265" r:id="rId6"/>
    <p:sldId id="260" r:id="rId7"/>
    <p:sldId id="263" r:id="rId8"/>
    <p:sldId id="264" r:id="rId9"/>
    <p:sldId id="266" r:id="rId10"/>
    <p:sldId id="267" r:id="rId11"/>
    <p:sldId id="268" r:id="rId12"/>
    <p:sldId id="269" r:id="rId13"/>
    <p:sldId id="272" r:id="rId14"/>
    <p:sldId id="276" r:id="rId15"/>
    <p:sldId id="273" r:id="rId16"/>
    <p:sldId id="274" r:id="rId17"/>
    <p:sldId id="275" r:id="rId18"/>
    <p:sldId id="277" r:id="rId19"/>
    <p:sldId id="278" r:id="rId20"/>
    <p:sldId id="28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70AD4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3F1ED-9041-D936-B7CB-5A8D471A7730}" v="2" dt="2025-07-10T23:41:49.546"/>
    <p1510:client id="{BAC1380A-1394-4512-96BB-B7F7EFD9218C}" v="363" dt="2025-07-11T04:45:06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min Kyeung" userId="25b3b294497aa419" providerId="Windows Live" clId="Web-{5723F1ED-9041-D936-B7CB-5A8D471A7730}"/>
    <pc:docChg chg="modSld">
      <pc:chgData name="Seungmin Kyeung" userId="25b3b294497aa419" providerId="Windows Live" clId="Web-{5723F1ED-9041-D936-B7CB-5A8D471A7730}" dt="2025-07-10T23:41:49.546" v="1"/>
      <pc:docMkLst>
        <pc:docMk/>
      </pc:docMkLst>
      <pc:sldChg chg="mod modShow">
        <pc:chgData name="Seungmin Kyeung" userId="25b3b294497aa419" providerId="Windows Live" clId="Web-{5723F1ED-9041-D936-B7CB-5A8D471A7730}" dt="2025-07-10T23:41:49.546" v="1"/>
        <pc:sldMkLst>
          <pc:docMk/>
          <pc:sldMk cId="773121105" sldId="279"/>
        </pc:sldMkLst>
      </pc:sldChg>
    </pc:docChg>
  </pc:docChgLst>
  <pc:docChgLst>
    <pc:chgData name="Seungmin Kyeung" userId="25b3b294497aa419" providerId="LiveId" clId="{BAC1380A-1394-4512-96BB-B7F7EFD9218C}"/>
    <pc:docChg chg="undo redo custSel addSld delSld modSld sldOrd">
      <pc:chgData name="Seungmin Kyeung" userId="25b3b294497aa419" providerId="LiveId" clId="{BAC1380A-1394-4512-96BB-B7F7EFD9218C}" dt="2025-07-11T04:45:06.232" v="1031" actId="2890"/>
      <pc:docMkLst>
        <pc:docMk/>
      </pc:docMkLst>
      <pc:sldChg chg="modSp mod">
        <pc:chgData name="Seungmin Kyeung" userId="25b3b294497aa419" providerId="LiveId" clId="{BAC1380A-1394-4512-96BB-B7F7EFD9218C}" dt="2025-07-10T17:05:26.435" v="466" actId="113"/>
        <pc:sldMkLst>
          <pc:docMk/>
          <pc:sldMk cId="3054617203" sldId="256"/>
        </pc:sldMkLst>
        <pc:spChg chg="mod">
          <ac:chgData name="Seungmin Kyeung" userId="25b3b294497aa419" providerId="LiveId" clId="{BAC1380A-1394-4512-96BB-B7F7EFD9218C}" dt="2025-07-10T17:05:26.435" v="466" actId="113"/>
          <ac:spMkLst>
            <pc:docMk/>
            <pc:sldMk cId="3054617203" sldId="256"/>
            <ac:spMk id="2" creationId="{F3454730-39E8-570B-E882-26D1FCFF3A21}"/>
          </ac:spMkLst>
        </pc:spChg>
        <pc:spChg chg="mod">
          <ac:chgData name="Seungmin Kyeung" userId="25b3b294497aa419" providerId="LiveId" clId="{BAC1380A-1394-4512-96BB-B7F7EFD9218C}" dt="2025-07-10T16:27:02.380" v="242"/>
          <ac:spMkLst>
            <pc:docMk/>
            <pc:sldMk cId="3054617203" sldId="256"/>
            <ac:spMk id="3" creationId="{3E691D53-9C68-F886-09C6-D5CCDEA82939}"/>
          </ac:spMkLst>
        </pc:spChg>
      </pc:sldChg>
      <pc:sldChg chg="delSp modSp mod">
        <pc:chgData name="Seungmin Kyeung" userId="25b3b294497aa419" providerId="LiveId" clId="{BAC1380A-1394-4512-96BB-B7F7EFD9218C}" dt="2025-07-11T04:41:16.149" v="1019" actId="14100"/>
        <pc:sldMkLst>
          <pc:docMk/>
          <pc:sldMk cId="4074008449" sldId="257"/>
        </pc:sldMkLst>
        <pc:spChg chg="mod">
          <ac:chgData name="Seungmin Kyeung" userId="25b3b294497aa419" providerId="LiveId" clId="{BAC1380A-1394-4512-96BB-B7F7EFD9218C}" dt="2025-07-10T17:05:22.870" v="465" actId="113"/>
          <ac:spMkLst>
            <pc:docMk/>
            <pc:sldMk cId="4074008449" sldId="257"/>
            <ac:spMk id="2" creationId="{DB8F0ECD-CA58-8533-FAE8-0316A574BC3E}"/>
          </ac:spMkLst>
        </pc:spChg>
        <pc:spChg chg="del">
          <ac:chgData name="Seungmin Kyeung" userId="25b3b294497aa419" providerId="LiveId" clId="{BAC1380A-1394-4512-96BB-B7F7EFD9218C}" dt="2025-07-11T04:41:06.051" v="1018" actId="478"/>
          <ac:spMkLst>
            <pc:docMk/>
            <pc:sldMk cId="4074008449" sldId="257"/>
            <ac:spMk id="14" creationId="{0BAF67AA-126E-A287-96CA-D54D77AA93CA}"/>
          </ac:spMkLst>
        </pc:spChg>
        <pc:picChg chg="mod">
          <ac:chgData name="Seungmin Kyeung" userId="25b3b294497aa419" providerId="LiveId" clId="{BAC1380A-1394-4512-96BB-B7F7EFD9218C}" dt="2025-07-11T04:41:16.149" v="1019" actId="14100"/>
          <ac:picMkLst>
            <pc:docMk/>
            <pc:sldMk cId="4074008449" sldId="257"/>
            <ac:picMk id="13" creationId="{1AEC956D-9AF8-E999-BBB5-F5586CB440E9}"/>
          </ac:picMkLst>
        </pc:picChg>
      </pc:sldChg>
      <pc:sldChg chg="addSp modSp del mod">
        <pc:chgData name="Seungmin Kyeung" userId="25b3b294497aa419" providerId="LiveId" clId="{BAC1380A-1394-4512-96BB-B7F7EFD9218C}" dt="2025-07-10T15:22:15.194" v="95" actId="47"/>
        <pc:sldMkLst>
          <pc:docMk/>
          <pc:sldMk cId="1155311382" sldId="258"/>
        </pc:sldMkLst>
        <pc:spChg chg="add mod">
          <ac:chgData name="Seungmin Kyeung" userId="25b3b294497aa419" providerId="LiveId" clId="{BAC1380A-1394-4512-96BB-B7F7EFD9218C}" dt="2025-07-10T14:27:49.135" v="42" actId="1076"/>
          <ac:spMkLst>
            <pc:docMk/>
            <pc:sldMk cId="1155311382" sldId="258"/>
            <ac:spMk id="6" creationId="{5247DE01-54A3-4493-2128-834AF1406D3A}"/>
          </ac:spMkLst>
        </pc:spChg>
      </pc:sldChg>
      <pc:sldChg chg="delSp new del mod">
        <pc:chgData name="Seungmin Kyeung" userId="25b3b294497aa419" providerId="LiveId" clId="{BAC1380A-1394-4512-96BB-B7F7EFD9218C}" dt="2025-07-10T15:22:15.053" v="94" actId="47"/>
        <pc:sldMkLst>
          <pc:docMk/>
          <pc:sldMk cId="2647435427" sldId="259"/>
        </pc:sldMkLst>
        <pc:spChg chg="del">
          <ac:chgData name="Seungmin Kyeung" userId="25b3b294497aa419" providerId="LiveId" clId="{BAC1380A-1394-4512-96BB-B7F7EFD9218C}" dt="2025-07-10T14:27:57.236" v="45" actId="478"/>
          <ac:spMkLst>
            <pc:docMk/>
            <pc:sldMk cId="2647435427" sldId="259"/>
            <ac:spMk id="2" creationId="{7596014D-4FA6-FC2C-E760-4CE8A39CA56F}"/>
          </ac:spMkLst>
        </pc:spChg>
        <pc:spChg chg="del">
          <ac:chgData name="Seungmin Kyeung" userId="25b3b294497aa419" providerId="LiveId" clId="{BAC1380A-1394-4512-96BB-B7F7EFD9218C}" dt="2025-07-10T14:27:56.329" v="44" actId="478"/>
          <ac:spMkLst>
            <pc:docMk/>
            <pc:sldMk cId="2647435427" sldId="259"/>
            <ac:spMk id="3" creationId="{89D00CC7-2566-AF5C-026F-71798C31D1C3}"/>
          </ac:spMkLst>
        </pc:spChg>
      </pc:sldChg>
      <pc:sldChg chg="addSp delSp modSp new mod ord">
        <pc:chgData name="Seungmin Kyeung" userId="25b3b294497aa419" providerId="LiveId" clId="{BAC1380A-1394-4512-96BB-B7F7EFD9218C}" dt="2025-07-10T17:02:52.778" v="440" actId="113"/>
        <pc:sldMkLst>
          <pc:docMk/>
          <pc:sldMk cId="1032105850" sldId="260"/>
        </pc:sldMkLst>
        <pc:spChg chg="mod">
          <ac:chgData name="Seungmin Kyeung" userId="25b3b294497aa419" providerId="LiveId" clId="{BAC1380A-1394-4512-96BB-B7F7EFD9218C}" dt="2025-07-10T17:02:52.778" v="440" actId="113"/>
          <ac:spMkLst>
            <pc:docMk/>
            <pc:sldMk cId="1032105850" sldId="260"/>
            <ac:spMk id="2" creationId="{2D6F985B-CBD1-D36C-6E7E-EAF840F4D945}"/>
          </ac:spMkLst>
        </pc:spChg>
        <pc:spChg chg="add del mod">
          <ac:chgData name="Seungmin Kyeung" userId="25b3b294497aa419" providerId="LiveId" clId="{BAC1380A-1394-4512-96BB-B7F7EFD9218C}" dt="2025-07-10T14:40:25.156" v="53" actId="478"/>
          <ac:spMkLst>
            <pc:docMk/>
            <pc:sldMk cId="1032105850" sldId="260"/>
            <ac:spMk id="3" creationId="{66DE9FC3-9AA5-6FC3-0F26-EEFCC085742F}"/>
          </ac:spMkLst>
        </pc:spChg>
        <pc:spChg chg="add del mod">
          <ac:chgData name="Seungmin Kyeung" userId="25b3b294497aa419" providerId="LiveId" clId="{BAC1380A-1394-4512-96BB-B7F7EFD9218C}" dt="2025-07-10T15:24:44.574" v="104"/>
          <ac:spMkLst>
            <pc:docMk/>
            <pc:sldMk cId="1032105850" sldId="260"/>
            <ac:spMk id="7" creationId="{97DB82C1-B752-876C-12AD-7E90C02EDB46}"/>
          </ac:spMkLst>
        </pc:spChg>
        <pc:spChg chg="add del mod">
          <ac:chgData name="Seungmin Kyeung" userId="25b3b294497aa419" providerId="LiveId" clId="{BAC1380A-1394-4512-96BB-B7F7EFD9218C}" dt="2025-07-10T16:18:26.312" v="152" actId="478"/>
          <ac:spMkLst>
            <pc:docMk/>
            <pc:sldMk cId="1032105850" sldId="260"/>
            <ac:spMk id="13" creationId="{1D622E13-0AB2-0CF5-2342-455CD528856C}"/>
          </ac:spMkLst>
        </pc:spChg>
        <pc:spChg chg="add mod">
          <ac:chgData name="Seungmin Kyeung" userId="25b3b294497aa419" providerId="LiveId" clId="{BAC1380A-1394-4512-96BB-B7F7EFD9218C}" dt="2025-07-10T16:24:07.936" v="214" actId="2711"/>
          <ac:spMkLst>
            <pc:docMk/>
            <pc:sldMk cId="1032105850" sldId="260"/>
            <ac:spMk id="17" creationId="{C9237E9C-63D2-6BED-F985-5B54DAF634E9}"/>
          </ac:spMkLst>
        </pc:spChg>
        <pc:spChg chg="add">
          <ac:chgData name="Seungmin Kyeung" userId="25b3b294497aa419" providerId="LiveId" clId="{BAC1380A-1394-4512-96BB-B7F7EFD9218C}" dt="2025-07-10T16:21:59.069" v="187"/>
          <ac:spMkLst>
            <pc:docMk/>
            <pc:sldMk cId="1032105850" sldId="260"/>
            <ac:spMk id="18" creationId="{04F64679-0E82-76C3-1873-7331611D7E24}"/>
          </ac:spMkLst>
        </pc:spChg>
        <pc:spChg chg="add">
          <ac:chgData name="Seungmin Kyeung" userId="25b3b294497aa419" providerId="LiveId" clId="{BAC1380A-1394-4512-96BB-B7F7EFD9218C}" dt="2025-07-10T16:22:01.439" v="188"/>
          <ac:spMkLst>
            <pc:docMk/>
            <pc:sldMk cId="1032105850" sldId="260"/>
            <ac:spMk id="19" creationId="{E8300ADC-5D83-544F-A244-AE4557CE42FC}"/>
          </ac:spMkLst>
        </pc:spChg>
        <pc:graphicFrameChg chg="add del modGraphic">
          <ac:chgData name="Seungmin Kyeung" userId="25b3b294497aa419" providerId="LiveId" clId="{BAC1380A-1394-4512-96BB-B7F7EFD9218C}" dt="2025-07-10T16:18:20.837" v="149" actId="27309"/>
          <ac:graphicFrameMkLst>
            <pc:docMk/>
            <pc:sldMk cId="1032105850" sldId="260"/>
            <ac:graphicFrameMk id="15" creationId="{3841FB99-C863-77ED-3065-D0EDB8AF59D9}"/>
          </ac:graphicFrameMkLst>
        </pc:graphicFrameChg>
        <pc:picChg chg="add del mod ord">
          <ac:chgData name="Seungmin Kyeung" userId="25b3b294497aa419" providerId="LiveId" clId="{BAC1380A-1394-4512-96BB-B7F7EFD9218C}" dt="2025-07-10T14:40:21.072" v="52" actId="22"/>
          <ac:picMkLst>
            <pc:docMk/>
            <pc:sldMk cId="1032105850" sldId="260"/>
            <ac:picMk id="5" creationId="{AA74D8A0-4BEA-047D-CF96-60C9960700A4}"/>
          </ac:picMkLst>
        </pc:picChg>
        <pc:picChg chg="add del mod">
          <ac:chgData name="Seungmin Kyeung" userId="25b3b294497aa419" providerId="LiveId" clId="{BAC1380A-1394-4512-96BB-B7F7EFD9218C}" dt="2025-07-10T15:24:44.572" v="102" actId="478"/>
          <ac:picMkLst>
            <pc:docMk/>
            <pc:sldMk cId="1032105850" sldId="260"/>
            <ac:picMk id="9" creationId="{90D8D0CB-A623-95F3-313E-CCF2B3AC6D7E}"/>
          </ac:picMkLst>
        </pc:picChg>
        <pc:picChg chg="add del mod">
          <ac:chgData name="Seungmin Kyeung" userId="25b3b294497aa419" providerId="LiveId" clId="{BAC1380A-1394-4512-96BB-B7F7EFD9218C}" dt="2025-07-10T15:26:18.390" v="109" actId="478"/>
          <ac:picMkLst>
            <pc:docMk/>
            <pc:sldMk cId="1032105850" sldId="260"/>
            <ac:picMk id="11" creationId="{253ACA33-026F-DCEB-C933-7A7620374E98}"/>
          </ac:picMkLst>
        </pc:picChg>
        <pc:picChg chg="add del mod">
          <ac:chgData name="Seungmin Kyeung" userId="25b3b294497aa419" providerId="LiveId" clId="{BAC1380A-1394-4512-96BB-B7F7EFD9218C}" dt="2025-07-10T16:47:49.786" v="375" actId="21"/>
          <ac:picMkLst>
            <pc:docMk/>
            <pc:sldMk cId="1032105850" sldId="260"/>
            <ac:picMk id="22" creationId="{3A40BCCC-0292-566D-6EFA-A6F4F7A6EB68}"/>
          </ac:picMkLst>
        </pc:picChg>
      </pc:sldChg>
      <pc:sldChg chg="addSp delSp modSp new del mod addAnim delAnim">
        <pc:chgData name="Seungmin Kyeung" userId="25b3b294497aa419" providerId="LiveId" clId="{BAC1380A-1394-4512-96BB-B7F7EFD9218C}" dt="2025-07-10T16:24:36.395" v="215" actId="47"/>
        <pc:sldMkLst>
          <pc:docMk/>
          <pc:sldMk cId="1740434145" sldId="261"/>
        </pc:sldMkLst>
        <pc:spChg chg="mod">
          <ac:chgData name="Seungmin Kyeung" userId="25b3b294497aa419" providerId="LiveId" clId="{BAC1380A-1394-4512-96BB-B7F7EFD9218C}" dt="2025-07-10T15:26:58.058" v="115"/>
          <ac:spMkLst>
            <pc:docMk/>
            <pc:sldMk cId="1740434145" sldId="261"/>
            <ac:spMk id="2" creationId="{1B598F1A-FC55-56AB-B9AA-175ABA616F00}"/>
          </ac:spMkLst>
        </pc:spChg>
        <pc:spChg chg="del">
          <ac:chgData name="Seungmin Kyeung" userId="25b3b294497aa419" providerId="LiveId" clId="{BAC1380A-1394-4512-96BB-B7F7EFD9218C}" dt="2025-07-10T14:56:22.190" v="75"/>
          <ac:spMkLst>
            <pc:docMk/>
            <pc:sldMk cId="1740434145" sldId="261"/>
            <ac:spMk id="3" creationId="{C2F6014F-E583-944D-47FA-E5893F36671D}"/>
          </ac:spMkLst>
        </pc:spChg>
        <pc:spChg chg="add del mod">
          <ac:chgData name="Seungmin Kyeung" userId="25b3b294497aa419" providerId="LiveId" clId="{BAC1380A-1394-4512-96BB-B7F7EFD9218C}" dt="2025-07-10T14:56:24.560" v="76" actId="21"/>
          <ac:spMkLst>
            <pc:docMk/>
            <pc:sldMk cId="1740434145" sldId="261"/>
            <ac:spMk id="4" creationId="{C96748C2-F37D-9A2A-4ACC-ABBAB59B45BF}"/>
          </ac:spMkLst>
        </pc:spChg>
        <pc:spChg chg="add del mod">
          <ac:chgData name="Seungmin Kyeung" userId="25b3b294497aa419" providerId="LiveId" clId="{BAC1380A-1394-4512-96BB-B7F7EFD9218C}" dt="2025-07-10T15:34:12.814" v="121" actId="931"/>
          <ac:spMkLst>
            <pc:docMk/>
            <pc:sldMk cId="1740434145" sldId="261"/>
            <ac:spMk id="5" creationId="{805248F7-B047-D2A0-826F-1DEA8CF5DCB7}"/>
          </ac:spMkLst>
        </pc:spChg>
        <pc:spChg chg="add del mod">
          <ac:chgData name="Seungmin Kyeung" userId="25b3b294497aa419" providerId="LiveId" clId="{BAC1380A-1394-4512-96BB-B7F7EFD9218C}" dt="2025-07-10T16:20:44.512" v="176" actId="478"/>
          <ac:spMkLst>
            <pc:docMk/>
            <pc:sldMk cId="1740434145" sldId="261"/>
            <ac:spMk id="8" creationId="{62FE7BEC-5DCF-9DA7-2380-353066790D12}"/>
          </ac:spMkLst>
        </pc:spChg>
        <pc:spChg chg="add mod">
          <ac:chgData name="Seungmin Kyeung" userId="25b3b294497aa419" providerId="LiveId" clId="{BAC1380A-1394-4512-96BB-B7F7EFD9218C}" dt="2025-07-10T16:20:42.678" v="175"/>
          <ac:spMkLst>
            <pc:docMk/>
            <pc:sldMk cId="1740434145" sldId="261"/>
            <ac:spMk id="9" creationId="{2B161AF4-E06F-E2CF-70F9-C16D00DE50F0}"/>
          </ac:spMkLst>
        </pc:spChg>
        <pc:spChg chg="add">
          <ac:chgData name="Seungmin Kyeung" userId="25b3b294497aa419" providerId="LiveId" clId="{BAC1380A-1394-4512-96BB-B7F7EFD9218C}" dt="2025-07-10T16:20:44.790" v="177"/>
          <ac:spMkLst>
            <pc:docMk/>
            <pc:sldMk cId="1740434145" sldId="261"/>
            <ac:spMk id="10" creationId="{61D157C4-0A1E-7B8E-AB5C-3CE16400EDB5}"/>
          </ac:spMkLst>
        </pc:spChg>
        <pc:spChg chg="add del">
          <ac:chgData name="Seungmin Kyeung" userId="25b3b294497aa419" providerId="LiveId" clId="{BAC1380A-1394-4512-96BB-B7F7EFD9218C}" dt="2025-07-10T16:20:58.303" v="179" actId="22"/>
          <ac:spMkLst>
            <pc:docMk/>
            <pc:sldMk cId="1740434145" sldId="261"/>
            <ac:spMk id="12" creationId="{60F5FF8E-7F03-8470-1D43-38331DA759D9}"/>
          </ac:spMkLst>
        </pc:spChg>
        <pc:graphicFrameChg chg="add del mod ord modGraphic">
          <ac:chgData name="Seungmin Kyeung" userId="25b3b294497aa419" providerId="LiveId" clId="{BAC1380A-1394-4512-96BB-B7F7EFD9218C}" dt="2025-07-10T15:34:38.204" v="125" actId="478"/>
          <ac:graphicFrameMkLst>
            <pc:docMk/>
            <pc:sldMk cId="1740434145" sldId="261"/>
            <ac:graphicFrameMk id="6" creationId="{A8EFF9F9-C5C2-C18D-33CC-793ECE223E52}"/>
          </ac:graphicFrameMkLst>
        </pc:graphicFrameChg>
      </pc:sldChg>
      <pc:sldChg chg="addSp delSp modSp new mod">
        <pc:chgData name="Seungmin Kyeung" userId="25b3b294497aa419" providerId="LiveId" clId="{BAC1380A-1394-4512-96BB-B7F7EFD9218C}" dt="2025-07-10T17:05:19.116" v="464" actId="113"/>
        <pc:sldMkLst>
          <pc:docMk/>
          <pc:sldMk cId="3348054795" sldId="262"/>
        </pc:sldMkLst>
        <pc:spChg chg="mod">
          <ac:chgData name="Seungmin Kyeung" userId="25b3b294497aa419" providerId="LiveId" clId="{BAC1380A-1394-4512-96BB-B7F7EFD9218C}" dt="2025-07-10T17:05:17.073" v="463" actId="113"/>
          <ac:spMkLst>
            <pc:docMk/>
            <pc:sldMk cId="3348054795" sldId="262"/>
            <ac:spMk id="2" creationId="{018F757E-AAEA-AD1A-319D-E275FAE714EB}"/>
          </ac:spMkLst>
        </pc:spChg>
        <pc:spChg chg="add del mod">
          <ac:chgData name="Seungmin Kyeung" userId="25b3b294497aa419" providerId="LiveId" clId="{BAC1380A-1394-4512-96BB-B7F7EFD9218C}" dt="2025-07-10T17:05:19.116" v="464" actId="113"/>
          <ac:spMkLst>
            <pc:docMk/>
            <pc:sldMk cId="3348054795" sldId="262"/>
            <ac:spMk id="3" creationId="{642FE57E-50CA-A630-5B44-C315F884DA83}"/>
          </ac:spMkLst>
        </pc:spChg>
        <pc:spChg chg="add mod">
          <ac:chgData name="Seungmin Kyeung" userId="25b3b294497aa419" providerId="LiveId" clId="{BAC1380A-1394-4512-96BB-B7F7EFD9218C}" dt="2025-07-10T15:22:05.334" v="92"/>
          <ac:spMkLst>
            <pc:docMk/>
            <pc:sldMk cId="3348054795" sldId="262"/>
            <ac:spMk id="4" creationId="{274B9DF6-7502-8BEF-C894-DE7EE43FD8C9}"/>
          </ac:spMkLst>
        </pc:spChg>
      </pc:sldChg>
      <pc:sldChg chg="addSp modSp add mod modAnim modNotesTx">
        <pc:chgData name="Seungmin Kyeung" userId="25b3b294497aa419" providerId="LiveId" clId="{BAC1380A-1394-4512-96BB-B7F7EFD9218C}" dt="2025-07-11T04:26:31.496" v="948" actId="20577"/>
        <pc:sldMkLst>
          <pc:docMk/>
          <pc:sldMk cId="3610030193" sldId="263"/>
        </pc:sldMkLst>
        <pc:spChg chg="mod">
          <ac:chgData name="Seungmin Kyeung" userId="25b3b294497aa419" providerId="LiveId" clId="{BAC1380A-1394-4512-96BB-B7F7EFD9218C}" dt="2025-07-10T17:02:57.795" v="441" actId="113"/>
          <ac:spMkLst>
            <pc:docMk/>
            <pc:sldMk cId="3610030193" sldId="263"/>
            <ac:spMk id="2" creationId="{B8222D8B-E366-01C1-92F5-798B169700EB}"/>
          </ac:spMkLst>
        </pc:spChg>
        <pc:spChg chg="add mod">
          <ac:chgData name="Seungmin Kyeung" userId="25b3b294497aa419" providerId="LiveId" clId="{BAC1380A-1394-4512-96BB-B7F7EFD9218C}" dt="2025-07-10T17:32:02.005" v="709" actId="948"/>
          <ac:spMkLst>
            <pc:docMk/>
            <pc:sldMk cId="3610030193" sldId="263"/>
            <ac:spMk id="4" creationId="{32FC0887-9B59-4E31-EFC2-D928549E3B39}"/>
          </ac:spMkLst>
        </pc:spChg>
        <pc:spChg chg="mod">
          <ac:chgData name="Seungmin Kyeung" userId="25b3b294497aa419" providerId="LiveId" clId="{BAC1380A-1394-4512-96BB-B7F7EFD9218C}" dt="2025-07-10T16:25:35.044" v="221" actId="20577"/>
          <ac:spMkLst>
            <pc:docMk/>
            <pc:sldMk cId="3610030193" sldId="263"/>
            <ac:spMk id="17" creationId="{807FED71-8AC3-1CC5-2E29-2F4DFF01029E}"/>
          </ac:spMkLst>
        </pc:spChg>
        <pc:picChg chg="add mod">
          <ac:chgData name="Seungmin Kyeung" userId="25b3b294497aa419" providerId="LiveId" clId="{BAC1380A-1394-4512-96BB-B7F7EFD9218C}" dt="2025-07-10T17:13:23.539" v="540" actId="1076"/>
          <ac:picMkLst>
            <pc:docMk/>
            <pc:sldMk cId="3610030193" sldId="263"/>
            <ac:picMk id="6" creationId="{1CDA06AE-F8B0-2F39-71C7-6A153DE4EDA3}"/>
          </ac:picMkLst>
        </pc:picChg>
      </pc:sldChg>
      <pc:sldChg chg="addSp delSp modSp add mod ord modAnim">
        <pc:chgData name="Seungmin Kyeung" userId="25b3b294497aa419" providerId="LiveId" clId="{BAC1380A-1394-4512-96BB-B7F7EFD9218C}" dt="2025-07-10T17:27:48.619" v="682" actId="2710"/>
        <pc:sldMkLst>
          <pc:docMk/>
          <pc:sldMk cId="1206250024" sldId="264"/>
        </pc:sldMkLst>
        <pc:spChg chg="mod">
          <ac:chgData name="Seungmin Kyeung" userId="25b3b294497aa419" providerId="LiveId" clId="{BAC1380A-1394-4512-96BB-B7F7EFD9218C}" dt="2025-07-10T17:03:01.050" v="442" actId="113"/>
          <ac:spMkLst>
            <pc:docMk/>
            <pc:sldMk cId="1206250024" sldId="264"/>
            <ac:spMk id="2" creationId="{F32A8598-87C5-9A49-FD3E-F0EDBA256B58}"/>
          </ac:spMkLst>
        </pc:spChg>
        <pc:spChg chg="add del">
          <ac:chgData name="Seungmin Kyeung" userId="25b3b294497aa419" providerId="LiveId" clId="{BAC1380A-1394-4512-96BB-B7F7EFD9218C}" dt="2025-07-10T16:49:56.655" v="386" actId="22"/>
          <ac:spMkLst>
            <pc:docMk/>
            <pc:sldMk cId="1206250024" sldId="264"/>
            <ac:spMk id="4" creationId="{A1F48C5A-64EA-6272-FC15-0E9E9718DD91}"/>
          </ac:spMkLst>
        </pc:spChg>
        <pc:spChg chg="add del">
          <ac:chgData name="Seungmin Kyeung" userId="25b3b294497aa419" providerId="LiveId" clId="{BAC1380A-1394-4512-96BB-B7F7EFD9218C}" dt="2025-07-10T16:53:28.812" v="401" actId="22"/>
          <ac:spMkLst>
            <pc:docMk/>
            <pc:sldMk cId="1206250024" sldId="264"/>
            <ac:spMk id="8" creationId="{CD7926AD-A473-6666-B9C0-780D4EE65E26}"/>
          </ac:spMkLst>
        </pc:spChg>
        <pc:spChg chg="add mod">
          <ac:chgData name="Seungmin Kyeung" userId="25b3b294497aa419" providerId="LiveId" clId="{BAC1380A-1394-4512-96BB-B7F7EFD9218C}" dt="2025-07-10T17:27:48.619" v="682" actId="2710"/>
          <ac:spMkLst>
            <pc:docMk/>
            <pc:sldMk cId="1206250024" sldId="264"/>
            <ac:spMk id="9" creationId="{2186FD58-B992-792F-F2CC-92AA24228163}"/>
          </ac:spMkLst>
        </pc:spChg>
        <pc:spChg chg="mod">
          <ac:chgData name="Seungmin Kyeung" userId="25b3b294497aa419" providerId="LiveId" clId="{BAC1380A-1394-4512-96BB-B7F7EFD9218C}" dt="2025-07-10T17:27:21.420" v="665" actId="2710"/>
          <ac:spMkLst>
            <pc:docMk/>
            <pc:sldMk cId="1206250024" sldId="264"/>
            <ac:spMk id="17" creationId="{574CFBD1-0DC3-2A2F-DF60-C29136A54345}"/>
          </ac:spMkLst>
        </pc:spChg>
        <pc:picChg chg="add mod">
          <ac:chgData name="Seungmin Kyeung" userId="25b3b294497aa419" providerId="LiveId" clId="{BAC1380A-1394-4512-96BB-B7F7EFD9218C}" dt="2025-07-10T16:53:01.576" v="399" actId="1582"/>
          <ac:picMkLst>
            <pc:docMk/>
            <pc:sldMk cId="1206250024" sldId="264"/>
            <ac:picMk id="6" creationId="{601E2F99-5B0C-7837-2108-DD9BE778D7E2}"/>
          </ac:picMkLst>
        </pc:picChg>
        <pc:picChg chg="add del mod modCrop">
          <ac:chgData name="Seungmin Kyeung" userId="25b3b294497aa419" providerId="LiveId" clId="{BAC1380A-1394-4512-96BB-B7F7EFD9218C}" dt="2025-07-10T16:50:17.602" v="392" actId="21"/>
          <ac:picMkLst>
            <pc:docMk/>
            <pc:sldMk cId="1206250024" sldId="264"/>
            <ac:picMk id="22" creationId="{3A40BCCC-0292-566D-6EFA-A6F4F7A6EB68}"/>
          </ac:picMkLst>
        </pc:picChg>
      </pc:sldChg>
      <pc:sldChg chg="addSp delSp modSp new mod modNotesTx">
        <pc:chgData name="Seungmin Kyeung" userId="25b3b294497aa419" providerId="LiveId" clId="{BAC1380A-1394-4512-96BB-B7F7EFD9218C}" dt="2025-07-11T04:25:45.448" v="947" actId="20577"/>
        <pc:sldMkLst>
          <pc:docMk/>
          <pc:sldMk cId="760215284" sldId="265"/>
        </pc:sldMkLst>
        <pc:spChg chg="del">
          <ac:chgData name="Seungmin Kyeung" userId="25b3b294497aa419" providerId="LiveId" clId="{BAC1380A-1394-4512-96BB-B7F7EFD9218C}" dt="2025-07-10T17:02:03.289" v="420" actId="478"/>
          <ac:spMkLst>
            <pc:docMk/>
            <pc:sldMk cId="760215284" sldId="265"/>
            <ac:spMk id="2" creationId="{6562E7F7-6C93-3F06-D857-B1405F4DA31C}"/>
          </ac:spMkLst>
        </pc:spChg>
        <pc:spChg chg="del">
          <ac:chgData name="Seungmin Kyeung" userId="25b3b294497aa419" providerId="LiveId" clId="{BAC1380A-1394-4512-96BB-B7F7EFD9218C}" dt="2025-07-10T17:02:01.865" v="419" actId="478"/>
          <ac:spMkLst>
            <pc:docMk/>
            <pc:sldMk cId="760215284" sldId="265"/>
            <ac:spMk id="3" creationId="{01F1999D-1A14-1785-FD84-2C29B1A6ECE5}"/>
          </ac:spMkLst>
        </pc:spChg>
        <pc:spChg chg="add mod">
          <ac:chgData name="Seungmin Kyeung" userId="25b3b294497aa419" providerId="LiveId" clId="{BAC1380A-1394-4512-96BB-B7F7EFD9218C}" dt="2025-07-10T17:02:17.754" v="423"/>
          <ac:spMkLst>
            <pc:docMk/>
            <pc:sldMk cId="760215284" sldId="265"/>
            <ac:spMk id="4" creationId="{F1E3C3CD-0C87-C32A-C004-80F3BCC9E085}"/>
          </ac:spMkLst>
        </pc:spChg>
        <pc:spChg chg="add del mod">
          <ac:chgData name="Seungmin Kyeung" userId="25b3b294497aa419" providerId="LiveId" clId="{BAC1380A-1394-4512-96BB-B7F7EFD9218C}" dt="2025-07-10T17:02:46.683" v="439" actId="1076"/>
          <ac:spMkLst>
            <pc:docMk/>
            <pc:sldMk cId="760215284" sldId="265"/>
            <ac:spMk id="6" creationId="{6726071C-86C9-470C-5F68-0CA23E9A0702}"/>
          </ac:spMkLst>
        </pc:spChg>
      </pc:sldChg>
      <pc:sldChg chg="delSp modSp add del mod">
        <pc:chgData name="Seungmin Kyeung" userId="25b3b294497aa419" providerId="LiveId" clId="{BAC1380A-1394-4512-96BB-B7F7EFD9218C}" dt="2025-07-10T16:36:18.436" v="349" actId="47"/>
        <pc:sldMkLst>
          <pc:docMk/>
          <pc:sldMk cId="3667106055" sldId="265"/>
        </pc:sldMkLst>
        <pc:spChg chg="del mod">
          <ac:chgData name="Seungmin Kyeung" userId="25b3b294497aa419" providerId="LiveId" clId="{BAC1380A-1394-4512-96BB-B7F7EFD9218C}" dt="2025-07-10T16:36:10.564" v="348"/>
          <ac:spMkLst>
            <pc:docMk/>
            <pc:sldMk cId="3667106055" sldId="265"/>
            <ac:spMk id="17" creationId="{0BDE83D6-1D51-C1DF-6CDF-9B082898FE97}"/>
          </ac:spMkLst>
        </pc:spChg>
      </pc:sldChg>
      <pc:sldChg chg="modSp add mod ord">
        <pc:chgData name="Seungmin Kyeung" userId="25b3b294497aa419" providerId="LiveId" clId="{BAC1380A-1394-4512-96BB-B7F7EFD9218C}" dt="2025-07-10T17:06:51.684" v="478"/>
        <pc:sldMkLst>
          <pc:docMk/>
          <pc:sldMk cId="742334794" sldId="266"/>
        </pc:sldMkLst>
        <pc:spChg chg="mod">
          <ac:chgData name="Seungmin Kyeung" userId="25b3b294497aa419" providerId="LiveId" clId="{BAC1380A-1394-4512-96BB-B7F7EFD9218C}" dt="2025-07-10T17:06:51.684" v="478"/>
          <ac:spMkLst>
            <pc:docMk/>
            <pc:sldMk cId="742334794" sldId="266"/>
            <ac:spMk id="6" creationId="{F4127DFB-2600-D7B1-39D9-46C5F5D24796}"/>
          </ac:spMkLst>
        </pc:spChg>
      </pc:sldChg>
      <pc:sldChg chg="new del">
        <pc:chgData name="Seungmin Kyeung" userId="25b3b294497aa419" providerId="LiveId" clId="{BAC1380A-1394-4512-96BB-B7F7EFD9218C}" dt="2025-07-10T17:04:36.309" v="456" actId="47"/>
        <pc:sldMkLst>
          <pc:docMk/>
          <pc:sldMk cId="3891962939" sldId="266"/>
        </pc:sldMkLst>
      </pc:sldChg>
      <pc:sldChg chg="delSp new del mod">
        <pc:chgData name="Seungmin Kyeung" userId="25b3b294497aa419" providerId="LiveId" clId="{BAC1380A-1394-4512-96BB-B7F7EFD9218C}" dt="2025-07-10T17:06:01.523" v="470" actId="47"/>
        <pc:sldMkLst>
          <pc:docMk/>
          <pc:sldMk cId="1346298728" sldId="267"/>
        </pc:sldMkLst>
        <pc:spChg chg="del">
          <ac:chgData name="Seungmin Kyeung" userId="25b3b294497aa419" providerId="LiveId" clId="{BAC1380A-1394-4512-96BB-B7F7EFD9218C}" dt="2025-07-10T17:05:50.092" v="469" actId="478"/>
          <ac:spMkLst>
            <pc:docMk/>
            <pc:sldMk cId="1346298728" sldId="267"/>
            <ac:spMk id="2" creationId="{05F04857-6F8C-453C-56EC-5F5366238499}"/>
          </ac:spMkLst>
        </pc:spChg>
        <pc:spChg chg="del">
          <ac:chgData name="Seungmin Kyeung" userId="25b3b294497aa419" providerId="LiveId" clId="{BAC1380A-1394-4512-96BB-B7F7EFD9218C}" dt="2025-07-10T17:05:48.295" v="468" actId="478"/>
          <ac:spMkLst>
            <pc:docMk/>
            <pc:sldMk cId="1346298728" sldId="267"/>
            <ac:spMk id="3" creationId="{A5C53D63-3E54-FDDB-35D7-BAB4E13C9819}"/>
          </ac:spMkLst>
        </pc:spChg>
      </pc:sldChg>
      <pc:sldChg chg="addSp delSp modSp new mod modNotesTx">
        <pc:chgData name="Seungmin Kyeung" userId="25b3b294497aa419" providerId="LiveId" clId="{BAC1380A-1394-4512-96BB-B7F7EFD9218C}" dt="2025-07-11T04:31:13.670" v="950" actId="20577"/>
        <pc:sldMkLst>
          <pc:docMk/>
          <pc:sldMk cId="2172622292" sldId="267"/>
        </pc:sldMkLst>
        <pc:spChg chg="add del mod">
          <ac:chgData name="Seungmin Kyeung" userId="25b3b294497aa419" providerId="LiveId" clId="{BAC1380A-1394-4512-96BB-B7F7EFD9218C}" dt="2025-07-10T17:18:14.323" v="592" actId="6549"/>
          <ac:spMkLst>
            <pc:docMk/>
            <pc:sldMk cId="2172622292" sldId="267"/>
            <ac:spMk id="2" creationId="{531CEC82-6F29-BA4A-F0AF-456B2ADD6DBE}"/>
          </ac:spMkLst>
        </pc:spChg>
        <pc:spChg chg="add del mod">
          <ac:chgData name="Seungmin Kyeung" userId="25b3b294497aa419" providerId="LiveId" clId="{BAC1380A-1394-4512-96BB-B7F7EFD9218C}" dt="2025-07-10T17:09:20.461" v="499" actId="478"/>
          <ac:spMkLst>
            <pc:docMk/>
            <pc:sldMk cId="2172622292" sldId="267"/>
            <ac:spMk id="3" creationId="{21382CCA-6C1D-5566-AF5F-E9C380AA8984}"/>
          </ac:spMkLst>
        </pc:spChg>
        <pc:spChg chg="add mod">
          <ac:chgData name="Seungmin Kyeung" userId="25b3b294497aa419" providerId="LiveId" clId="{BAC1380A-1394-4512-96BB-B7F7EFD9218C}" dt="2025-07-10T17:06:39.690" v="475"/>
          <ac:spMkLst>
            <pc:docMk/>
            <pc:sldMk cId="2172622292" sldId="267"/>
            <ac:spMk id="4" creationId="{EB1C570C-305A-CBE5-A51A-9FCD2453BBA0}"/>
          </ac:spMkLst>
        </pc:spChg>
        <pc:spChg chg="add mod">
          <ac:chgData name="Seungmin Kyeung" userId="25b3b294497aa419" providerId="LiveId" clId="{BAC1380A-1394-4512-96BB-B7F7EFD9218C}" dt="2025-07-10T17:07:10.537" v="484"/>
          <ac:spMkLst>
            <pc:docMk/>
            <pc:sldMk cId="2172622292" sldId="267"/>
            <ac:spMk id="5" creationId="{8B4CC486-F1B4-0ED8-CDE8-F2FED25A4AFE}"/>
          </ac:spMkLst>
        </pc:spChg>
        <pc:spChg chg="add">
          <ac:chgData name="Seungmin Kyeung" userId="25b3b294497aa419" providerId="LiveId" clId="{BAC1380A-1394-4512-96BB-B7F7EFD9218C}" dt="2025-07-10T17:08:58.532" v="495"/>
          <ac:spMkLst>
            <pc:docMk/>
            <pc:sldMk cId="2172622292" sldId="267"/>
            <ac:spMk id="6" creationId="{6E765982-BB59-1F1C-45D6-C99DBCD0E922}"/>
          </ac:spMkLst>
        </pc:spChg>
        <pc:spChg chg="add del mod">
          <ac:chgData name="Seungmin Kyeung" userId="25b3b294497aa419" providerId="LiveId" clId="{BAC1380A-1394-4512-96BB-B7F7EFD9218C}" dt="2025-07-10T17:09:49.667" v="505" actId="478"/>
          <ac:spMkLst>
            <pc:docMk/>
            <pc:sldMk cId="2172622292" sldId="267"/>
            <ac:spMk id="8" creationId="{E4EE8482-7353-73DF-5000-CFCF46B6B79F}"/>
          </ac:spMkLst>
        </pc:spChg>
        <pc:spChg chg="add mod">
          <ac:chgData name="Seungmin Kyeung" userId="25b3b294497aa419" providerId="LiveId" clId="{BAC1380A-1394-4512-96BB-B7F7EFD9218C}" dt="2025-07-10T17:09:47.330" v="504"/>
          <ac:spMkLst>
            <pc:docMk/>
            <pc:sldMk cId="2172622292" sldId="267"/>
            <ac:spMk id="9" creationId="{2D20B448-A18D-CAF2-3C29-4973B3E0989A}"/>
          </ac:spMkLst>
        </pc:spChg>
        <pc:spChg chg="add">
          <ac:chgData name="Seungmin Kyeung" userId="25b3b294497aa419" providerId="LiveId" clId="{BAC1380A-1394-4512-96BB-B7F7EFD9218C}" dt="2025-07-10T17:09:52.031" v="506"/>
          <ac:spMkLst>
            <pc:docMk/>
            <pc:sldMk cId="2172622292" sldId="267"/>
            <ac:spMk id="10" creationId="{8642C75A-689C-A83D-A40C-EA605AF8F86C}"/>
          </ac:spMkLst>
        </pc:spChg>
        <pc:spChg chg="add">
          <ac:chgData name="Seungmin Kyeung" userId="25b3b294497aa419" providerId="LiveId" clId="{BAC1380A-1394-4512-96BB-B7F7EFD9218C}" dt="2025-07-10T17:09:54.725" v="507"/>
          <ac:spMkLst>
            <pc:docMk/>
            <pc:sldMk cId="2172622292" sldId="267"/>
            <ac:spMk id="11" creationId="{8C85DE5B-572B-7E6D-72D1-8A468AB950E5}"/>
          </ac:spMkLst>
        </pc:spChg>
        <pc:spChg chg="add">
          <ac:chgData name="Seungmin Kyeung" userId="25b3b294497aa419" providerId="LiveId" clId="{BAC1380A-1394-4512-96BB-B7F7EFD9218C}" dt="2025-07-10T17:09:58.803" v="508"/>
          <ac:spMkLst>
            <pc:docMk/>
            <pc:sldMk cId="2172622292" sldId="267"/>
            <ac:spMk id="12" creationId="{F94921D3-1819-CED6-30E7-CC72AB850CA9}"/>
          </ac:spMkLst>
        </pc:spChg>
        <pc:spChg chg="add mod">
          <ac:chgData name="Seungmin Kyeung" userId="25b3b294497aa419" providerId="LiveId" clId="{BAC1380A-1394-4512-96BB-B7F7EFD9218C}" dt="2025-07-10T17:27:49.183" v="683" actId="2710"/>
          <ac:spMkLst>
            <pc:docMk/>
            <pc:sldMk cId="2172622292" sldId="267"/>
            <ac:spMk id="14" creationId="{5F820967-D781-0C95-B125-97542DEE49DC}"/>
          </ac:spMkLst>
        </pc:spChg>
      </pc:sldChg>
      <pc:sldChg chg="new del">
        <pc:chgData name="Seungmin Kyeung" userId="25b3b294497aa419" providerId="LiveId" clId="{BAC1380A-1394-4512-96BB-B7F7EFD9218C}" dt="2025-07-10T17:06:08.081" v="472" actId="47"/>
        <pc:sldMkLst>
          <pc:docMk/>
          <pc:sldMk cId="3515206079" sldId="267"/>
        </pc:sldMkLst>
      </pc:sldChg>
      <pc:sldChg chg="addSp delSp modSp new mod modNotesTx">
        <pc:chgData name="Seungmin Kyeung" userId="25b3b294497aa419" providerId="LiveId" clId="{BAC1380A-1394-4512-96BB-B7F7EFD9218C}" dt="2025-07-11T04:30:44.913" v="949" actId="20577"/>
        <pc:sldMkLst>
          <pc:docMk/>
          <pc:sldMk cId="875257018" sldId="268"/>
        </pc:sldMkLst>
        <pc:spChg chg="add del mod">
          <ac:chgData name="Seungmin Kyeung" userId="25b3b294497aa419" providerId="LiveId" clId="{BAC1380A-1394-4512-96BB-B7F7EFD9218C}" dt="2025-07-10T17:19:23.167" v="607"/>
          <ac:spMkLst>
            <pc:docMk/>
            <pc:sldMk cId="875257018" sldId="268"/>
            <ac:spMk id="2" creationId="{28FA97D0-E04D-1AD6-DA69-4160AC06D1A4}"/>
          </ac:spMkLst>
        </pc:spChg>
        <pc:spChg chg="del">
          <ac:chgData name="Seungmin Kyeung" userId="25b3b294497aa419" providerId="LiveId" clId="{BAC1380A-1394-4512-96BB-B7F7EFD9218C}" dt="2025-07-10T17:16:44.772" v="562" actId="478"/>
          <ac:spMkLst>
            <pc:docMk/>
            <pc:sldMk cId="875257018" sldId="268"/>
            <ac:spMk id="3" creationId="{42AF2827-B185-6B39-3A16-A7DDDFFC09DD}"/>
          </ac:spMkLst>
        </pc:spChg>
        <pc:spChg chg="add del mod">
          <ac:chgData name="Seungmin Kyeung" userId="25b3b294497aa419" providerId="LiveId" clId="{BAC1380A-1394-4512-96BB-B7F7EFD9218C}" dt="2025-07-10T17:48:20.321" v="820" actId="478"/>
          <ac:spMkLst>
            <pc:docMk/>
            <pc:sldMk cId="875257018" sldId="268"/>
            <ac:spMk id="5" creationId="{BF5170B3-1B65-24B0-BA76-3A192F160139}"/>
          </ac:spMkLst>
        </pc:spChg>
        <pc:spChg chg="add">
          <ac:chgData name="Seungmin Kyeung" userId="25b3b294497aa419" providerId="LiveId" clId="{BAC1380A-1394-4512-96BB-B7F7EFD9218C}" dt="2025-07-10T17:18:43.120" v="594"/>
          <ac:spMkLst>
            <pc:docMk/>
            <pc:sldMk cId="875257018" sldId="268"/>
            <ac:spMk id="6" creationId="{721A7CC6-5D1D-36A7-B0CA-B7D83A58FBA1}"/>
          </ac:spMkLst>
        </pc:spChg>
        <pc:spChg chg="add">
          <ac:chgData name="Seungmin Kyeung" userId="25b3b294497aa419" providerId="LiveId" clId="{BAC1380A-1394-4512-96BB-B7F7EFD9218C}" dt="2025-07-10T17:18:45.691" v="595"/>
          <ac:spMkLst>
            <pc:docMk/>
            <pc:sldMk cId="875257018" sldId="268"/>
            <ac:spMk id="7" creationId="{68E192EA-D2F1-F987-1FC0-58C2DC0CDB5C}"/>
          </ac:spMkLst>
        </pc:spChg>
        <pc:spChg chg="add">
          <ac:chgData name="Seungmin Kyeung" userId="25b3b294497aa419" providerId="LiveId" clId="{BAC1380A-1394-4512-96BB-B7F7EFD9218C}" dt="2025-07-10T17:19:08.331" v="598"/>
          <ac:spMkLst>
            <pc:docMk/>
            <pc:sldMk cId="875257018" sldId="268"/>
            <ac:spMk id="8" creationId="{6A68059D-28D2-6A69-6F56-A2115E29EE36}"/>
          </ac:spMkLst>
        </pc:spChg>
        <pc:spChg chg="add">
          <ac:chgData name="Seungmin Kyeung" userId="25b3b294497aa419" providerId="LiveId" clId="{BAC1380A-1394-4512-96BB-B7F7EFD9218C}" dt="2025-07-10T17:19:40.445" v="612"/>
          <ac:spMkLst>
            <pc:docMk/>
            <pc:sldMk cId="875257018" sldId="268"/>
            <ac:spMk id="9" creationId="{519C01DD-C9B0-C9EC-5FCF-58780665C0E8}"/>
          </ac:spMkLst>
        </pc:spChg>
        <pc:spChg chg="add mod">
          <ac:chgData name="Seungmin Kyeung" userId="25b3b294497aa419" providerId="LiveId" clId="{BAC1380A-1394-4512-96BB-B7F7EFD9218C}" dt="2025-07-10T17:48:18.735" v="819" actId="12"/>
          <ac:spMkLst>
            <pc:docMk/>
            <pc:sldMk cId="875257018" sldId="268"/>
            <ac:spMk id="10" creationId="{CFC39C33-5E25-4475-7187-472419CFF950}"/>
          </ac:spMkLst>
        </pc:spChg>
      </pc:sldChg>
      <pc:sldChg chg="modSp add mod">
        <pc:chgData name="Seungmin Kyeung" userId="25b3b294497aa419" providerId="LiveId" clId="{BAC1380A-1394-4512-96BB-B7F7EFD9218C}" dt="2025-07-10T17:22:08.293" v="628" actId="1076"/>
        <pc:sldMkLst>
          <pc:docMk/>
          <pc:sldMk cId="74927218" sldId="269"/>
        </pc:sldMkLst>
        <pc:spChg chg="mod">
          <ac:chgData name="Seungmin Kyeung" userId="25b3b294497aa419" providerId="LiveId" clId="{BAC1380A-1394-4512-96BB-B7F7EFD9218C}" dt="2025-07-10T17:22:08.293" v="628" actId="1076"/>
          <ac:spMkLst>
            <pc:docMk/>
            <pc:sldMk cId="74927218" sldId="269"/>
            <ac:spMk id="6" creationId="{BA1C3E2C-5B29-70C6-A39D-F0B47DF3D61E}"/>
          </ac:spMkLst>
        </pc:spChg>
      </pc:sldChg>
      <pc:sldChg chg="new del">
        <pc:chgData name="Seungmin Kyeung" userId="25b3b294497aa419" providerId="LiveId" clId="{BAC1380A-1394-4512-96BB-B7F7EFD9218C}" dt="2025-07-10T17:21:42.220" v="622" actId="47"/>
        <pc:sldMkLst>
          <pc:docMk/>
          <pc:sldMk cId="2783413412" sldId="269"/>
        </pc:sldMkLst>
      </pc:sldChg>
      <pc:sldChg chg="addSp delSp modSp new del mod">
        <pc:chgData name="Seungmin Kyeung" userId="25b3b294497aa419" providerId="LiveId" clId="{BAC1380A-1394-4512-96BB-B7F7EFD9218C}" dt="2025-07-10T17:57:21.856" v="861" actId="47"/>
        <pc:sldMkLst>
          <pc:docMk/>
          <pc:sldMk cId="2000052045" sldId="270"/>
        </pc:sldMkLst>
        <pc:spChg chg="add del mod">
          <ac:chgData name="Seungmin Kyeung" userId="25b3b294497aa419" providerId="LiveId" clId="{BAC1380A-1394-4512-96BB-B7F7EFD9218C}" dt="2025-07-10T17:27:39.650" v="673" actId="20577"/>
          <ac:spMkLst>
            <pc:docMk/>
            <pc:sldMk cId="2000052045" sldId="270"/>
            <ac:spMk id="2" creationId="{CC439F21-4B6C-29F9-CCEA-4995C14BF48A}"/>
          </ac:spMkLst>
        </pc:spChg>
        <pc:spChg chg="add del">
          <ac:chgData name="Seungmin Kyeung" userId="25b3b294497aa419" providerId="LiveId" clId="{BAC1380A-1394-4512-96BB-B7F7EFD9218C}" dt="2025-07-10T17:23:59.867" v="634" actId="478"/>
          <ac:spMkLst>
            <pc:docMk/>
            <pc:sldMk cId="2000052045" sldId="270"/>
            <ac:spMk id="3" creationId="{8CB55482-4403-D462-75AB-376E569ACC2E}"/>
          </ac:spMkLst>
        </pc:spChg>
        <pc:spChg chg="add del">
          <ac:chgData name="Seungmin Kyeung" userId="25b3b294497aa419" providerId="LiveId" clId="{BAC1380A-1394-4512-96BB-B7F7EFD9218C}" dt="2025-07-10T17:24:07.021" v="636" actId="22"/>
          <ac:spMkLst>
            <pc:docMk/>
            <pc:sldMk cId="2000052045" sldId="270"/>
            <ac:spMk id="5" creationId="{7C2A6AAA-F9F9-F31E-7A05-FD544D5F75B1}"/>
          </ac:spMkLst>
        </pc:spChg>
        <pc:spChg chg="add del mod">
          <ac:chgData name="Seungmin Kyeung" userId="25b3b294497aa419" providerId="LiveId" clId="{BAC1380A-1394-4512-96BB-B7F7EFD9218C}" dt="2025-07-10T17:29:17.359" v="696"/>
          <ac:spMkLst>
            <pc:docMk/>
            <pc:sldMk cId="2000052045" sldId="270"/>
            <ac:spMk id="7" creationId="{427C8DBE-04DA-62B0-A017-627DE0A67F3F}"/>
          </ac:spMkLst>
        </pc:spChg>
      </pc:sldChg>
      <pc:sldChg chg="delSp modSp add del mod">
        <pc:chgData name="Seungmin Kyeung" userId="25b3b294497aa419" providerId="LiveId" clId="{BAC1380A-1394-4512-96BB-B7F7EFD9218C}" dt="2025-07-10T17:55:19.233" v="849" actId="47"/>
        <pc:sldMkLst>
          <pc:docMk/>
          <pc:sldMk cId="1663374834" sldId="271"/>
        </pc:sldMkLst>
        <pc:spChg chg="del mod">
          <ac:chgData name="Seungmin Kyeung" userId="25b3b294497aa419" providerId="LiveId" clId="{BAC1380A-1394-4512-96BB-B7F7EFD9218C}" dt="2025-07-10T17:50:06.208" v="823" actId="21"/>
          <ac:spMkLst>
            <pc:docMk/>
            <pc:sldMk cId="1663374834" sldId="271"/>
            <ac:spMk id="7" creationId="{6788F024-8E4A-4305-AAF7-717A2D2F43D6}"/>
          </ac:spMkLst>
        </pc:spChg>
      </pc:sldChg>
      <pc:sldChg chg="addSp delSp modSp add mod ord modAnim modNotesTx">
        <pc:chgData name="Seungmin Kyeung" userId="25b3b294497aa419" providerId="LiveId" clId="{BAC1380A-1394-4512-96BB-B7F7EFD9218C}" dt="2025-07-11T04:33:08.310" v="962" actId="20577"/>
        <pc:sldMkLst>
          <pc:docMk/>
          <pc:sldMk cId="3458116024" sldId="272"/>
        </pc:sldMkLst>
        <pc:spChg chg="add mod">
          <ac:chgData name="Seungmin Kyeung" userId="25b3b294497aa419" providerId="LiveId" clId="{BAC1380A-1394-4512-96BB-B7F7EFD9218C}" dt="2025-07-10T17:57:00.352" v="857" actId="1076"/>
          <ac:spMkLst>
            <pc:docMk/>
            <pc:sldMk cId="3458116024" sldId="272"/>
            <ac:spMk id="3" creationId="{6788F024-8E4A-4305-AAF7-717A2D2F43D6}"/>
          </ac:spMkLst>
        </pc:spChg>
        <pc:spChg chg="add">
          <ac:chgData name="Seungmin Kyeung" userId="25b3b294497aa419" providerId="LiveId" clId="{BAC1380A-1394-4512-96BB-B7F7EFD9218C}" dt="2025-07-10T17:50:32.349" v="828"/>
          <ac:spMkLst>
            <pc:docMk/>
            <pc:sldMk cId="3458116024" sldId="272"/>
            <ac:spMk id="4" creationId="{86351C8C-7E2F-4348-BF8F-BDBAF7DF9359}"/>
          </ac:spMkLst>
        </pc:spChg>
        <pc:spChg chg="add del">
          <ac:chgData name="Seungmin Kyeung" userId="25b3b294497aa419" providerId="LiveId" clId="{BAC1380A-1394-4512-96BB-B7F7EFD9218C}" dt="2025-07-10T17:50:34.877" v="830" actId="21"/>
          <ac:spMkLst>
            <pc:docMk/>
            <pc:sldMk cId="3458116024" sldId="272"/>
            <ac:spMk id="5" creationId="{DBC99BD3-DE7D-E964-B513-B31E13F2DD7D}"/>
          </ac:spMkLst>
        </pc:spChg>
        <pc:spChg chg="add del mod">
          <ac:chgData name="Seungmin Kyeung" userId="25b3b294497aa419" providerId="LiveId" clId="{BAC1380A-1394-4512-96BB-B7F7EFD9218C}" dt="2025-07-10T17:51:15.687" v="845"/>
          <ac:spMkLst>
            <pc:docMk/>
            <pc:sldMk cId="3458116024" sldId="272"/>
            <ac:spMk id="6" creationId="{7A88CE80-5F0C-4C70-F0BC-78242A13FE3E}"/>
          </ac:spMkLst>
        </pc:spChg>
        <pc:spChg chg="mod">
          <ac:chgData name="Seungmin Kyeung" userId="25b3b294497aa419" providerId="LiveId" clId="{BAC1380A-1394-4512-96BB-B7F7EFD9218C}" dt="2025-07-10T17:58:51.746" v="873" actId="207"/>
          <ac:spMkLst>
            <pc:docMk/>
            <pc:sldMk cId="3458116024" sldId="272"/>
            <ac:spMk id="7" creationId="{F4FB43DE-7AEF-E901-3DCE-0AF813B072C9}"/>
          </ac:spMkLst>
        </pc:spChg>
        <pc:spChg chg="add mod">
          <ac:chgData name="Seungmin Kyeung" userId="25b3b294497aa419" providerId="LiveId" clId="{BAC1380A-1394-4512-96BB-B7F7EFD9218C}" dt="2025-07-10T17:58:03.745" v="869" actId="1076"/>
          <ac:spMkLst>
            <pc:docMk/>
            <pc:sldMk cId="3458116024" sldId="272"/>
            <ac:spMk id="8" creationId="{DBC99BD3-DE7D-E964-B513-B31E13F2DD7D}"/>
          </ac:spMkLst>
        </pc:spChg>
        <pc:spChg chg="add mod">
          <ac:chgData name="Seungmin Kyeung" userId="25b3b294497aa419" providerId="LiveId" clId="{BAC1380A-1394-4512-96BB-B7F7EFD9218C}" dt="2025-07-10T17:57:00.352" v="857" actId="1076"/>
          <ac:spMkLst>
            <pc:docMk/>
            <pc:sldMk cId="3458116024" sldId="272"/>
            <ac:spMk id="9" creationId="{7CFC0259-0E97-4FA5-1F5A-22F44C01BD29}"/>
          </ac:spMkLst>
        </pc:spChg>
      </pc:sldChg>
      <pc:sldChg chg="delSp new del mod">
        <pc:chgData name="Seungmin Kyeung" userId="25b3b294497aa419" providerId="LiveId" clId="{BAC1380A-1394-4512-96BB-B7F7EFD9218C}" dt="2025-07-10T17:30:04.031" v="700" actId="47"/>
        <pc:sldMkLst>
          <pc:docMk/>
          <pc:sldMk cId="417226629" sldId="273"/>
        </pc:sldMkLst>
        <pc:spChg chg="del">
          <ac:chgData name="Seungmin Kyeung" userId="25b3b294497aa419" providerId="LiveId" clId="{BAC1380A-1394-4512-96BB-B7F7EFD9218C}" dt="2025-07-10T17:30:01.361" v="699" actId="478"/>
          <ac:spMkLst>
            <pc:docMk/>
            <pc:sldMk cId="417226629" sldId="273"/>
            <ac:spMk id="2" creationId="{AF5E7156-C057-5122-D85D-63E5E7AA8706}"/>
          </ac:spMkLst>
        </pc:spChg>
        <pc:spChg chg="del">
          <ac:chgData name="Seungmin Kyeung" userId="25b3b294497aa419" providerId="LiveId" clId="{BAC1380A-1394-4512-96BB-B7F7EFD9218C}" dt="2025-07-10T17:29:59.578" v="698" actId="478"/>
          <ac:spMkLst>
            <pc:docMk/>
            <pc:sldMk cId="417226629" sldId="273"/>
            <ac:spMk id="3" creationId="{4A7FED6E-BFB2-A174-6FAF-9679E2BCECA9}"/>
          </ac:spMkLst>
        </pc:spChg>
      </pc:sldChg>
      <pc:sldChg chg="modSp add mod">
        <pc:chgData name="Seungmin Kyeung" userId="25b3b294497aa419" providerId="LiveId" clId="{BAC1380A-1394-4512-96BB-B7F7EFD9218C}" dt="2025-07-10T17:30:32.721" v="708" actId="1076"/>
        <pc:sldMkLst>
          <pc:docMk/>
          <pc:sldMk cId="2926701004" sldId="273"/>
        </pc:sldMkLst>
        <pc:spChg chg="mod">
          <ac:chgData name="Seungmin Kyeung" userId="25b3b294497aa419" providerId="LiveId" clId="{BAC1380A-1394-4512-96BB-B7F7EFD9218C}" dt="2025-07-10T17:30:32.721" v="708" actId="1076"/>
          <ac:spMkLst>
            <pc:docMk/>
            <pc:sldMk cId="2926701004" sldId="273"/>
            <ac:spMk id="6" creationId="{31903795-27B1-E2BA-33F7-87C697DFE40E}"/>
          </ac:spMkLst>
        </pc:spChg>
      </pc:sldChg>
      <pc:sldChg chg="addSp delSp modSp new mod">
        <pc:chgData name="Seungmin Kyeung" userId="25b3b294497aa419" providerId="LiveId" clId="{BAC1380A-1394-4512-96BB-B7F7EFD9218C}" dt="2025-07-10T17:48:55.500" v="822" actId="1076"/>
        <pc:sldMkLst>
          <pc:docMk/>
          <pc:sldMk cId="33929918" sldId="274"/>
        </pc:sldMkLst>
        <pc:spChg chg="mod">
          <ac:chgData name="Seungmin Kyeung" userId="25b3b294497aa419" providerId="LiveId" clId="{BAC1380A-1394-4512-96BB-B7F7EFD9218C}" dt="2025-07-10T17:44:03.807" v="777" actId="6549"/>
          <ac:spMkLst>
            <pc:docMk/>
            <pc:sldMk cId="33929918" sldId="274"/>
            <ac:spMk id="2" creationId="{F1B512FE-0BF3-C3E3-939C-3490D2C3D3D7}"/>
          </ac:spMkLst>
        </pc:spChg>
        <pc:spChg chg="add del">
          <ac:chgData name="Seungmin Kyeung" userId="25b3b294497aa419" providerId="LiveId" clId="{BAC1380A-1394-4512-96BB-B7F7EFD9218C}" dt="2025-07-10T17:34:54.247" v="713" actId="478"/>
          <ac:spMkLst>
            <pc:docMk/>
            <pc:sldMk cId="33929918" sldId="274"/>
            <ac:spMk id="3" creationId="{697631C2-FEDD-C6C3-17C4-D2BC5016F281}"/>
          </ac:spMkLst>
        </pc:spChg>
        <pc:spChg chg="add mod">
          <ac:chgData name="Seungmin Kyeung" userId="25b3b294497aa419" providerId="LiveId" clId="{BAC1380A-1394-4512-96BB-B7F7EFD9218C}" dt="2025-07-10T17:34:52.223" v="712"/>
          <ac:spMkLst>
            <pc:docMk/>
            <pc:sldMk cId="33929918" sldId="274"/>
            <ac:spMk id="4" creationId="{37B90C41-C739-B8D0-55BF-2C84E8F43692}"/>
          </ac:spMkLst>
        </pc:spChg>
        <pc:spChg chg="add">
          <ac:chgData name="Seungmin Kyeung" userId="25b3b294497aa419" providerId="LiveId" clId="{BAC1380A-1394-4512-96BB-B7F7EFD9218C}" dt="2025-07-10T17:34:55.422" v="714"/>
          <ac:spMkLst>
            <pc:docMk/>
            <pc:sldMk cId="33929918" sldId="274"/>
            <ac:spMk id="5" creationId="{65F796B6-B8B1-763B-9FE8-8D88D7CDF727}"/>
          </ac:spMkLst>
        </pc:spChg>
        <pc:spChg chg="add del mod">
          <ac:chgData name="Seungmin Kyeung" userId="25b3b294497aa419" providerId="LiveId" clId="{BAC1380A-1394-4512-96BB-B7F7EFD9218C}" dt="2025-07-10T17:48:55.500" v="822" actId="1076"/>
          <ac:spMkLst>
            <pc:docMk/>
            <pc:sldMk cId="33929918" sldId="274"/>
            <ac:spMk id="7" creationId="{957DB2A3-231E-6FF6-7028-13C1FE804C30}"/>
          </ac:spMkLst>
        </pc:spChg>
        <pc:spChg chg="add mod">
          <ac:chgData name="Seungmin Kyeung" userId="25b3b294497aa419" providerId="LiveId" clId="{BAC1380A-1394-4512-96BB-B7F7EFD9218C}" dt="2025-07-10T17:46:04.909" v="803"/>
          <ac:spMkLst>
            <pc:docMk/>
            <pc:sldMk cId="33929918" sldId="274"/>
            <ac:spMk id="8" creationId="{1AE36891-2879-D156-A50D-B7FBC18FE074}"/>
          </ac:spMkLst>
        </pc:spChg>
      </pc:sldChg>
      <pc:sldChg chg="add del">
        <pc:chgData name="Seungmin Kyeung" userId="25b3b294497aa419" providerId="LiveId" clId="{BAC1380A-1394-4512-96BB-B7F7EFD9218C}" dt="2025-07-10T17:30:10.071" v="703"/>
        <pc:sldMkLst>
          <pc:docMk/>
          <pc:sldMk cId="676521246" sldId="274"/>
        </pc:sldMkLst>
      </pc:sldChg>
      <pc:sldChg chg="modSp new mod">
        <pc:chgData name="Seungmin Kyeung" userId="25b3b294497aa419" providerId="LiveId" clId="{BAC1380A-1394-4512-96BB-B7F7EFD9218C}" dt="2025-07-10T18:03:27.013" v="909" actId="20577"/>
        <pc:sldMkLst>
          <pc:docMk/>
          <pc:sldMk cId="3149189510" sldId="275"/>
        </pc:sldMkLst>
        <pc:spChg chg="mod">
          <ac:chgData name="Seungmin Kyeung" userId="25b3b294497aa419" providerId="LiveId" clId="{BAC1380A-1394-4512-96BB-B7F7EFD9218C}" dt="2025-07-10T17:48:48.114" v="821"/>
          <ac:spMkLst>
            <pc:docMk/>
            <pc:sldMk cId="3149189510" sldId="275"/>
            <ac:spMk id="2" creationId="{1F668F65-95A1-C0DF-629D-87B1E553385B}"/>
          </ac:spMkLst>
        </pc:spChg>
        <pc:spChg chg="mod">
          <ac:chgData name="Seungmin Kyeung" userId="25b3b294497aa419" providerId="LiveId" clId="{BAC1380A-1394-4512-96BB-B7F7EFD9218C}" dt="2025-07-10T18:03:27.013" v="909" actId="20577"/>
          <ac:spMkLst>
            <pc:docMk/>
            <pc:sldMk cId="3149189510" sldId="275"/>
            <ac:spMk id="3" creationId="{78993BB5-2075-01DD-1BD0-F866114A6F97}"/>
          </ac:spMkLst>
        </pc:spChg>
      </pc:sldChg>
      <pc:sldChg chg="addSp delSp modSp add mod">
        <pc:chgData name="Seungmin Kyeung" userId="25b3b294497aa419" providerId="LiveId" clId="{BAC1380A-1394-4512-96BB-B7F7EFD9218C}" dt="2025-07-10T17:59:51.444" v="878" actId="207"/>
        <pc:sldMkLst>
          <pc:docMk/>
          <pc:sldMk cId="2389840398" sldId="276"/>
        </pc:sldMkLst>
        <pc:spChg chg="del">
          <ac:chgData name="Seungmin Kyeung" userId="25b3b294497aa419" providerId="LiveId" clId="{BAC1380A-1394-4512-96BB-B7F7EFD9218C}" dt="2025-07-10T17:57:53.242" v="867" actId="478"/>
          <ac:spMkLst>
            <pc:docMk/>
            <pc:sldMk cId="2389840398" sldId="276"/>
            <ac:spMk id="3" creationId="{F3395299-E8D1-1375-743C-E59A97FBC9E0}"/>
          </ac:spMkLst>
        </pc:spChg>
        <pc:spChg chg="add">
          <ac:chgData name="Seungmin Kyeung" userId="25b3b294497aa419" providerId="LiveId" clId="{BAC1380A-1394-4512-96BB-B7F7EFD9218C}" dt="2025-07-10T17:58:18.159" v="870"/>
          <ac:spMkLst>
            <pc:docMk/>
            <pc:sldMk cId="2389840398" sldId="276"/>
            <ac:spMk id="4" creationId="{109CE64C-86FE-AB11-61BA-1ADC6967268C}"/>
          </ac:spMkLst>
        </pc:spChg>
        <pc:spChg chg="mod">
          <ac:chgData name="Seungmin Kyeung" userId="25b3b294497aa419" providerId="LiveId" clId="{BAC1380A-1394-4512-96BB-B7F7EFD9218C}" dt="2025-07-10T17:59:51.444" v="878" actId="207"/>
          <ac:spMkLst>
            <pc:docMk/>
            <pc:sldMk cId="2389840398" sldId="276"/>
            <ac:spMk id="7" creationId="{CB72A208-D6EA-20A6-2157-97801C7C087A}"/>
          </ac:spMkLst>
        </pc:spChg>
        <pc:spChg chg="mod">
          <ac:chgData name="Seungmin Kyeung" userId="25b3b294497aa419" providerId="LiveId" clId="{BAC1380A-1394-4512-96BB-B7F7EFD9218C}" dt="2025-07-10T17:58:27.181" v="872" actId="113"/>
          <ac:spMkLst>
            <pc:docMk/>
            <pc:sldMk cId="2389840398" sldId="276"/>
            <ac:spMk id="8" creationId="{3B1F2026-D364-6C1C-A9D7-7C4171D4E14A}"/>
          </ac:spMkLst>
        </pc:spChg>
        <pc:spChg chg="mod">
          <ac:chgData name="Seungmin Kyeung" userId="25b3b294497aa419" providerId="LiveId" clId="{BAC1380A-1394-4512-96BB-B7F7EFD9218C}" dt="2025-07-10T17:57:34.467" v="863"/>
          <ac:spMkLst>
            <pc:docMk/>
            <pc:sldMk cId="2389840398" sldId="276"/>
            <ac:spMk id="9" creationId="{5123EFC5-245B-169B-D5A7-58D07372ADE7}"/>
          </ac:spMkLst>
        </pc:spChg>
      </pc:sldChg>
      <pc:sldChg chg="addSp modSp add mod modNotesTx">
        <pc:chgData name="Seungmin Kyeung" userId="25b3b294497aa419" providerId="LiveId" clId="{BAC1380A-1394-4512-96BB-B7F7EFD9218C}" dt="2025-07-11T04:38:30.691" v="972" actId="20577"/>
        <pc:sldMkLst>
          <pc:docMk/>
          <pc:sldMk cId="1131455325" sldId="277"/>
        </pc:sldMkLst>
        <pc:spChg chg="mod">
          <ac:chgData name="Seungmin Kyeung" userId="25b3b294497aa419" providerId="LiveId" clId="{BAC1380A-1394-4512-96BB-B7F7EFD9218C}" dt="2025-07-10T18:00:39.375" v="884"/>
          <ac:spMkLst>
            <pc:docMk/>
            <pc:sldMk cId="1131455325" sldId="277"/>
            <ac:spMk id="2" creationId="{4408DDDD-7CE7-6BB2-F709-6C6334DC2387}"/>
          </ac:spMkLst>
        </pc:spChg>
        <pc:spChg chg="add">
          <ac:chgData name="Seungmin Kyeung" userId="25b3b294497aa419" providerId="LiveId" clId="{BAC1380A-1394-4512-96BB-B7F7EFD9218C}" dt="2025-07-10T18:01:07.409" v="887"/>
          <ac:spMkLst>
            <pc:docMk/>
            <pc:sldMk cId="1131455325" sldId="277"/>
            <ac:spMk id="3" creationId="{898A64EE-FA09-5498-6B3E-28BAE358372E}"/>
          </ac:spMkLst>
        </pc:spChg>
        <pc:spChg chg="mod">
          <ac:chgData name="Seungmin Kyeung" userId="25b3b294497aa419" providerId="LiveId" clId="{BAC1380A-1394-4512-96BB-B7F7EFD9218C}" dt="2025-07-10T18:01:42.183" v="891" actId="207"/>
          <ac:spMkLst>
            <pc:docMk/>
            <pc:sldMk cId="1131455325" sldId="277"/>
            <ac:spMk id="7" creationId="{42AB70EA-2C4D-31D1-730C-197099DFF676}"/>
          </ac:spMkLst>
        </pc:spChg>
        <pc:spChg chg="mod">
          <ac:chgData name="Seungmin Kyeung" userId="25b3b294497aa419" providerId="LiveId" clId="{BAC1380A-1394-4512-96BB-B7F7EFD9218C}" dt="2025-07-10T18:01:19.691" v="890" actId="1076"/>
          <ac:spMkLst>
            <pc:docMk/>
            <pc:sldMk cId="1131455325" sldId="277"/>
            <ac:spMk id="8" creationId="{F6D26203-2691-1C11-97EB-DB546A15C371}"/>
          </ac:spMkLst>
        </pc:spChg>
        <pc:spChg chg="mod">
          <ac:chgData name="Seungmin Kyeung" userId="25b3b294497aa419" providerId="LiveId" clId="{BAC1380A-1394-4512-96BB-B7F7EFD9218C}" dt="2025-07-10T18:00:48.393" v="885"/>
          <ac:spMkLst>
            <pc:docMk/>
            <pc:sldMk cId="1131455325" sldId="277"/>
            <ac:spMk id="9" creationId="{8A0ED8D5-4902-1D89-405D-ECB1B10C13CA}"/>
          </ac:spMkLst>
        </pc:spChg>
      </pc:sldChg>
      <pc:sldChg chg="new del">
        <pc:chgData name="Seungmin Kyeung" userId="25b3b294497aa419" providerId="LiveId" clId="{BAC1380A-1394-4512-96BB-B7F7EFD9218C}" dt="2025-07-10T18:00:16.989" v="880" actId="47"/>
        <pc:sldMkLst>
          <pc:docMk/>
          <pc:sldMk cId="3600926526" sldId="277"/>
        </pc:sldMkLst>
      </pc:sldChg>
      <pc:sldChg chg="add del">
        <pc:chgData name="Seungmin Kyeung" userId="25b3b294497aa419" providerId="LiveId" clId="{BAC1380A-1394-4512-96BB-B7F7EFD9218C}" dt="2025-07-10T18:00:27.345" v="882" actId="47"/>
        <pc:sldMkLst>
          <pc:docMk/>
          <pc:sldMk cId="3620293258" sldId="277"/>
        </pc:sldMkLst>
      </pc:sldChg>
      <pc:sldChg chg="addSp delSp modSp add mod">
        <pc:chgData name="Seungmin Kyeung" userId="25b3b294497aa419" providerId="LiveId" clId="{BAC1380A-1394-4512-96BB-B7F7EFD9218C}" dt="2025-07-10T18:03:21.125" v="908" actId="20577"/>
        <pc:sldMkLst>
          <pc:docMk/>
          <pc:sldMk cId="2317462125" sldId="278"/>
        </pc:sldMkLst>
        <pc:spChg chg="add del mod">
          <ac:chgData name="Seungmin Kyeung" userId="25b3b294497aa419" providerId="LiveId" clId="{BAC1380A-1394-4512-96BB-B7F7EFD9218C}" dt="2025-07-10T18:02:45.975" v="903" actId="478"/>
          <ac:spMkLst>
            <pc:docMk/>
            <pc:sldMk cId="2317462125" sldId="278"/>
            <ac:spMk id="3" creationId="{D34A4229-EFDA-7270-A118-9C1C9F9D0BC1}"/>
          </ac:spMkLst>
        </pc:spChg>
        <pc:spChg chg="mod">
          <ac:chgData name="Seungmin Kyeung" userId="25b3b294497aa419" providerId="LiveId" clId="{BAC1380A-1394-4512-96BB-B7F7EFD9218C}" dt="2025-07-10T18:02:22.219" v="897" actId="207"/>
          <ac:spMkLst>
            <pc:docMk/>
            <pc:sldMk cId="2317462125" sldId="278"/>
            <ac:spMk id="7" creationId="{80643CC4-3FD8-D47B-8910-563D8B9F0FDF}"/>
          </ac:spMkLst>
        </pc:spChg>
        <pc:spChg chg="mod">
          <ac:chgData name="Seungmin Kyeung" userId="25b3b294497aa419" providerId="LiveId" clId="{BAC1380A-1394-4512-96BB-B7F7EFD9218C}" dt="2025-07-10T18:03:21.125" v="908" actId="20577"/>
          <ac:spMkLst>
            <pc:docMk/>
            <pc:sldMk cId="2317462125" sldId="278"/>
            <ac:spMk id="8" creationId="{C534541E-BD6B-16AB-28EA-8A134E8203DA}"/>
          </ac:spMkLst>
        </pc:spChg>
        <pc:spChg chg="mod">
          <ac:chgData name="Seungmin Kyeung" userId="25b3b294497aa419" providerId="LiveId" clId="{BAC1380A-1394-4512-96BB-B7F7EFD9218C}" dt="2025-07-10T18:01:59.314" v="893"/>
          <ac:spMkLst>
            <pc:docMk/>
            <pc:sldMk cId="2317462125" sldId="278"/>
            <ac:spMk id="9" creationId="{45ABB766-6B08-4A3F-A1FE-D85F6F974DBC}"/>
          </ac:spMkLst>
        </pc:spChg>
      </pc:sldChg>
      <pc:sldChg chg="addSp delSp modSp new mod delAnim modAnim">
        <pc:chgData name="Seungmin Kyeung" userId="25b3b294497aa419" providerId="LiveId" clId="{BAC1380A-1394-4512-96BB-B7F7EFD9218C}" dt="2025-07-11T04:24:58.483" v="946" actId="1076"/>
        <pc:sldMkLst>
          <pc:docMk/>
          <pc:sldMk cId="773121105" sldId="279"/>
        </pc:sldMkLst>
        <pc:spChg chg="del">
          <ac:chgData name="Seungmin Kyeung" userId="25b3b294497aa419" providerId="LiveId" clId="{BAC1380A-1394-4512-96BB-B7F7EFD9218C}" dt="2025-07-10T18:04:23.880" v="911" actId="478"/>
          <ac:spMkLst>
            <pc:docMk/>
            <pc:sldMk cId="773121105" sldId="279"/>
            <ac:spMk id="2" creationId="{BA20A86F-4BEB-E6A6-D016-E2BE7DDE7ED2}"/>
          </ac:spMkLst>
        </pc:spChg>
        <pc:spChg chg="del">
          <ac:chgData name="Seungmin Kyeung" userId="25b3b294497aa419" providerId="LiveId" clId="{BAC1380A-1394-4512-96BB-B7F7EFD9218C}" dt="2025-07-10T18:04:26.126" v="912" actId="478"/>
          <ac:spMkLst>
            <pc:docMk/>
            <pc:sldMk cId="773121105" sldId="279"/>
            <ac:spMk id="3" creationId="{4F79C7C3-DD7E-0838-11D9-9D18ABCBD4C4}"/>
          </ac:spMkLst>
        </pc:spChg>
        <pc:spChg chg="add del mod">
          <ac:chgData name="Seungmin Kyeung" userId="25b3b294497aa419" providerId="LiveId" clId="{BAC1380A-1394-4512-96BB-B7F7EFD9218C}" dt="2025-07-11T04:23:31.676" v="940" actId="478"/>
          <ac:spMkLst>
            <pc:docMk/>
            <pc:sldMk cId="773121105" sldId="279"/>
            <ac:spMk id="5" creationId="{18ECC98B-354C-4AFC-EAE5-849FBD28BD73}"/>
          </ac:spMkLst>
        </pc:spChg>
        <pc:picChg chg="add mod">
          <ac:chgData name="Seungmin Kyeung" userId="25b3b294497aa419" providerId="LiveId" clId="{BAC1380A-1394-4512-96BB-B7F7EFD9218C}" dt="2025-07-11T04:24:58.483" v="946" actId="1076"/>
          <ac:picMkLst>
            <pc:docMk/>
            <pc:sldMk cId="773121105" sldId="279"/>
            <ac:picMk id="2" creationId="{9D60A0FD-2F68-2C8A-F62A-88FADA329558}"/>
          </ac:picMkLst>
        </pc:picChg>
        <pc:picChg chg="add del mod">
          <ac:chgData name="Seungmin Kyeung" userId="25b3b294497aa419" providerId="LiveId" clId="{BAC1380A-1394-4512-96BB-B7F7EFD9218C}" dt="2025-07-11T04:23:38.789" v="941" actId="478"/>
          <ac:picMkLst>
            <pc:docMk/>
            <pc:sldMk cId="773121105" sldId="279"/>
            <ac:picMk id="4" creationId="{54240F62-33A3-DB76-CEC2-13B4AC89C6FE}"/>
          </ac:picMkLst>
        </pc:picChg>
      </pc:sldChg>
      <pc:sldChg chg="addSp delSp modSp new mod">
        <pc:chgData name="Seungmin Kyeung" userId="25b3b294497aa419" providerId="LiveId" clId="{BAC1380A-1394-4512-96BB-B7F7EFD9218C}" dt="2025-07-11T04:39:48.062" v="1017" actId="1076"/>
        <pc:sldMkLst>
          <pc:docMk/>
          <pc:sldMk cId="598645143" sldId="280"/>
        </pc:sldMkLst>
        <pc:spChg chg="add del mod">
          <ac:chgData name="Seungmin Kyeung" userId="25b3b294497aa419" providerId="LiveId" clId="{BAC1380A-1394-4512-96BB-B7F7EFD9218C}" dt="2025-07-11T04:39:48.062" v="1017" actId="1076"/>
          <ac:spMkLst>
            <pc:docMk/>
            <pc:sldMk cId="598645143" sldId="280"/>
            <ac:spMk id="2" creationId="{65DC36AE-72C3-FBCA-561E-630FBB2BBF45}"/>
          </ac:spMkLst>
        </pc:spChg>
        <pc:spChg chg="add del">
          <ac:chgData name="Seungmin Kyeung" userId="25b3b294497aa419" providerId="LiveId" clId="{BAC1380A-1394-4512-96BB-B7F7EFD9218C}" dt="2025-07-11T04:39:22.459" v="978" actId="478"/>
          <ac:spMkLst>
            <pc:docMk/>
            <pc:sldMk cId="598645143" sldId="280"/>
            <ac:spMk id="3" creationId="{81D8CA74-A67D-FFA9-A215-61CDD27881A2}"/>
          </ac:spMkLst>
        </pc:spChg>
      </pc:sldChg>
      <pc:sldChg chg="add del">
        <pc:chgData name="Seungmin Kyeung" userId="25b3b294497aa419" providerId="LiveId" clId="{BAC1380A-1394-4512-96BB-B7F7EFD9218C}" dt="2025-07-11T04:45:06.232" v="1031" actId="2890"/>
        <pc:sldMkLst>
          <pc:docMk/>
          <pc:sldMk cId="3982185094" sldId="281"/>
        </pc:sldMkLst>
      </pc:sldChg>
      <pc:sldChg chg="add del">
        <pc:chgData name="Seungmin Kyeung" userId="25b3b294497aa419" providerId="LiveId" clId="{BAC1380A-1394-4512-96BB-B7F7EFD9218C}" dt="2025-07-11T04:45:05.400" v="1030" actId="2890"/>
        <pc:sldMkLst>
          <pc:docMk/>
          <pc:sldMk cId="1702175912" sldId="282"/>
        </pc:sldMkLst>
      </pc:sldChg>
      <pc:sldChg chg="add del">
        <pc:chgData name="Seungmin Kyeung" userId="25b3b294497aa419" providerId="LiveId" clId="{BAC1380A-1394-4512-96BB-B7F7EFD9218C}" dt="2025-07-11T04:45:01.590" v="1029" actId="2890"/>
        <pc:sldMkLst>
          <pc:docMk/>
          <pc:sldMk cId="3079459145" sldId="283"/>
        </pc:sldMkLst>
      </pc:sldChg>
      <pc:sldChg chg="add del">
        <pc:chgData name="Seungmin Kyeung" userId="25b3b294497aa419" providerId="LiveId" clId="{BAC1380A-1394-4512-96BB-B7F7EFD9218C}" dt="2025-07-11T04:45:00.833" v="1028" actId="2890"/>
        <pc:sldMkLst>
          <pc:docMk/>
          <pc:sldMk cId="2630944437" sldId="284"/>
        </pc:sldMkLst>
      </pc:sldChg>
      <pc:sldChg chg="add del">
        <pc:chgData name="Seungmin Kyeung" userId="25b3b294497aa419" providerId="LiveId" clId="{BAC1380A-1394-4512-96BB-B7F7EFD9218C}" dt="2025-07-11T04:45:00.117" v="1027" actId="2890"/>
        <pc:sldMkLst>
          <pc:docMk/>
          <pc:sldMk cId="2354727097" sldId="285"/>
        </pc:sldMkLst>
      </pc:sldChg>
      <pc:sldChg chg="add del">
        <pc:chgData name="Seungmin Kyeung" userId="25b3b294497aa419" providerId="LiveId" clId="{BAC1380A-1394-4512-96BB-B7F7EFD9218C}" dt="2025-07-11T04:44:59.707" v="1026" actId="2890"/>
        <pc:sldMkLst>
          <pc:docMk/>
          <pc:sldMk cId="1169358233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EFD2C-9240-4338-A3D8-F25D3BF23477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BCFC-7B37-44A8-9C18-2DBF2F97C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1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28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388CE-AC41-8DE8-7299-BC253CBD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1392E7-B931-CD63-8DB5-0045E8BD4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F6D4E5-8975-27D0-BEE5-CD80B55BA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작성하며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좌측 하단 픽셀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(0,0)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우측 상단 픽셀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Screen.width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Screen.height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월드 좌표로 바꾸는 과정입니다</a:t>
            </a: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얻은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leftEdge.x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rightEdge.x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기준으로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플레이어 위치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position.x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Mathf.Clamp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함수로 제한합니다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DBA2C-B0B6-387C-8A4B-453AC243A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3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AC545-765E-442E-5DC5-1F3441E6B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8BFE58-B277-3BD9-D16E-79D667E00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DA84DA-9868-0934-F8C6-BBB9D73D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0.5f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씩 더하고 빼는 이유는 플레이어 크기 반절만큼 여유 공간을 두어 경계에 겹치지 않도록 하기 </a:t>
            </a:r>
            <a:r>
              <a:rPr lang="ko-KR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위함입니다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하면 화면 끝까지 이동해도 캐릭터가 </a:t>
            </a:r>
            <a:r>
              <a:rPr lang="ko-KR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반쯤만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보이거나 화면 밖으로 사라지는 문제가 없습니다</a:t>
            </a:r>
          </a:p>
          <a:p>
            <a:pPr latinLnBrk="1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E5CBA-465E-2DB2-4249-91AC0E9FC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70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충돌 처리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적이나 바닥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플랫폼 등과의 충돌을 정확하게 판정하기 위해 두 벡터의 내적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(dot product)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내적은 두 벡터의 크기와 그 사이 각도의 코사인 값을 곱한 것으로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값에 따라 두 벡터가 얼마나 같은 방향을 향하는지 알 수 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내적 결과가 양수면 같은 방향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이면 직각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음수면 반대 방향을 가리킵니다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60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5897C-A94A-4AD3-27F5-F79B5870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0FE8A5-F4AB-1815-920A-A0763CD375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066267-1174-4D69-9511-7384F96EF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플레이어가 적을 밟았는지 확인하려면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플레이어의 바닥 방향 벡터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Vector2.down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적과의 상대 위치 벡터를 </a:t>
            </a:r>
            <a:r>
              <a:rPr lang="ko-KR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내적합니다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코드로는</a:t>
            </a:r>
          </a:p>
          <a:p>
            <a:pPr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작성하며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결과가 </a:t>
            </a:r>
            <a:r>
              <a:rPr lang="ko-KR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임계값을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넘으면 플레이어가 적 위에 있다는 의미로 작은 점프를 유도합니다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반대로 플랫폼에 착지했는지 확인할 때는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Vector2.up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ko-KR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내적하여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바닥 충돌을 감지한 뒤 수직 속도를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만들어 착지 동작을 완성합니다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676E65-0857-5E49-D341-EA8A9558D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78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13FC3-F992-4202-B180-B10B1E8C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92650D-33F4-F9CB-D927-21E14F586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1C535E-B88B-818B-6E79-D6ED46D99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CD7E0-0948-EC76-1282-0A771C9F6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6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32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</a:t>
            </a:r>
            <a:r>
              <a:rPr lang="ko-KR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 기반 점프 및 중력 계산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캐릭터가 땅에서 점프할 때 얼마나 높은 높이까지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얼마나 오래 공중에 머무를지를 결정하는 두 가지 핵심 값이 바로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jumpForce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gravity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코드로는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1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줄의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jumpForce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공식은 등가속도 운동 공식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v² = v₀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²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+ 2as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변형한 것입니다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최고점에서의 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가정하면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v₀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구할 수 있습니다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최고점 높이를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maxJumpHeight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 하고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점프 전체 시간이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maxJumpTime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 할 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 시간은 그 절반인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maxJumpTime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2f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값을 대입하여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 *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 (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형태로 초기 속도를 계산하는 것이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jumpForce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물리적으로는 물체가 정지 상태에서 최고점까지 움직인 거리와 가속도의 관계를 활용한 것이며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단위는 초속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(m/s)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나중 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 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초기 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가속도의 방향에 따라 양수 또는 음수가 될 수 있음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ko-KR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위치와 나중 위치 사이의 거리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방향성이 있는 양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번째 줄의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gravity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공식은 등가속도 운동 공식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=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v₀t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½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²를 변형하여 중력 가속도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구한 것입니다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초기 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v₀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보고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 거리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최고점 높이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상승 시간입니다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정리하면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= -2 * s / t²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나오며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음수 부호는 중력이 아래 방향임을 나타냅니다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계산된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gravity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값은 매 프레임마다 캐릭터의 속도에 더해져서 실제 낙하 동작을 자연스럽게 구현합니다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3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7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속도와 위치 업데이트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부분입니다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물리 시뮬레이션은 일정한 시간 간격마다 진행되는데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Unity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FixedUpdate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하는 고정 시간 간격 메서드를 사용합니다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물리 공식은 거리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속도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×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Δp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v ×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Δt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코드로는</a:t>
            </a:r>
          </a:p>
          <a:p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velocity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이전 단계까지 계산된 속도 벡터이고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Time.fixedDeltaTime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한 프레임의 물리 업데이트 간격입니다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두 값을 곱함으로써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시간 동안 캐릭터가 얼마나 이동했는지를 구합니다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결과를 현재 위치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(position)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더해줌으로써 연속적으로 움직임을 적용하게 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 연산이므로 방향과 크기 정보를 모두 적용할 수 있으며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프레임 속도가 달라져도 일정한 물리 동작을 보장합니다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36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같이 작성되어 있습니다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54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 </a:t>
            </a:r>
            <a:r>
              <a:rPr lang="ko-KR" altLang="ko-KR" sz="120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번째는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‘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 경계 제한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캐릭터가 화면 밖으로 나가지 않도록 보이지 않는 공간으로 넘어가는 것을 방지해야 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카메라의 픽셀 좌표를 월드 좌표로 변환합니다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코드로는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DABCFC-7B37-44A8-9C18-2DBF2F97CAE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89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B95F4-3707-8731-0A75-BBA540B4C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54A4C-A459-DCBF-487E-966674B42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FC1E1-7965-83EE-27BD-56486E85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AC773-B260-15E1-A27C-0EA92371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E5C6-6D91-3CB7-B667-368F4697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1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7947B-07DD-19BB-7C02-3FA00FDB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63FE6F-DFD0-7E04-EDF6-8DDECB55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60CB-0680-B9A1-329B-53344E80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9DF16-50FF-1308-E0EF-BD14B79C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FA802-A149-C3F5-FF56-8298CB12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B83DB2-0A6E-E654-ABD9-7FD3CD362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734F9-7784-67B5-9D8C-88EFDB28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5B342B-5EAC-9DC5-0B9E-264D201B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BE5F9-652F-2463-521D-A1852717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6B624-C0CB-5869-CC96-874A904E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B631A-7972-05C2-4E37-37D9CB45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B6ED4C-C90C-E9A4-D700-EB71E777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B1C15-0E9E-CDF7-62A8-9B277022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9C6C2-AABA-FF90-A4BA-0F4DF71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901D6-5E9E-E6EB-8474-26F06C28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88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27921-03A1-C0FA-B623-D9B60259D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B404B-5CC0-D152-64AB-75186CA6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24191-859C-2F53-9040-6CBA2638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3B7B8-3230-35DD-448F-15CBB5F6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18D0B-9DAC-2A9B-B661-B9F04EB0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C0E1-A6F0-7342-C0C0-6514A309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29C3E9-4A0A-4C49-2842-C373D72D5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5127D6-0CBD-60E5-08C7-79BB4F232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138F0-A6B4-7D28-F6B2-46FD47DB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B09A4-E123-8D9D-8A20-8D4DE270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7DC75-6A6B-8FAE-6630-8C64F268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9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9931E-E225-3628-5DCE-494705BA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A4BC0C-9060-7E0D-91D2-870CC4210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4BEC0E-7378-D30A-8A17-1C8C4625E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15607C-9762-F479-E43C-BDDFC4BBB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A39796-DDB5-0D4B-10C2-F2F5DEA4B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10B4C-7764-04D8-88D1-1258427A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A56C95-1145-F707-FBB9-8B58B4A1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131BEF-941E-2414-70DA-9F98BA8F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7628F-455E-4253-A1F4-A35B0B64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ACA4EE-0AEB-0C6F-FAC3-A9D66334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27D530-B533-C90A-2A16-1D1F231E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4F4D68-0251-B785-8CC9-6630F529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4766A0-0414-783A-F735-27EDBBD9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290CD-6444-4C8B-CA7F-B970AAC7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0330DD-C31A-CC75-736A-15D09AF4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4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160FF-5538-FF5A-28FA-CEE84487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4AD79-7B97-83C7-DEB8-3A170F1A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62B6E7-8F8E-977B-5F98-C90B216AA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F2BCF-1839-FB6E-961B-859B2B7F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80FBD-8EB7-CFDC-0665-47D7BAE4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DAB1E-B08C-8633-1345-F392467D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9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16F09-22A5-2F02-4B01-AD359714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23DE-9570-45E8-58E1-923DA5382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F41D4E-2964-535D-4E95-17960985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AB00A-6E7C-FA05-99E1-40AF480D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35BB0-5080-D2F7-737B-AA3FFC62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8C7FD-F8E9-F927-9821-3469F670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29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FC6EA6-6243-28AF-7307-A87E810E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4B445-0477-5E78-B381-EFDCF33B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E4F17-E870-797D-0337-7720D7616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85C3-CB16-42B9-9C65-072F0230467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349D6-92CA-1137-814F-4FD939C4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57A2-664A-4AF9-E2E0-3D10DD6A9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ACE1D-FF9C-4252-912D-52F1681E9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retro.gg/game/super-mario-bros/26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wWZ5U15h0E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4730-39E8-570B-E882-26D1FCFF3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교과연계 진로 콘서트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91D53-9C68-F886-09C6-D5CCDEA82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en-US" altLang="ko-KR"/>
              <a:t>20709 </a:t>
            </a:r>
            <a:r>
              <a:rPr lang="ko-KR" altLang="en-US"/>
              <a:t>심우진</a:t>
            </a:r>
            <a:r>
              <a:rPr lang="en-US" altLang="ko-KR"/>
              <a:t> 20901 </a:t>
            </a:r>
            <a:r>
              <a:rPr lang="ko-KR" altLang="en-US" err="1"/>
              <a:t>경승민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CEC82-6F29-BA4A-F0AF-456B2AD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속도와 위치 업데이트</a:t>
            </a:r>
            <a:endParaRPr lang="en-US" altLang="ko-KR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20967-D781-0C95-B125-97542DEE49DC}"/>
              </a:ext>
            </a:extLst>
          </p:cNvPr>
          <p:cNvSpPr txBox="1"/>
          <p:nvPr/>
        </p:nvSpPr>
        <p:spPr>
          <a:xfrm>
            <a:off x="838200" y="2314698"/>
            <a:ext cx="107151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/>
              <a:t>벡터로 표현된 플레이어의 속도(</a:t>
            </a:r>
            <a:r>
              <a:rPr lang="ko-KR" altLang="en-US" sz="2400" b="1" err="1"/>
              <a:t>velocity</a:t>
            </a:r>
            <a:r>
              <a:rPr lang="ko-KR" altLang="en-US" sz="2400"/>
              <a:t>)</a:t>
            </a:r>
            <a:r>
              <a:rPr lang="ko-KR" altLang="en-US" sz="2400" err="1"/>
              <a:t>를</a:t>
            </a:r>
            <a:r>
              <a:rPr lang="ko-KR" altLang="en-US" sz="2400"/>
              <a:t> </a:t>
            </a:r>
            <a:r>
              <a:rPr lang="ko-KR" altLang="en-US" sz="2400" b="1" err="1"/>
              <a:t>Time.fixedDeltaTime</a:t>
            </a:r>
            <a:r>
              <a:rPr lang="ko-KR" altLang="en-US" sz="2400" err="1"/>
              <a:t>에</a:t>
            </a:r>
            <a:r>
              <a:rPr lang="ko-KR" altLang="en-US" sz="2400"/>
              <a:t> 곱하여 매 물리 업데이트마다 정확한 위치 변화를 적용한다.</a:t>
            </a:r>
          </a:p>
          <a:p>
            <a:endParaRPr lang="ko-KR" altLang="en-US" sz="2400"/>
          </a:p>
          <a:p>
            <a:endParaRPr lang="ko-KR" altLang="en-US" sz="2400"/>
          </a:p>
          <a:p>
            <a:r>
              <a:rPr lang="ko-KR" altLang="en-US" sz="2400"/>
              <a:t>기본 물리 공식: </a:t>
            </a:r>
            <a:r>
              <a:rPr lang="ko-KR" altLang="en-US" sz="2400" b="1"/>
              <a:t>거리 = 속도 </a:t>
            </a:r>
            <a:r>
              <a:rPr lang="ko-KR" altLang="en-US" sz="2400" b="1" err="1"/>
              <a:t>x</a:t>
            </a:r>
            <a:r>
              <a:rPr lang="ko-KR" altLang="en-US" sz="2400" b="1"/>
              <a:t> 시간 (</a:t>
            </a:r>
            <a:r>
              <a:rPr lang="ko-KR" altLang="en-US" sz="2400" b="1" err="1"/>
              <a:t>Δp</a:t>
            </a:r>
            <a:r>
              <a:rPr lang="ko-KR" altLang="en-US" sz="2400" b="1"/>
              <a:t> = </a:t>
            </a:r>
            <a:r>
              <a:rPr lang="ko-KR" altLang="en-US" sz="2400" b="1" err="1"/>
              <a:t>v</a:t>
            </a:r>
            <a:r>
              <a:rPr lang="ko-KR" altLang="en-US" sz="2400" b="1"/>
              <a:t> </a:t>
            </a:r>
            <a:r>
              <a:rPr lang="ko-KR" altLang="en-US" sz="2400" b="1" err="1"/>
              <a:t>x</a:t>
            </a:r>
            <a:r>
              <a:rPr lang="ko-KR" altLang="en-US" sz="2400" b="1"/>
              <a:t> </a:t>
            </a:r>
            <a:r>
              <a:rPr lang="ko-KR" altLang="en-US" sz="2400" b="1" err="1"/>
              <a:t>Δt</a:t>
            </a:r>
            <a:r>
              <a:rPr lang="ko-KR" altLang="en-US" sz="24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262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A97D0-E04D-1AD6-DA69-4160AC06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속도와 위치 업데이트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170B3-1B65-24B0-BA76-3A192F160139}"/>
              </a:ext>
            </a:extLst>
          </p:cNvPr>
          <p:cNvSpPr txBox="1"/>
          <p:nvPr/>
        </p:nvSpPr>
        <p:spPr>
          <a:xfrm>
            <a:off x="693057" y="2140634"/>
            <a:ext cx="106607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highlight>
                  <a:srgbClr val="FFFFFF"/>
                </a:highlight>
                <a:latin typeface="+mn-ea"/>
              </a:rPr>
              <a:t>position += velocity * 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Time.fixedDeltaTime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;</a:t>
            </a:r>
          </a:p>
          <a:p>
            <a:br>
              <a:rPr lang="en-US" altLang="ko-KR" sz="2400" b="1">
                <a:highlight>
                  <a:srgbClr val="FFFFFF"/>
                </a:highlight>
                <a:latin typeface="+mn-ea"/>
              </a:rPr>
            </a:br>
            <a:endParaRPr lang="en-US" altLang="ko-KR" sz="2400" b="1">
              <a:highlight>
                <a:srgbClr val="FFFFFF"/>
              </a:highlight>
              <a:latin typeface="+mn-ea"/>
            </a:endParaRPr>
          </a:p>
          <a:p>
            <a:r>
              <a:rPr lang="ko-KR" altLang="en-US" sz="2400">
                <a:highlight>
                  <a:srgbClr val="FFFFFF"/>
                </a:highlight>
                <a:latin typeface="+mn-ea"/>
              </a:rPr>
              <a:t>현재 플레이어의 위치</a:t>
            </a:r>
            <a:r>
              <a:rPr lang="en-US" altLang="ko-KR" sz="2400"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position</a:t>
            </a:r>
            <a:r>
              <a:rPr lang="en-US" altLang="ko-KR" sz="2400">
                <a:highlight>
                  <a:srgbClr val="FFFFFF"/>
                </a:highlight>
                <a:latin typeface="+mn-ea"/>
              </a:rPr>
              <a:t>)</a:t>
            </a:r>
            <a:r>
              <a:rPr lang="ko-KR" altLang="en-US" sz="2400">
                <a:highlight>
                  <a:srgbClr val="FFFFFF"/>
                </a:highlight>
                <a:latin typeface="+mn-ea"/>
              </a:rPr>
              <a:t>에 현재 속도</a:t>
            </a:r>
            <a:r>
              <a:rPr lang="en-US" altLang="ko-KR" sz="2400"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velocity</a:t>
            </a:r>
            <a:r>
              <a:rPr lang="en-US" altLang="ko-KR" sz="2400">
                <a:highlight>
                  <a:srgbClr val="FFFFFF"/>
                </a:highlight>
                <a:latin typeface="+mn-ea"/>
              </a:rPr>
              <a:t>)</a:t>
            </a:r>
            <a:r>
              <a:rPr lang="ko-KR" altLang="en-US" sz="2400">
                <a:highlight>
                  <a:srgbClr val="FFFFFF"/>
                </a:highlight>
                <a:latin typeface="+mn-ea"/>
              </a:rPr>
              <a:t>와 물리 업데이트 간의 고정된 시간 간격</a:t>
            </a:r>
            <a:r>
              <a:rPr lang="en-US" altLang="ko-KR" sz="2400"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Time.fixedDeltaTime</a:t>
            </a:r>
            <a:r>
              <a:rPr lang="en-US" altLang="ko-KR" sz="2400">
                <a:highlight>
                  <a:srgbClr val="FFFFFF"/>
                </a:highlight>
                <a:latin typeface="+mn-ea"/>
              </a:rPr>
              <a:t>)</a:t>
            </a:r>
            <a:r>
              <a:rPr lang="ko-KR" altLang="en-US" sz="2400">
                <a:highlight>
                  <a:srgbClr val="FFFFFF"/>
                </a:highlight>
                <a:latin typeface="+mn-ea"/>
              </a:rPr>
              <a:t>을 곱한 값을 더한다</a:t>
            </a:r>
            <a:r>
              <a:rPr lang="en-US" altLang="ko-KR" sz="2400">
                <a:highlight>
                  <a:srgbClr val="FFFFFF"/>
                </a:highlight>
                <a:latin typeface="+mn-ea"/>
              </a:rPr>
              <a:t>. </a:t>
            </a:r>
            <a:r>
              <a:rPr lang="ko-KR" altLang="en-US" sz="2400">
                <a:highlight>
                  <a:srgbClr val="FFFFFF"/>
                </a:highlight>
                <a:latin typeface="+mn-ea"/>
              </a:rPr>
              <a:t>이 과정은 매 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FixedUpdate</a:t>
            </a:r>
            <a:r>
              <a:rPr lang="ko-KR" altLang="en-US" sz="2400">
                <a:highlight>
                  <a:srgbClr val="FFFFFF"/>
                </a:highlight>
                <a:latin typeface="+mn-ea"/>
              </a:rPr>
              <a:t>마다 수행되어 플레이어의 위치를 연속적으로 업데이트한다</a:t>
            </a:r>
            <a:r>
              <a:rPr lang="en-US" altLang="ko-KR" sz="2400">
                <a:highlight>
                  <a:srgbClr val="FFFFFF"/>
                </a:highligh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25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F6CA0-331B-9841-8B3E-26DAEA77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A6A13-93E8-197F-E4F0-85B4257354CC}"/>
              </a:ext>
            </a:extLst>
          </p:cNvPr>
          <p:cNvSpPr txBox="1"/>
          <p:nvPr/>
        </p:nvSpPr>
        <p:spPr>
          <a:xfrm>
            <a:off x="430348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C3E2C-5B29-70C6-A39D-F0B47DF3D61E}"/>
              </a:ext>
            </a:extLst>
          </p:cNvPr>
          <p:cNvSpPr txBox="1"/>
          <p:nvPr/>
        </p:nvSpPr>
        <p:spPr>
          <a:xfrm>
            <a:off x="3783692" y="3044279"/>
            <a:ext cx="462461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3. </a:t>
            </a:r>
            <a:r>
              <a:rPr lang="ko-KR" altLang="en-US" sz="4400" b="1"/>
              <a:t>화면 경계 제한</a:t>
            </a:r>
            <a:endParaRPr lang="en-US" altLang="ko-KR" sz="4400" b="1"/>
          </a:p>
        </p:txBody>
      </p:sp>
    </p:spTree>
    <p:extLst>
      <p:ext uri="{BB962C8B-B14F-4D97-AF65-F5344CB8AC3E}">
        <p14:creationId xmlns:p14="http://schemas.microsoft.com/office/powerpoint/2010/main" val="7492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18927-E339-8F0D-67CF-6BBAF859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B1555-919D-CA2E-BBEA-40E57281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경계 제한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B43DE-7AEF-E901-3DCE-0AF813B072C9}"/>
              </a:ext>
            </a:extLst>
          </p:cNvPr>
          <p:cNvSpPr txBox="1"/>
          <p:nvPr/>
        </p:nvSpPr>
        <p:spPr>
          <a:xfrm>
            <a:off x="838201" y="2493607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highlight>
                  <a:srgbClr val="FFFFFF"/>
                </a:highlight>
                <a:latin typeface="+mn-ea"/>
              </a:rPr>
              <a:t>Vector2 </a:t>
            </a:r>
            <a:r>
              <a:rPr lang="en-US" altLang="ko-KR" sz="2400" b="1" err="1">
                <a:solidFill>
                  <a:srgbClr val="00B0F0"/>
                </a:solidFill>
                <a:highlight>
                  <a:srgbClr val="FFFFFF"/>
                </a:highlight>
                <a:latin typeface="+mn-ea"/>
              </a:rPr>
              <a:t>leftEdge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 = 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camera.ScreenToWorldPoint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(Vector2.zero);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F024-8E4A-4305-AAF7-717A2D2F43D6}"/>
              </a:ext>
            </a:extLst>
          </p:cNvPr>
          <p:cNvSpPr txBox="1"/>
          <p:nvPr/>
        </p:nvSpPr>
        <p:spPr>
          <a:xfrm>
            <a:off x="838201" y="3296526"/>
            <a:ext cx="10744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highlight>
                  <a:srgbClr val="FFFFFF"/>
                </a:highlight>
                <a:latin typeface="+mn-ea"/>
              </a:rPr>
              <a:t>Vector2 </a:t>
            </a:r>
            <a:r>
              <a:rPr lang="en-US" altLang="ko-KR" sz="2400" b="1" err="1">
                <a:solidFill>
                  <a:srgbClr val="00B0F0"/>
                </a:solidFill>
                <a:highlight>
                  <a:srgbClr val="FFFFFF"/>
                </a:highlight>
                <a:latin typeface="+mn-ea"/>
              </a:rPr>
              <a:t>rightEdge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 = 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camera.ScreenToWorldPoint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400" b="1">
                <a:solidFill>
                  <a:schemeClr val="accent1"/>
                </a:solidFill>
                <a:highlight>
                  <a:srgbClr val="FFFFFF"/>
                </a:highlight>
                <a:latin typeface="+mn-ea"/>
              </a:rPr>
              <a:t>new 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Vector2(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Screen.width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Screen.height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));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BC99BD3-DE7D-E964-B513-B31E13F2D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68777"/>
            <a:ext cx="105155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설명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Camera.main.ScreenToWorldPoint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메서드를 사용하여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화면의 좌측 하단 픽셀(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Vector2.zero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)과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우측 상단 픽셀(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Vector2(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Screen.width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Screen.height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)의 좌표를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게임 월드 좌표계로 변환하여 플레이어가 움직일 수 있는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월드 공간의 경계를 정의한다. </a:t>
            </a:r>
            <a:endParaRPr kumimoji="0" lang="ko-KR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C0259-0E97-4FA5-1F5A-22F44C01BD29}"/>
              </a:ext>
            </a:extLst>
          </p:cNvPr>
          <p:cNvSpPr txBox="1"/>
          <p:nvPr/>
        </p:nvSpPr>
        <p:spPr>
          <a:xfrm>
            <a:off x="838200" y="1690688"/>
            <a:ext cx="75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화면 경계 월드 좌표 변환</a:t>
            </a:r>
            <a:r>
              <a:rPr lang="en-US" altLang="ko-KR" sz="2400"/>
              <a:t>: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5811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EF914-BD59-CB85-4F92-BAEDB51FF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37D13-A3E6-584C-41EE-A3C1ABE7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화면 경계 제한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2A208-D6EA-20A6-2157-97801C7C087A}"/>
              </a:ext>
            </a:extLst>
          </p:cNvPr>
          <p:cNvSpPr txBox="1"/>
          <p:nvPr/>
        </p:nvSpPr>
        <p:spPr>
          <a:xfrm>
            <a:off x="838201" y="2493607"/>
            <a:ext cx="10744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position.x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 = 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Mathf.Clamp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position.x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2400" b="1" err="1">
                <a:solidFill>
                  <a:srgbClr val="00B0F0"/>
                </a:solidFill>
                <a:highlight>
                  <a:srgbClr val="FFFFFF"/>
                </a:highlight>
                <a:latin typeface="+mn-ea"/>
              </a:rPr>
              <a:t>leftEdge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.x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 + </a:t>
            </a:r>
            <a:r>
              <a:rPr lang="en-US" altLang="ko-KR" sz="2400" b="1">
                <a:solidFill>
                  <a:srgbClr val="70AD47"/>
                </a:solidFill>
                <a:highlight>
                  <a:srgbClr val="FFFFFF"/>
                </a:highlight>
                <a:latin typeface="+mn-ea"/>
              </a:rPr>
              <a:t>0.5f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2400" b="1" err="1">
                <a:solidFill>
                  <a:srgbClr val="00B0F0"/>
                </a:solidFill>
                <a:highlight>
                  <a:srgbClr val="FFFFFF"/>
                </a:highlight>
                <a:latin typeface="+mn-ea"/>
              </a:rPr>
              <a:t>rightEdge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.x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 - </a:t>
            </a:r>
            <a:r>
              <a:rPr lang="en-US" altLang="ko-KR" sz="2400" b="1">
                <a:solidFill>
                  <a:srgbClr val="70AD47"/>
                </a:solidFill>
                <a:highlight>
                  <a:srgbClr val="FFFFFF"/>
                </a:highlight>
                <a:latin typeface="+mn-ea"/>
              </a:rPr>
              <a:t>0.5f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1F2026-D364-6C1C-A9D7-7C4171D4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65858"/>
            <a:ext cx="105155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latin typeface="Arial" panose="020B0604020202020204" pitchFamily="34" charset="0"/>
              </a:rPr>
              <a:t>설명</a:t>
            </a:r>
            <a:r>
              <a:rPr lang="en-US" altLang="ko-KR" sz="2400">
                <a:latin typeface="Arial" panose="020B0604020202020204" pitchFamily="34" charset="0"/>
              </a:rPr>
              <a:t>: </a:t>
            </a:r>
            <a:r>
              <a:rPr lang="en-US" altLang="ko-KR" sz="2400" err="1">
                <a:latin typeface="Arial" panose="020B0604020202020204" pitchFamily="34" charset="0"/>
              </a:rPr>
              <a:t>Mathf.Clamp</a:t>
            </a:r>
            <a:r>
              <a:rPr lang="en-US" altLang="ko-KR" sz="2400">
                <a:latin typeface="Arial" panose="020B0604020202020204" pitchFamily="34" charset="0"/>
              </a:rPr>
              <a:t>() </a:t>
            </a:r>
            <a:r>
              <a:rPr lang="ko-KR" altLang="en-US" sz="2400">
                <a:latin typeface="Arial" panose="020B0604020202020204" pitchFamily="34" charset="0"/>
              </a:rPr>
              <a:t>함수를 사용하여 플레이어의 현재 </a:t>
            </a:r>
            <a:r>
              <a:rPr lang="en-US" altLang="ko-KR" sz="2400">
                <a:latin typeface="Arial" panose="020B0604020202020204" pitchFamily="34" charset="0"/>
              </a:rPr>
              <a:t>x</a:t>
            </a:r>
            <a:r>
              <a:rPr lang="ko-KR" altLang="en-US" sz="2400">
                <a:latin typeface="Arial" panose="020B0604020202020204" pitchFamily="34" charset="0"/>
              </a:rPr>
              <a:t>축 위치</a:t>
            </a:r>
            <a:r>
              <a:rPr lang="en-US" altLang="ko-KR" sz="2400">
                <a:latin typeface="Arial" panose="020B0604020202020204" pitchFamily="34" charset="0"/>
              </a:rPr>
              <a:t>(</a:t>
            </a:r>
            <a:r>
              <a:rPr lang="en-US" altLang="ko-KR" sz="2400" err="1">
                <a:latin typeface="Arial" panose="020B0604020202020204" pitchFamily="34" charset="0"/>
              </a:rPr>
              <a:t>position.x</a:t>
            </a:r>
            <a:r>
              <a:rPr lang="en-US" altLang="ko-KR" sz="2400">
                <a:latin typeface="Arial" panose="020B0604020202020204" pitchFamily="34" charset="0"/>
              </a:rPr>
              <a:t>)</a:t>
            </a:r>
            <a:r>
              <a:rPr lang="ko-KR" altLang="en-US" sz="2400">
                <a:latin typeface="Arial" panose="020B0604020202020204" pitchFamily="34" charset="0"/>
              </a:rPr>
              <a:t>가 계산된 </a:t>
            </a:r>
            <a:r>
              <a:rPr lang="en-US" altLang="ko-KR" sz="2400" err="1">
                <a:latin typeface="Arial" panose="020B0604020202020204" pitchFamily="34" charset="0"/>
              </a:rPr>
              <a:t>leftEdge.x</a:t>
            </a:r>
            <a:r>
              <a:rPr lang="ko-KR" altLang="en-US" sz="2400">
                <a:latin typeface="Arial" panose="020B0604020202020204" pitchFamily="34" charset="0"/>
              </a:rPr>
              <a:t>와 </a:t>
            </a:r>
            <a:r>
              <a:rPr lang="en-US" altLang="ko-KR" sz="2400" err="1">
                <a:latin typeface="Arial" panose="020B0604020202020204" pitchFamily="34" charset="0"/>
              </a:rPr>
              <a:t>rightEdge.x</a:t>
            </a:r>
            <a:r>
              <a:rPr lang="en-US" altLang="ko-KR" sz="2400">
                <a:latin typeface="Arial" panose="020B0604020202020204" pitchFamily="34" charset="0"/>
              </a:rPr>
              <a:t> </a:t>
            </a:r>
            <a:r>
              <a:rPr lang="ko-KR" altLang="en-US" sz="2400">
                <a:latin typeface="Arial" panose="020B0604020202020204" pitchFamily="34" charset="0"/>
              </a:rPr>
              <a:t>사이에서 벗어나지 않도록 제한한다</a:t>
            </a:r>
            <a:r>
              <a:rPr lang="en-US" altLang="ko-KR" sz="2400">
                <a:latin typeface="Arial" panose="020B0604020202020204" pitchFamily="34" charset="0"/>
              </a:rPr>
              <a:t>. </a:t>
            </a:r>
            <a:r>
              <a:rPr lang="ko-KR" altLang="en-US" sz="2400">
                <a:latin typeface="Arial" panose="020B0604020202020204" pitchFamily="34" charset="0"/>
              </a:rPr>
              <a:t>이때 </a:t>
            </a:r>
            <a:r>
              <a:rPr lang="en-US" altLang="ko-KR" sz="2400">
                <a:latin typeface="Arial" panose="020B0604020202020204" pitchFamily="34" charset="0"/>
              </a:rPr>
              <a:t>0.5f</a:t>
            </a:r>
            <a:r>
              <a:rPr lang="ko-KR" altLang="en-US" sz="2400">
                <a:latin typeface="Arial" panose="020B0604020202020204" pitchFamily="34" charset="0"/>
              </a:rPr>
              <a:t>를 더하고 빼는 것은 플레이어의 경계선으로부터의 여유 공간을 두어 화면에 너무 가깝게 붙지 않도록 하기 위함이다</a:t>
            </a:r>
            <a:r>
              <a:rPr lang="en-US" altLang="ko-KR" sz="2400">
                <a:latin typeface="Arial" panose="020B0604020202020204" pitchFamily="34" charset="0"/>
              </a:rPr>
              <a:t>.</a:t>
            </a:r>
            <a:endParaRPr kumimoji="0" lang="ko-KR" altLang="ko-KR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3EFC5-245B-169B-D5A7-58D07372ADE7}"/>
              </a:ext>
            </a:extLst>
          </p:cNvPr>
          <p:cNvSpPr txBox="1"/>
          <p:nvPr/>
        </p:nvSpPr>
        <p:spPr>
          <a:xfrm>
            <a:off x="838200" y="1690688"/>
            <a:ext cx="75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위치 제한</a:t>
            </a:r>
            <a:r>
              <a:rPr lang="en-US" altLang="ko-KR" sz="2400"/>
              <a:t>: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8984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A115-4F40-C0CF-CD15-CAE0DD0D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84119-2D9E-DC1E-43B9-667A4410F96D}"/>
              </a:ext>
            </a:extLst>
          </p:cNvPr>
          <p:cNvSpPr txBox="1"/>
          <p:nvPr/>
        </p:nvSpPr>
        <p:spPr>
          <a:xfrm>
            <a:off x="430348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03795-27B1-E2BA-33F7-87C697DFE40E}"/>
              </a:ext>
            </a:extLst>
          </p:cNvPr>
          <p:cNvSpPr txBox="1"/>
          <p:nvPr/>
        </p:nvSpPr>
        <p:spPr>
          <a:xfrm>
            <a:off x="4384674" y="3044279"/>
            <a:ext cx="34226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5. </a:t>
            </a:r>
            <a:r>
              <a:rPr lang="ko-KR" altLang="en-US" sz="4400" b="1"/>
              <a:t>충돌 처리</a:t>
            </a:r>
            <a:endParaRPr lang="en-US" altLang="ko-KR" sz="4400" b="1"/>
          </a:p>
        </p:txBody>
      </p:sp>
    </p:spTree>
    <p:extLst>
      <p:ext uri="{BB962C8B-B14F-4D97-AF65-F5344CB8AC3E}">
        <p14:creationId xmlns:p14="http://schemas.microsoft.com/office/powerpoint/2010/main" val="292670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512FE-0BF3-C3E3-939C-3490D2C3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충돌 처리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B2A3-231E-6FF6-7028-13C1FE804C30}"/>
              </a:ext>
            </a:extLst>
          </p:cNvPr>
          <p:cNvSpPr txBox="1"/>
          <p:nvPr/>
        </p:nvSpPr>
        <p:spPr>
          <a:xfrm>
            <a:off x="838200" y="1828800"/>
            <a:ext cx="88246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/>
              <a:t>두 벡터의 내적을 활용하여 충돌이 발생한 두 오브젝트 간의 상대적인 방향 관계를 정밀하게 판단하고</a:t>
            </a:r>
            <a:r>
              <a:rPr lang="en-US" altLang="ko-KR" sz="2400"/>
              <a:t>, </a:t>
            </a:r>
          </a:p>
          <a:p>
            <a:r>
              <a:rPr lang="ko-KR" altLang="en-US" sz="2400"/>
              <a:t>이에 따라 다른 물리적 반응을 유도한다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 b="1"/>
              <a:t>사용된 기하개념</a:t>
            </a:r>
            <a:r>
              <a:rPr lang="en-US" altLang="ko-KR" sz="2400" b="1"/>
              <a:t>: </a:t>
            </a:r>
          </a:p>
          <a:p>
            <a:r>
              <a:rPr lang="ko-KR" altLang="en-US" sz="2400"/>
              <a:t>내적</a:t>
            </a:r>
            <a:r>
              <a:rPr lang="en-US" altLang="ko-KR" sz="2400"/>
              <a:t>: </a:t>
            </a:r>
            <a:r>
              <a:rPr lang="ko-KR" altLang="en-US" sz="2400"/>
              <a:t>두 벡터를 곱하여 하나의 스칼라 값을 얻는 연산이다</a:t>
            </a:r>
            <a:r>
              <a:rPr lang="en-US" altLang="ko-KR" sz="2400"/>
              <a:t>. </a:t>
            </a:r>
            <a:r>
              <a:rPr lang="ko-KR" altLang="en-US" sz="2400"/>
              <a:t>두 벡터의 크기와 그 사이 각도의 코사인 값을 곱한 것과 같다 </a:t>
            </a:r>
            <a:r>
              <a:rPr lang="en-US" altLang="ko-KR" sz="2400"/>
              <a:t>(A * B = |A||</a:t>
            </a:r>
            <a:r>
              <a:rPr lang="en-US" altLang="ko-KR" sz="2400" err="1"/>
              <a:t>B|cosθ</a:t>
            </a:r>
            <a:r>
              <a:rPr lang="en-US" altLang="ko-KR" sz="2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2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8F65-95A1-C0DF-629D-87B1E553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충돌 처리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93BB5-2075-01DD-1BD0-F866114A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/>
              <a:t>내적의 주요 특징</a:t>
            </a:r>
            <a:r>
              <a:rPr lang="en-US" altLang="ko-KR" sz="2400" b="1"/>
              <a:t>:</a:t>
            </a:r>
          </a:p>
          <a:p>
            <a:pPr marL="0" indent="0">
              <a:buNone/>
            </a:pPr>
            <a:endParaRPr lang="en-US" altLang="ko-KR" sz="2400" b="1"/>
          </a:p>
          <a:p>
            <a:pPr marL="0" indent="0">
              <a:buNone/>
            </a:pPr>
            <a:r>
              <a:rPr lang="en-US" altLang="ko-KR" sz="2400"/>
              <a:t>    </a:t>
            </a:r>
            <a:r>
              <a:rPr lang="ko-KR" altLang="en-US" sz="2400"/>
              <a:t>두 벡터가 같은 방향을 향하면 양수 값 </a:t>
            </a:r>
            <a:r>
              <a:rPr lang="en-US" altLang="ko-KR" sz="2400"/>
              <a:t>(</a:t>
            </a:r>
            <a:r>
              <a:rPr lang="ko-KR" altLang="en-US" sz="2400"/>
              <a:t>최대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    </a:t>
            </a:r>
            <a:r>
              <a:rPr lang="ko-KR" altLang="en-US" sz="2400"/>
              <a:t>두 벡터가 직각이면 </a:t>
            </a:r>
            <a:r>
              <a:rPr lang="en-US" altLang="ko-KR" sz="2400"/>
              <a:t>0</a:t>
            </a:r>
          </a:p>
          <a:p>
            <a:pPr marL="0" indent="0">
              <a:buNone/>
            </a:pPr>
            <a:r>
              <a:rPr lang="en-US" altLang="ko-KR" sz="2400"/>
              <a:t>    </a:t>
            </a:r>
            <a:r>
              <a:rPr lang="ko-KR" altLang="en-US" sz="2400"/>
              <a:t>두 벡터가 반대 방향을 향하면 음수 값 </a:t>
            </a:r>
            <a:r>
              <a:rPr lang="en-US" altLang="ko-KR" sz="2400"/>
              <a:t>(</a:t>
            </a:r>
            <a:r>
              <a:rPr lang="ko-KR" altLang="en-US" sz="2400"/>
              <a:t>최소</a:t>
            </a:r>
            <a:r>
              <a:rPr lang="en-US" altLang="ko-KR" sz="2400"/>
              <a:t>)</a:t>
            </a:r>
          </a:p>
          <a:p>
            <a:pPr marL="0" indent="0">
              <a:buNone/>
            </a:pPr>
            <a:r>
              <a:rPr lang="en-US" altLang="ko-KR" sz="2400"/>
              <a:t>    </a:t>
            </a:r>
            <a:r>
              <a:rPr lang="ko-KR" altLang="en-US" sz="2400"/>
              <a:t>이를 통해 두 벡터가 얼마나 </a:t>
            </a:r>
            <a:r>
              <a:rPr lang="en-US" altLang="ko-KR" sz="2400"/>
              <a:t>"</a:t>
            </a:r>
            <a:r>
              <a:rPr lang="ko-KR" altLang="en-US" sz="2400"/>
              <a:t>같은 방향</a:t>
            </a:r>
            <a:r>
              <a:rPr lang="en-US" altLang="ko-KR" sz="2400"/>
              <a:t>"</a:t>
            </a:r>
            <a:r>
              <a:rPr lang="ko-KR" altLang="en-US" sz="2400"/>
              <a:t>을 향하는지 측정할 수 있다</a:t>
            </a:r>
            <a:r>
              <a:rPr lang="en-US" altLang="ko-KR" sz="2400"/>
              <a:t>.</a:t>
            </a:r>
            <a:endParaRPr lang="ko-KR" altLang="en-US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4918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1D04D-9875-AC60-0A34-B4007DA6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8DDDD-7CE7-6BB2-F709-6C6334DC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충돌 처리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AB70EA-2C4D-31D1-730C-197099DFF676}"/>
              </a:ext>
            </a:extLst>
          </p:cNvPr>
          <p:cNvSpPr txBox="1"/>
          <p:nvPr/>
        </p:nvSpPr>
        <p:spPr>
          <a:xfrm>
            <a:off x="838201" y="2493607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9933FF"/>
                </a:solidFill>
                <a:highlight>
                  <a:srgbClr val="FFFFFF"/>
                </a:highlight>
                <a:latin typeface="+mn-ea"/>
              </a:rPr>
              <a:t>if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 (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transform.DotTest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collision.transform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, Vector2.down))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D26203-2691-1C11-97EB-DB546A15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96526"/>
            <a:ext cx="105155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latin typeface="Arial" panose="020B0604020202020204" pitchFamily="34" charset="0"/>
              </a:rPr>
              <a:t>설명</a:t>
            </a:r>
            <a:r>
              <a:rPr lang="en-US" altLang="ko-KR" sz="2400">
                <a:latin typeface="Arial" panose="020B0604020202020204" pitchFamily="34" charset="0"/>
              </a:rPr>
              <a:t>: </a:t>
            </a:r>
            <a:r>
              <a:rPr lang="ko-KR" altLang="en-US" sz="2400">
                <a:latin typeface="Arial" panose="020B0604020202020204" pitchFamily="34" charset="0"/>
              </a:rPr>
              <a:t>플레이어</a:t>
            </a:r>
            <a:r>
              <a:rPr lang="en-US" altLang="ko-KR" sz="2400">
                <a:latin typeface="Arial" panose="020B0604020202020204" pitchFamily="34" charset="0"/>
              </a:rPr>
              <a:t>(transform)</a:t>
            </a:r>
            <a:r>
              <a:rPr lang="ko-KR" altLang="en-US" sz="2400">
                <a:latin typeface="Arial" panose="020B0604020202020204" pitchFamily="34" charset="0"/>
              </a:rPr>
              <a:t>와 충돌한 적 오브젝트</a:t>
            </a:r>
            <a:r>
              <a:rPr lang="en-US" altLang="ko-KR" sz="2400">
                <a:latin typeface="Arial" panose="020B0604020202020204" pitchFamily="34" charset="0"/>
              </a:rPr>
              <a:t>(</a:t>
            </a:r>
            <a:r>
              <a:rPr lang="en-US" altLang="ko-KR" sz="2400" err="1">
                <a:latin typeface="Arial" panose="020B0604020202020204" pitchFamily="34" charset="0"/>
              </a:rPr>
              <a:t>collision.transform</a:t>
            </a:r>
            <a:r>
              <a:rPr lang="en-US" altLang="ko-KR" sz="2400">
                <a:latin typeface="Arial" panose="020B0604020202020204" pitchFamily="34" charset="0"/>
              </a:rPr>
              <a:t>) </a:t>
            </a:r>
            <a:r>
              <a:rPr lang="ko-KR" altLang="en-US" sz="2400">
                <a:latin typeface="Arial" panose="020B0604020202020204" pitchFamily="34" charset="0"/>
              </a:rPr>
              <a:t>간의 상대적 방향을 </a:t>
            </a:r>
            <a:r>
              <a:rPr lang="en-US" altLang="ko-KR" sz="2400">
                <a:latin typeface="Arial" panose="020B0604020202020204" pitchFamily="34" charset="0"/>
              </a:rPr>
              <a:t>Vector2.down </a:t>
            </a:r>
            <a:r>
              <a:rPr lang="ko-KR" altLang="en-US" sz="2400">
                <a:latin typeface="Arial" panose="020B0604020202020204" pitchFamily="34" charset="0"/>
              </a:rPr>
              <a:t>벡터와 </a:t>
            </a:r>
            <a:r>
              <a:rPr lang="ko-KR" altLang="en-US" sz="2400" err="1">
                <a:latin typeface="Arial" panose="020B0604020202020204" pitchFamily="34" charset="0"/>
              </a:rPr>
              <a:t>내적한다</a:t>
            </a:r>
            <a:r>
              <a:rPr lang="en-US" altLang="ko-KR" sz="2400">
                <a:latin typeface="Arial" panose="020B0604020202020204" pitchFamily="34" charset="0"/>
              </a:rPr>
              <a:t>. </a:t>
            </a:r>
            <a:r>
              <a:rPr lang="ko-KR" altLang="en-US" sz="2400">
                <a:latin typeface="Arial" panose="020B0604020202020204" pitchFamily="34" charset="0"/>
              </a:rPr>
              <a:t>결과 값이 특정 임계점 이상이면 </a:t>
            </a:r>
            <a:r>
              <a:rPr lang="en-US" altLang="ko-KR" sz="2400">
                <a:latin typeface="Arial" panose="020B0604020202020204" pitchFamily="34" charset="0"/>
              </a:rPr>
              <a:t>(</a:t>
            </a:r>
            <a:r>
              <a:rPr lang="ko-KR" altLang="en-US" sz="2400">
                <a:latin typeface="Arial" panose="020B0604020202020204" pitchFamily="34" charset="0"/>
              </a:rPr>
              <a:t>즉</a:t>
            </a:r>
            <a:r>
              <a:rPr lang="en-US" altLang="ko-KR" sz="2400">
                <a:latin typeface="Arial" panose="020B0604020202020204" pitchFamily="34" charset="0"/>
              </a:rPr>
              <a:t>, </a:t>
            </a:r>
            <a:r>
              <a:rPr lang="ko-KR" altLang="en-US" sz="2400">
                <a:latin typeface="Arial" panose="020B0604020202020204" pitchFamily="34" charset="0"/>
              </a:rPr>
              <a:t>플레이어가 적의 거의 정확히 위에 있다면</a:t>
            </a:r>
            <a:r>
              <a:rPr lang="en-US" altLang="ko-KR" sz="2400">
                <a:latin typeface="Arial" panose="020B0604020202020204" pitchFamily="34" charset="0"/>
              </a:rPr>
              <a:t>) </a:t>
            </a:r>
            <a:r>
              <a:rPr lang="ko-KR" altLang="en-US" sz="2400">
                <a:latin typeface="Arial" panose="020B0604020202020204" pitchFamily="34" charset="0"/>
              </a:rPr>
              <a:t>플레이어가 적을 밟았다고 판단하여 작은 점프를 유도한다</a:t>
            </a:r>
            <a:r>
              <a:rPr lang="en-US" altLang="ko-KR" sz="2400">
                <a:latin typeface="Arial" panose="020B0604020202020204" pitchFamily="34" charset="0"/>
              </a:rPr>
              <a:t>.</a:t>
            </a:r>
            <a:endParaRPr kumimoji="0" lang="ko-KR" altLang="ko-KR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ED8D5-4902-1D89-405D-ECB1B10C13CA}"/>
              </a:ext>
            </a:extLst>
          </p:cNvPr>
          <p:cNvSpPr txBox="1"/>
          <p:nvPr/>
        </p:nvSpPr>
        <p:spPr>
          <a:xfrm>
            <a:off x="838200" y="1690688"/>
            <a:ext cx="75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적을 위에서 밟았는지 확인</a:t>
            </a:r>
            <a:r>
              <a:rPr lang="en-US" altLang="ko-KR" sz="2400" b="1"/>
              <a:t>: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314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C3DB-995C-B0B6-F66B-0E966AF49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389B-73EB-4D16-121A-399750E6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충돌 처리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43CC4-3FD8-D47B-8910-563D8B9F0FDF}"/>
              </a:ext>
            </a:extLst>
          </p:cNvPr>
          <p:cNvSpPr txBox="1"/>
          <p:nvPr/>
        </p:nvSpPr>
        <p:spPr>
          <a:xfrm>
            <a:off x="838201" y="2493607"/>
            <a:ext cx="1074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9933FF"/>
                </a:solidFill>
                <a:highlight>
                  <a:srgbClr val="FFFFFF"/>
                </a:highlight>
                <a:latin typeface="+mn-ea"/>
              </a:rPr>
              <a:t>if 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transform.DotTest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400" b="1" err="1">
                <a:highlight>
                  <a:srgbClr val="FFFFFF"/>
                </a:highlight>
                <a:latin typeface="+mn-ea"/>
              </a:rPr>
              <a:t>collision.transform</a:t>
            </a:r>
            <a:r>
              <a:rPr lang="en-US" altLang="ko-KR" sz="2400" b="1">
                <a:highlight>
                  <a:srgbClr val="FFFFFF"/>
                </a:highlight>
                <a:latin typeface="+mn-ea"/>
              </a:rPr>
              <a:t>, Vector2.up))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534541E-BD6B-16AB-28EA-8A134E82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96526"/>
            <a:ext cx="105155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b="1">
                <a:latin typeface="Arial" panose="020B0604020202020204" pitchFamily="34" charset="0"/>
              </a:rPr>
              <a:t>설명</a:t>
            </a:r>
            <a:r>
              <a:rPr lang="en-US" altLang="ko-KR" sz="2400">
                <a:latin typeface="Arial" panose="020B0604020202020204" pitchFamily="34" charset="0"/>
              </a:rPr>
              <a:t>: </a:t>
            </a:r>
            <a:r>
              <a:rPr lang="ko-KR" altLang="en-US" sz="2400">
                <a:latin typeface="Arial" panose="020B0604020202020204" pitchFamily="34" charset="0"/>
              </a:rPr>
              <a:t>플레이어</a:t>
            </a:r>
            <a:r>
              <a:rPr lang="en-US" altLang="ko-KR" sz="2400">
                <a:latin typeface="Arial" panose="020B0604020202020204" pitchFamily="34" charset="0"/>
              </a:rPr>
              <a:t>(transform)</a:t>
            </a:r>
            <a:r>
              <a:rPr lang="ko-KR" altLang="en-US" sz="2400">
                <a:latin typeface="Arial" panose="020B0604020202020204" pitchFamily="34" charset="0"/>
              </a:rPr>
              <a:t>와 충돌한 오브젝트</a:t>
            </a:r>
            <a:r>
              <a:rPr lang="en-US" altLang="ko-KR" sz="2400">
                <a:latin typeface="Arial" panose="020B0604020202020204" pitchFamily="34" charset="0"/>
              </a:rPr>
              <a:t>(</a:t>
            </a:r>
            <a:r>
              <a:rPr lang="en-US" altLang="ko-KR" sz="2400" err="1">
                <a:latin typeface="Arial" panose="020B0604020202020204" pitchFamily="34" charset="0"/>
              </a:rPr>
              <a:t>collision.transform</a:t>
            </a:r>
            <a:r>
              <a:rPr lang="en-US" altLang="ko-KR" sz="2400">
                <a:latin typeface="Arial" panose="020B0604020202020204" pitchFamily="34" charset="0"/>
              </a:rPr>
              <a:t>) </a:t>
            </a:r>
            <a:r>
              <a:rPr lang="ko-KR" altLang="en-US" sz="2400">
                <a:latin typeface="Arial" panose="020B0604020202020204" pitchFamily="34" charset="0"/>
              </a:rPr>
              <a:t>간의 상대적 방향을 </a:t>
            </a:r>
            <a:r>
              <a:rPr lang="en-US" altLang="ko-KR" sz="2400">
                <a:latin typeface="Arial" panose="020B0604020202020204" pitchFamily="34" charset="0"/>
              </a:rPr>
              <a:t>Vector2.up </a:t>
            </a:r>
            <a:r>
              <a:rPr lang="ko-KR" altLang="en-US" sz="2400">
                <a:latin typeface="Arial" panose="020B0604020202020204" pitchFamily="34" charset="0"/>
              </a:rPr>
              <a:t>벡터와 </a:t>
            </a:r>
            <a:r>
              <a:rPr lang="ko-KR" altLang="en-US" sz="2400" err="1">
                <a:latin typeface="Arial" panose="020B0604020202020204" pitchFamily="34" charset="0"/>
              </a:rPr>
              <a:t>내적한다</a:t>
            </a:r>
            <a:r>
              <a:rPr lang="en-US" altLang="ko-KR" sz="2400">
                <a:latin typeface="Arial" panose="020B0604020202020204" pitchFamily="34" charset="0"/>
              </a:rPr>
              <a:t>. </a:t>
            </a:r>
            <a:r>
              <a:rPr lang="ko-KR" altLang="en-US" sz="2400">
                <a:latin typeface="Arial" panose="020B0604020202020204" pitchFamily="34" charset="0"/>
              </a:rPr>
              <a:t>이를 통해 플레이어가 아래에서 위로 충돌했는지</a:t>
            </a:r>
            <a:r>
              <a:rPr lang="en-US" altLang="ko-KR" sz="2400">
                <a:latin typeface="Arial" panose="020B0604020202020204" pitchFamily="34" charset="0"/>
              </a:rPr>
              <a:t>(</a:t>
            </a:r>
            <a:r>
              <a:rPr lang="ko-KR" altLang="en-US" sz="2400">
                <a:latin typeface="Arial" panose="020B0604020202020204" pitchFamily="34" charset="0"/>
              </a:rPr>
              <a:t>예</a:t>
            </a:r>
            <a:r>
              <a:rPr lang="en-US" altLang="ko-KR" sz="2400">
                <a:latin typeface="Arial" panose="020B0604020202020204" pitchFamily="34" charset="0"/>
              </a:rPr>
              <a:t>: </a:t>
            </a:r>
            <a:r>
              <a:rPr lang="ko-KR" altLang="en-US" sz="2400">
                <a:latin typeface="Arial" panose="020B0604020202020204" pitchFamily="34" charset="0"/>
              </a:rPr>
              <a:t>바닥에 착지했거나 플랫폼의 아래를 박았을 때</a:t>
            </a:r>
            <a:r>
              <a:rPr lang="en-US" altLang="ko-KR" sz="2400">
                <a:latin typeface="Arial" panose="020B0604020202020204" pitchFamily="34" charset="0"/>
              </a:rPr>
              <a:t>)</a:t>
            </a:r>
            <a:r>
              <a:rPr lang="ko-KR" altLang="en-US" sz="2400">
                <a:latin typeface="Arial" panose="020B0604020202020204" pitchFamily="34" charset="0"/>
              </a:rPr>
              <a:t>를 판단하고</a:t>
            </a:r>
            <a:r>
              <a:rPr lang="en-US" altLang="ko-KR" sz="2400">
                <a:latin typeface="Arial" panose="020B0604020202020204" pitchFamily="34" charset="0"/>
              </a:rPr>
              <a:t>, </a:t>
            </a:r>
            <a:r>
              <a:rPr lang="ko-KR" altLang="en-US" sz="2400">
                <a:latin typeface="Arial" panose="020B0604020202020204" pitchFamily="34" charset="0"/>
              </a:rPr>
              <a:t>이에 따라 수직 속도를 </a:t>
            </a:r>
            <a:r>
              <a:rPr lang="en-US" altLang="ko-KR" sz="2400">
                <a:latin typeface="Arial" panose="020B0604020202020204" pitchFamily="34" charset="0"/>
              </a:rPr>
              <a:t>0</a:t>
            </a:r>
            <a:r>
              <a:rPr lang="ko-KR" altLang="en-US" sz="2400">
                <a:latin typeface="Arial" panose="020B0604020202020204" pitchFamily="34" charset="0"/>
              </a:rPr>
              <a:t>으로 만들어 착지 동작을 구현한다</a:t>
            </a:r>
            <a:r>
              <a:rPr lang="en-US" altLang="ko-KR" sz="2400">
                <a:latin typeface="Arial" panose="020B0604020202020204" pitchFamily="34" charset="0"/>
              </a:rPr>
              <a:t>.</a:t>
            </a:r>
            <a:endParaRPr kumimoji="0" lang="ko-KR" altLang="ko-KR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BB766-6B08-4A3F-A1FE-D85F6F974DBC}"/>
              </a:ext>
            </a:extLst>
          </p:cNvPr>
          <p:cNvSpPr txBox="1"/>
          <p:nvPr/>
        </p:nvSpPr>
        <p:spPr>
          <a:xfrm>
            <a:off x="838200" y="1690688"/>
            <a:ext cx="758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바닥이나 플랫폼에 아래에서 위로 충돌했는지 확인</a:t>
            </a:r>
            <a:r>
              <a:rPr lang="en-US" altLang="ko-KR" sz="2400" b="1"/>
              <a:t>: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3174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F0ECD-CA58-8533-FAE8-0316A574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/>
              <a:t>슈퍼 </a:t>
            </a:r>
            <a:r>
              <a:rPr lang="ko-KR" altLang="en-US" b="1" err="1"/>
              <a:t>마리오</a:t>
            </a:r>
            <a:r>
              <a:rPr lang="ko-KR" altLang="en-US" b="1"/>
              <a:t> 브라더스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AEC956D-9AF8-E999-BBB5-F5586CB44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93365" y="1772204"/>
            <a:ext cx="3168732" cy="4354933"/>
          </a:xfr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AE850F-0ACB-C407-667C-B17E3A04A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61" y="1772205"/>
            <a:ext cx="30535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36AE-72C3-FBCA-561E-630FBB2B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959" y="2410230"/>
            <a:ext cx="6458081" cy="2037540"/>
          </a:xfrm>
        </p:spPr>
        <p:txBody>
          <a:bodyPr>
            <a:normAutofit/>
          </a:bodyPr>
          <a:lstStyle/>
          <a:p>
            <a:r>
              <a:rPr lang="ko-KR" altLang="en-US" sz="9600" b="1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864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title="젤다의 전설">
            <a:hlinkClick r:id="" action="ppaction://media"/>
            <a:extLst>
              <a:ext uri="{FF2B5EF4-FFF2-40B4-BE49-F238E27FC236}">
                <a16:creationId xmlns:a16="http://schemas.microsoft.com/office/drawing/2014/main" id="{9D60A0FD-2F68-2C8A-F62A-88FADA32955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83009" y="596660"/>
            <a:ext cx="10025981" cy="56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F757E-AAEA-AD1A-319D-E275FAE7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FE57E-50CA-A630-5B44-C315F884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/>
              <a:t>물리 기반 점프 및 중력 계산</a:t>
            </a:r>
            <a:endParaRPr lang="en-US" altLang="ko-KR" b="1"/>
          </a:p>
          <a:p>
            <a:endParaRPr lang="ko-KR" altLang="en-US" b="1"/>
          </a:p>
          <a:p>
            <a:r>
              <a:rPr lang="ko-KR" altLang="en-US" b="1"/>
              <a:t>점프와 중력</a:t>
            </a:r>
            <a:r>
              <a:rPr lang="en-US" altLang="ko-KR" b="1"/>
              <a:t>: </a:t>
            </a:r>
            <a:r>
              <a:rPr lang="ko-KR" altLang="en-US" b="1"/>
              <a:t>연직 상방 운동과 자유 낙하</a:t>
            </a:r>
          </a:p>
          <a:p>
            <a:endParaRPr lang="ko-KR" altLang="en-US" b="1"/>
          </a:p>
          <a:p>
            <a:r>
              <a:rPr lang="ko-KR" altLang="en-US" b="1"/>
              <a:t>충돌 감지</a:t>
            </a:r>
            <a:r>
              <a:rPr lang="en-US" altLang="ko-KR" b="1"/>
              <a:t>: </a:t>
            </a:r>
            <a:r>
              <a:rPr lang="ko-KR" altLang="en-US" b="1"/>
              <a:t>벡터의 내적 활용</a:t>
            </a:r>
          </a:p>
          <a:p>
            <a:endParaRPr lang="ko-KR" altLang="en-US" b="1"/>
          </a:p>
          <a:p>
            <a:r>
              <a:rPr lang="ko-KR" altLang="en-US" b="1"/>
              <a:t>화면 경계</a:t>
            </a:r>
            <a:r>
              <a:rPr lang="en-US" altLang="ko-KR" b="1"/>
              <a:t>: </a:t>
            </a:r>
            <a:r>
              <a:rPr lang="ko-KR" altLang="en-US" b="1"/>
              <a:t>좌표계 변환과 위치 제한</a:t>
            </a:r>
          </a:p>
        </p:txBody>
      </p:sp>
    </p:spTree>
    <p:extLst>
      <p:ext uri="{BB962C8B-B14F-4D97-AF65-F5344CB8AC3E}">
        <p14:creationId xmlns:p14="http://schemas.microsoft.com/office/powerpoint/2010/main" val="334805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3C3CD-0C87-C32A-C004-80F3BCC9E085}"/>
              </a:ext>
            </a:extLst>
          </p:cNvPr>
          <p:cNvSpPr txBox="1"/>
          <p:nvPr/>
        </p:nvSpPr>
        <p:spPr>
          <a:xfrm>
            <a:off x="430348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6071C-86C9-470C-5F68-0CA23E9A0702}"/>
              </a:ext>
            </a:extLst>
          </p:cNvPr>
          <p:cNvSpPr txBox="1"/>
          <p:nvPr/>
        </p:nvSpPr>
        <p:spPr>
          <a:xfrm>
            <a:off x="1992085" y="3044279"/>
            <a:ext cx="82078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1. </a:t>
            </a:r>
            <a:r>
              <a:rPr lang="ko-KR" altLang="en-US" sz="4400" b="1"/>
              <a:t>물리 기반 점프 및 중력 계산</a:t>
            </a:r>
            <a:endParaRPr lang="en-US" altLang="ko-KR" sz="4400" b="1"/>
          </a:p>
        </p:txBody>
      </p:sp>
    </p:spTree>
    <p:extLst>
      <p:ext uri="{BB962C8B-B14F-4D97-AF65-F5344CB8AC3E}">
        <p14:creationId xmlns:p14="http://schemas.microsoft.com/office/powerpoint/2010/main" val="76021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985B-CBD1-D36C-6E7E-EAF840F4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물리 기반 점프 및 중력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237E9C-63D2-6BED-F985-5B54DAF634E9}"/>
              </a:ext>
            </a:extLst>
          </p:cNvPr>
          <p:cNvSpPr txBox="1"/>
          <p:nvPr/>
        </p:nvSpPr>
        <p:spPr>
          <a:xfrm>
            <a:off x="838200" y="1800855"/>
            <a:ext cx="1042789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public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</a:t>
            </a:r>
            <a:r>
              <a:rPr lang="en-US" altLang="ko-KR" sz="2400" b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float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jumpForce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=&gt; (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*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maxJumpHeight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 / (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maxJumpTime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/ 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);</a:t>
            </a:r>
          </a:p>
          <a:p>
            <a:endParaRPr lang="en-US" altLang="ko-KR" sz="2400" b="1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//</a:t>
            </a:r>
            <a:r>
              <a:rPr lang="ko-KR" altLang="en-US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이 코드는 플레이어의 </a:t>
            </a:r>
            <a:r>
              <a:rPr lang="ko-KR" altLang="en-US" sz="240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점프시</a:t>
            </a:r>
            <a:r>
              <a:rPr lang="ko-KR" altLang="en-US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힘</a:t>
            </a:r>
            <a:r>
              <a:rPr lang="en-US" altLang="ko-KR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(</a:t>
            </a:r>
            <a:r>
              <a:rPr lang="en-US" altLang="ko-KR" sz="240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jumpForce</a:t>
            </a:r>
            <a:r>
              <a:rPr lang="en-US" altLang="ko-KR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</a:t>
            </a:r>
            <a:r>
              <a:rPr lang="ko-KR" altLang="en-US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을 계산한다</a:t>
            </a:r>
            <a:r>
              <a:rPr lang="en-US" altLang="ko-KR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.</a:t>
            </a:r>
          </a:p>
          <a:p>
            <a:endParaRPr lang="en-US" altLang="ko-KR" sz="2400" b="1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endParaRPr lang="en-US" altLang="ko-KR" sz="2400" b="1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endParaRPr lang="en-US" altLang="ko-KR" sz="2400" b="1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r>
              <a:rPr lang="en-US" altLang="ko-KR" sz="2400" b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public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</a:t>
            </a:r>
            <a:r>
              <a:rPr lang="en-US" altLang="ko-KR" sz="2400" b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float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gravity =&gt; (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-2f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*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maxJumpHeight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 /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Mathf.Pow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(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maxJumpTime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/ 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, 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);</a:t>
            </a:r>
          </a:p>
          <a:p>
            <a:endParaRPr lang="en-US" altLang="ko-KR" sz="2400" b="1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r>
              <a:rPr lang="en-US" altLang="ko-KR" sz="2400"/>
              <a:t>//</a:t>
            </a:r>
            <a:r>
              <a:rPr lang="ko-KR" altLang="en-US" sz="2400"/>
              <a:t>이 코드는 플레이어에게 적용되는 중력</a:t>
            </a:r>
            <a:r>
              <a:rPr lang="en-US" altLang="ko-KR" sz="2400"/>
              <a:t>(gravity)</a:t>
            </a:r>
            <a:r>
              <a:rPr lang="ko-KR" altLang="en-US" sz="2400"/>
              <a:t>의 크기를 계산한다</a:t>
            </a:r>
            <a:r>
              <a:rPr lang="en-US" altLang="ko-KR" sz="2400"/>
              <a:t>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03210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8927-0452-41B8-F92B-E2C30882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22D8B-E366-01C1-92F5-798B1697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물리 기반 점프 및 중력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FED71-8AC3-1CC5-2E29-2F4DFF01029E}"/>
              </a:ext>
            </a:extLst>
          </p:cNvPr>
          <p:cNvSpPr txBox="1"/>
          <p:nvPr/>
        </p:nvSpPr>
        <p:spPr>
          <a:xfrm>
            <a:off x="838200" y="1800855"/>
            <a:ext cx="104278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public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</a:t>
            </a:r>
            <a:r>
              <a:rPr lang="en-US" altLang="ko-KR" sz="2400" b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float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jumpForce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=&gt; (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*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maxJumpHeight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 / (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maxJumpTime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/ 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);</a:t>
            </a:r>
          </a:p>
          <a:p>
            <a:endParaRPr lang="en-US" altLang="ko-KR" sz="2400" b="1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r>
              <a:rPr lang="en-US" altLang="ko-KR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//</a:t>
            </a:r>
            <a:r>
              <a:rPr lang="ko-KR" altLang="en-US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이 코드는 플레이어의 </a:t>
            </a:r>
            <a:r>
              <a:rPr lang="ko-KR" altLang="en-US" sz="240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점프시</a:t>
            </a:r>
            <a:r>
              <a:rPr lang="ko-KR" altLang="en-US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힘</a:t>
            </a:r>
            <a:r>
              <a:rPr lang="en-US" altLang="ko-KR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(</a:t>
            </a:r>
            <a:r>
              <a:rPr lang="en-US" altLang="ko-KR" sz="2400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jumpForce</a:t>
            </a:r>
            <a:r>
              <a:rPr lang="en-US" altLang="ko-KR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</a:t>
            </a:r>
            <a:r>
              <a:rPr lang="ko-KR" altLang="en-US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을 계산한다</a:t>
            </a:r>
            <a:r>
              <a:rPr lang="en-US" altLang="ko-KR" sz="2400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C0887-9B59-4E31-EFC2-D928549E3B39}"/>
              </a:ext>
            </a:extLst>
          </p:cNvPr>
          <p:cNvSpPr txBox="1"/>
          <p:nvPr/>
        </p:nvSpPr>
        <p:spPr>
          <a:xfrm>
            <a:off x="5278663" y="4171067"/>
            <a:ext cx="65468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/>
              <a:t>이 공식은 </a:t>
            </a:r>
            <a:endParaRPr lang="en-US" altLang="ko-KR" sz="2800"/>
          </a:p>
          <a:p>
            <a:r>
              <a:rPr lang="ko-KR" altLang="en-US" sz="2800" b="1"/>
              <a:t>등가속도 운동 공식</a:t>
            </a:r>
            <a:r>
              <a:rPr lang="en-US" altLang="ko-KR" sz="2800" b="1"/>
              <a:t>(v² = v₀² + 2as)</a:t>
            </a:r>
            <a:r>
              <a:rPr lang="ko-KR" altLang="en-US" sz="2800"/>
              <a:t>을 변형하여 사용하며</a:t>
            </a:r>
            <a:r>
              <a:rPr lang="en-US" altLang="ko-KR" sz="2800"/>
              <a:t>, </a:t>
            </a:r>
            <a:r>
              <a:rPr lang="ko-KR" altLang="en-US" sz="2800"/>
              <a:t>최고점에서 최종 속도</a:t>
            </a:r>
            <a:r>
              <a:rPr lang="en-US" altLang="ko-KR" sz="2800"/>
              <a:t>(v)</a:t>
            </a:r>
            <a:r>
              <a:rPr lang="ko-KR" altLang="en-US" sz="2800"/>
              <a:t>가 </a:t>
            </a:r>
            <a:r>
              <a:rPr lang="en-US" altLang="ko-KR" sz="2800"/>
              <a:t>0</a:t>
            </a:r>
            <a:r>
              <a:rPr lang="ko-KR" altLang="en-US" sz="2800"/>
              <a:t>이 되는 점을 활용하여 초기 속도</a:t>
            </a:r>
            <a:r>
              <a:rPr lang="en-US" altLang="ko-KR" sz="2800"/>
              <a:t>(v₀)</a:t>
            </a:r>
            <a:r>
              <a:rPr lang="ko-KR" altLang="en-US" sz="2800"/>
              <a:t>인 점프 힘을 계산한다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DA06AE-F8B0-2F39-71C7-6A153DE4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64968"/>
            <a:ext cx="4279302" cy="28528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00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BC3F-1FDD-D90C-D207-D0633D775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A8598-87C5-9A49-FD3E-F0EDBA2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물리 기반 점프 및 중력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CFBD1-0DC3-2A2F-DF60-C29136A54345}"/>
              </a:ext>
            </a:extLst>
          </p:cNvPr>
          <p:cNvSpPr txBox="1"/>
          <p:nvPr/>
        </p:nvSpPr>
        <p:spPr>
          <a:xfrm>
            <a:off x="838200" y="1800855"/>
            <a:ext cx="104278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public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</a:t>
            </a:r>
            <a:r>
              <a:rPr lang="en-US" altLang="ko-KR" sz="2400" b="1">
                <a:solidFill>
                  <a:srgbClr val="0000FF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float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gravity =&gt; (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-2f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*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maxJumpHeight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 / 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Mathf.Pow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(</a:t>
            </a:r>
            <a:r>
              <a:rPr lang="en-US" altLang="ko-KR" sz="2400" b="1" err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maxJumpTime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 / 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, </a:t>
            </a:r>
            <a:r>
              <a:rPr lang="en-US" altLang="ko-KR" sz="2400" b="1">
                <a:solidFill>
                  <a:schemeClr val="accent6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2f</a:t>
            </a:r>
            <a:r>
              <a:rPr lang="en-US" altLang="ko-KR" sz="2400" b="1">
                <a:solidFill>
                  <a:srgbClr val="000000"/>
                </a:solidFill>
                <a:highlight>
                  <a:srgbClr val="FFFFFF"/>
                </a:highlight>
                <a:ea typeface="돋움체" panose="020B0609000101010101" pitchFamily="49" charset="-127"/>
              </a:rPr>
              <a:t>);</a:t>
            </a:r>
          </a:p>
          <a:p>
            <a:endParaRPr lang="en-US" altLang="ko-KR" sz="2400" b="1">
              <a:solidFill>
                <a:srgbClr val="000000"/>
              </a:solidFill>
              <a:highlight>
                <a:srgbClr val="FFFFFF"/>
              </a:highlight>
              <a:ea typeface="돋움체" panose="020B0609000101010101" pitchFamily="49" charset="-127"/>
            </a:endParaRPr>
          </a:p>
          <a:p>
            <a:r>
              <a:rPr lang="en-US" altLang="ko-KR" sz="2400"/>
              <a:t>//</a:t>
            </a:r>
            <a:r>
              <a:rPr lang="ko-KR" altLang="en-US" sz="2400"/>
              <a:t>이 코드는 플레이어에게 적용되는 중력</a:t>
            </a:r>
            <a:r>
              <a:rPr lang="en-US" altLang="ko-KR" sz="2400"/>
              <a:t>(gravity)</a:t>
            </a:r>
            <a:r>
              <a:rPr lang="ko-KR" altLang="en-US" sz="2400"/>
              <a:t>의 크기를 계산한다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endParaRPr lang="ko-KR" altLang="en-US" sz="2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E2F99-5B0C-7837-2108-DD9BE778D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02" y="3594346"/>
            <a:ext cx="4768873" cy="28104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86FD58-B992-792F-F2CC-92AA24228163}"/>
              </a:ext>
            </a:extLst>
          </p:cNvPr>
          <p:cNvSpPr txBox="1"/>
          <p:nvPr/>
        </p:nvSpPr>
        <p:spPr>
          <a:xfrm>
            <a:off x="5782477" y="5019806"/>
            <a:ext cx="62057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/>
              <a:t>이 공식은 </a:t>
            </a:r>
            <a:r>
              <a:rPr lang="ko-KR" altLang="en-US" sz="2800" b="1"/>
              <a:t>등가속도 운동 공식</a:t>
            </a:r>
            <a:r>
              <a:rPr lang="ko-KR" altLang="en-US" sz="2800"/>
              <a:t> </a:t>
            </a:r>
            <a:endParaRPr lang="en-US" altLang="ko-KR" sz="2800"/>
          </a:p>
          <a:p>
            <a:r>
              <a:rPr lang="en-US" altLang="ko-KR" sz="2800" b="1"/>
              <a:t>(s = </a:t>
            </a:r>
            <a:r>
              <a:rPr lang="en-US" altLang="ko-KR" sz="2800" b="1" err="1"/>
              <a:t>v₀t</a:t>
            </a:r>
            <a:r>
              <a:rPr lang="en-US" altLang="ko-KR" sz="2800" b="1"/>
              <a:t> + ½at²)</a:t>
            </a:r>
            <a:r>
              <a:rPr lang="ko-KR" altLang="en-US" sz="2800"/>
              <a:t>을 변형하여 사용하며</a:t>
            </a:r>
            <a:r>
              <a:rPr lang="en-US" altLang="ko-KR" sz="2800"/>
              <a:t>, </a:t>
            </a:r>
            <a:r>
              <a:rPr lang="ko-KR" altLang="en-US" sz="2800"/>
              <a:t>중력 가속도</a:t>
            </a:r>
            <a:r>
              <a:rPr lang="en-US" altLang="ko-KR" sz="2800"/>
              <a:t>(a)</a:t>
            </a:r>
            <a:r>
              <a:rPr lang="ko-KR" altLang="en-US" sz="2800"/>
              <a:t>를 계산한다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2062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E034E-46C2-9CF0-1252-5EDC4BE4E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14031-5C3D-0296-2EB9-6D846082A9D5}"/>
              </a:ext>
            </a:extLst>
          </p:cNvPr>
          <p:cNvSpPr txBox="1"/>
          <p:nvPr/>
        </p:nvSpPr>
        <p:spPr>
          <a:xfrm>
            <a:off x="4303486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27DFB-2600-D7B1-39D9-46C5F5D24796}"/>
              </a:ext>
            </a:extLst>
          </p:cNvPr>
          <p:cNvSpPr txBox="1"/>
          <p:nvPr/>
        </p:nvSpPr>
        <p:spPr>
          <a:xfrm>
            <a:off x="2930071" y="3044279"/>
            <a:ext cx="63318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1"/>
              <a:t>2. </a:t>
            </a:r>
            <a:r>
              <a:rPr lang="ko-KR" altLang="en-US" sz="4400" b="1"/>
              <a:t>속도와 위치 업데이트</a:t>
            </a:r>
            <a:endParaRPr lang="en-US" altLang="ko-KR" sz="4400" b="1"/>
          </a:p>
        </p:txBody>
      </p:sp>
    </p:spTree>
    <p:extLst>
      <p:ext uri="{BB962C8B-B14F-4D97-AF65-F5344CB8AC3E}">
        <p14:creationId xmlns:p14="http://schemas.microsoft.com/office/powerpoint/2010/main" val="74233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20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테마</vt:lpstr>
      <vt:lpstr>교과연계 진로 콘서트</vt:lpstr>
      <vt:lpstr>슈퍼 마리오 브라더스</vt:lpstr>
      <vt:lpstr>PowerPoint Presentation</vt:lpstr>
      <vt:lpstr>목차</vt:lpstr>
      <vt:lpstr>PowerPoint Presentation</vt:lpstr>
      <vt:lpstr>물리 기반 점프 및 중력 계산</vt:lpstr>
      <vt:lpstr>물리 기반 점프 및 중력 계산</vt:lpstr>
      <vt:lpstr>물리 기반 점프 및 중력 계산</vt:lpstr>
      <vt:lpstr>PowerPoint Presentation</vt:lpstr>
      <vt:lpstr>속도와 위치 업데이트</vt:lpstr>
      <vt:lpstr>속도와 위치 업데이트</vt:lpstr>
      <vt:lpstr>PowerPoint Presentation</vt:lpstr>
      <vt:lpstr>화면 경계 제한</vt:lpstr>
      <vt:lpstr>화면 경계 제한</vt:lpstr>
      <vt:lpstr>PowerPoint Presentation</vt:lpstr>
      <vt:lpstr>충돌 처리</vt:lpstr>
      <vt:lpstr>충돌 처리</vt:lpstr>
      <vt:lpstr>충돌 처리</vt:lpstr>
      <vt:lpstr>충돌 처리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Seungmin Kyeung</dc:creator>
  <cp:revision>1</cp:revision>
  <dcterms:created xsi:type="dcterms:W3CDTF">2025-07-10T13:37:39Z</dcterms:created>
  <dcterms:modified xsi:type="dcterms:W3CDTF">2025-07-11T04:45:10Z</dcterms:modified>
</cp:coreProperties>
</file>