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D88084-F8D3-4205-A3EB-C4AD32CD742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528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528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370320" y="1719360"/>
            <a:ext cx="180000" cy="2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02920" y="301320"/>
            <a:ext cx="9068400" cy="58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 PowerPoint 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2920" y="30168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Second Slide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0" name="Table 2"/>
          <p:cNvGraphicFramePr/>
          <p:nvPr/>
        </p:nvGraphicFramePr>
        <p:xfrm>
          <a:off x="503280" y="1768320"/>
          <a:ext cx="9074880" cy="2545560"/>
        </p:xfrm>
        <a:graphic>
          <a:graphicData uri="http://schemas.openxmlformats.org/drawingml/2006/table">
            <a:tbl>
              <a:tblPr/>
              <a:tblGrid>
                <a:gridCol w="1814400"/>
                <a:gridCol w="1815120"/>
                <a:gridCol w="1814760"/>
                <a:gridCol w="1814760"/>
                <a:gridCol w="1816200"/>
              </a:tblGrid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117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Slide #3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Slide #4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Slide #5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926080" y="3657600"/>
            <a:ext cx="4022640" cy="2559600"/>
          </a:xfrm>
          <a:prstGeom prst="cube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2017-11-17T18:27:19Z</dcterms:created>
  <dc:creator/>
  <dc:description/>
  <dc:language>en-US</dc:language>
  <cp:lastModifiedBy/>
  <dcterms:modified xsi:type="dcterms:W3CDTF">2017-11-18T23:04:50Z</dcterms:modified>
  <cp:revision>14</cp:revision>
  <dc:subject/>
  <dc:title/>
</cp:coreProperties>
</file>