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1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35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90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733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1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6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71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74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394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87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6D37-F5DC-44BF-A5C6-11661FC4F861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6541-F0AE-4E87-8434-AB85795916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2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Problem statement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Use the available client data to conduct analysis to identify the customer base of the insurance company and their profitability in order to devise a targeted marketing strategies for each profile. Furthermore, devise plans on how to retain current customers and sign more new clients. All while increasing company revenue.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128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statement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Stament</dc:title>
  <dc:creator>Nokukhanya Mtalana</dc:creator>
  <cp:lastModifiedBy>Nokukhanya Mtalana</cp:lastModifiedBy>
  <cp:revision>2</cp:revision>
  <dcterms:created xsi:type="dcterms:W3CDTF">2024-06-05T13:30:52Z</dcterms:created>
  <dcterms:modified xsi:type="dcterms:W3CDTF">2024-06-06T10:17:30Z</dcterms:modified>
</cp:coreProperties>
</file>