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B64E-6AD3-42B0-ACC2-A2F379C8EF4A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89-830E-4DC8-86AE-3EE394985C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627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B64E-6AD3-42B0-ACC2-A2F379C8EF4A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89-830E-4DC8-86AE-3EE394985C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26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B64E-6AD3-42B0-ACC2-A2F379C8EF4A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89-830E-4DC8-86AE-3EE394985C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140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B64E-6AD3-42B0-ACC2-A2F379C8EF4A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89-830E-4DC8-86AE-3EE394985C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154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B64E-6AD3-42B0-ACC2-A2F379C8EF4A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89-830E-4DC8-86AE-3EE394985C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16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B64E-6AD3-42B0-ACC2-A2F379C8EF4A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89-830E-4DC8-86AE-3EE394985C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378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B64E-6AD3-42B0-ACC2-A2F379C8EF4A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89-830E-4DC8-86AE-3EE394985C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694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B64E-6AD3-42B0-ACC2-A2F379C8EF4A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89-830E-4DC8-86AE-3EE394985C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242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B64E-6AD3-42B0-ACC2-A2F379C8EF4A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89-830E-4DC8-86AE-3EE394985C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589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B64E-6AD3-42B0-ACC2-A2F379C8EF4A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89-830E-4DC8-86AE-3EE394985C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322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B64E-6AD3-42B0-ACC2-A2F379C8EF4A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89-830E-4DC8-86AE-3EE394985C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475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DB64E-6AD3-42B0-ACC2-A2F379C8EF4A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D089-830E-4DC8-86AE-3EE394985C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133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u="sng" dirty="0" smtClean="0"/>
              <a:t>Project Landscaping</a:t>
            </a:r>
            <a:endParaRPr lang="en-ZA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b="1" dirty="0" smtClean="0"/>
              <a:t>Data</a:t>
            </a:r>
          </a:p>
          <a:p>
            <a:pPr lvl="1"/>
            <a:r>
              <a:rPr lang="en-ZA" dirty="0" smtClean="0"/>
              <a:t>Raw data, clientele data from </a:t>
            </a:r>
            <a:r>
              <a:rPr lang="en-ZA" dirty="0" err="1" smtClean="0"/>
              <a:t>Vico</a:t>
            </a:r>
            <a:r>
              <a:rPr lang="en-ZA" dirty="0" smtClean="0"/>
              <a:t> insurance company</a:t>
            </a:r>
          </a:p>
          <a:p>
            <a:r>
              <a:rPr lang="en-ZA" b="1" dirty="0" smtClean="0"/>
              <a:t>Information</a:t>
            </a:r>
          </a:p>
          <a:p>
            <a:pPr lvl="1"/>
            <a:r>
              <a:rPr lang="en-ZA" dirty="0" smtClean="0"/>
              <a:t>What is the current revenue</a:t>
            </a:r>
          </a:p>
          <a:p>
            <a:pPr lvl="1"/>
            <a:r>
              <a:rPr lang="en-ZA" dirty="0" smtClean="0"/>
              <a:t>What is the age range insured</a:t>
            </a:r>
          </a:p>
          <a:p>
            <a:pPr lvl="1"/>
            <a:r>
              <a:rPr lang="en-ZA" dirty="0" smtClean="0"/>
              <a:t>What are the client risks</a:t>
            </a:r>
          </a:p>
          <a:p>
            <a:pPr lvl="1"/>
            <a:r>
              <a:rPr lang="en-ZA" dirty="0" smtClean="0"/>
              <a:t>Claims vs premiums</a:t>
            </a:r>
          </a:p>
          <a:p>
            <a:r>
              <a:rPr lang="en-ZA" b="1" dirty="0" smtClean="0"/>
              <a:t>Knowledge</a:t>
            </a:r>
          </a:p>
          <a:p>
            <a:pPr lvl="1"/>
            <a:r>
              <a:rPr lang="en-ZA" dirty="0" smtClean="0"/>
              <a:t>Correlation analysis</a:t>
            </a:r>
          </a:p>
          <a:p>
            <a:pPr lvl="1"/>
            <a:r>
              <a:rPr lang="en-ZA" dirty="0" smtClean="0"/>
              <a:t>Trend analysis</a:t>
            </a:r>
          </a:p>
          <a:p>
            <a:pPr lvl="1"/>
            <a:r>
              <a:rPr lang="en-ZA" dirty="0" smtClean="0"/>
              <a:t>Computations, like averages, gains and </a:t>
            </a:r>
            <a:r>
              <a:rPr lang="en-ZA" dirty="0" smtClean="0"/>
              <a:t>losses</a:t>
            </a:r>
          </a:p>
          <a:p>
            <a:pPr lvl="1"/>
            <a:r>
              <a:rPr lang="en-ZA" dirty="0" smtClean="0"/>
              <a:t>Create new features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5885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Landscaping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Landscaping</dc:title>
  <dc:creator>Nokukhanya Mtalana</dc:creator>
  <cp:lastModifiedBy>Nokukhanya Mtalana</cp:lastModifiedBy>
  <cp:revision>2</cp:revision>
  <dcterms:created xsi:type="dcterms:W3CDTF">2024-06-05T13:24:30Z</dcterms:created>
  <dcterms:modified xsi:type="dcterms:W3CDTF">2024-06-06T10:18:39Z</dcterms:modified>
</cp:coreProperties>
</file>