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6A143-DD0B-75BF-F61F-6406975819A3}" v="98" dt="2024-06-20T21:09:08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CE200-44B2-4DC3-AA09-3C8378B21DD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3A90FD-BCD7-4EA8-9A09-9B2FF0CAD503}">
      <dgm:prSet/>
      <dgm:spPr/>
      <dgm:t>
        <a:bodyPr/>
        <a:lstStyle/>
        <a:p>
          <a:pPr rtl="0"/>
          <a:r>
            <a:rPr lang="en-ZA" b="1" dirty="0">
              <a:latin typeface="Aptos Display" panose="02110004020202020204"/>
            </a:rPr>
            <a:t>1.1</a:t>
          </a:r>
          <a:r>
            <a:rPr lang="en-ZA" dirty="0">
              <a:latin typeface="Aptos Display" panose="02110004020202020204"/>
            </a:rPr>
            <a:t> P</a:t>
          </a:r>
          <a:r>
            <a:rPr lang="en-ZA" dirty="0"/>
            <a:t>(Yes) = Number of 'Yes' / Total instances</a:t>
          </a:r>
          <a:r>
            <a:rPr lang="en-ZA" dirty="0">
              <a:latin typeface="Aptos Display" panose="02110004020202020204"/>
            </a:rPr>
            <a:t> </a:t>
          </a:r>
          <a:endParaRPr lang="en-US" dirty="0"/>
        </a:p>
      </dgm:t>
    </dgm:pt>
    <dgm:pt modelId="{355D173B-F570-4F50-8AA9-3E15BCBB6DFD}" type="parTrans" cxnId="{F9DD66FA-752C-4540-8627-70186AE3AC95}">
      <dgm:prSet/>
      <dgm:spPr/>
      <dgm:t>
        <a:bodyPr/>
        <a:lstStyle/>
        <a:p>
          <a:endParaRPr lang="en-US"/>
        </a:p>
      </dgm:t>
    </dgm:pt>
    <dgm:pt modelId="{9EE7A5A9-3EED-408F-AF42-060DE79CC9A1}" type="sibTrans" cxnId="{F9DD66FA-752C-4540-8627-70186AE3AC95}">
      <dgm:prSet/>
      <dgm:spPr/>
      <dgm:t>
        <a:bodyPr/>
        <a:lstStyle/>
        <a:p>
          <a:endParaRPr lang="en-US"/>
        </a:p>
      </dgm:t>
    </dgm:pt>
    <dgm:pt modelId="{877F1BA4-08FE-430D-B53C-E5491B0FB5A1}">
      <dgm:prSet/>
      <dgm:spPr/>
      <dgm:t>
        <a:bodyPr/>
        <a:lstStyle/>
        <a:p>
          <a:r>
            <a:rPr lang="en-ZA" dirty="0"/>
            <a:t>= 5/10</a:t>
          </a:r>
          <a:endParaRPr lang="en-US" dirty="0"/>
        </a:p>
      </dgm:t>
    </dgm:pt>
    <dgm:pt modelId="{00687B9B-0BA1-4639-AD95-944037EA4E02}" type="parTrans" cxnId="{081B9FA0-A2B8-40FD-B433-0B5A20D2DFFD}">
      <dgm:prSet/>
      <dgm:spPr/>
      <dgm:t>
        <a:bodyPr/>
        <a:lstStyle/>
        <a:p>
          <a:endParaRPr lang="en-US"/>
        </a:p>
      </dgm:t>
    </dgm:pt>
    <dgm:pt modelId="{D0887C6E-DB3C-433B-B0D8-735A5B5F3EF8}" type="sibTrans" cxnId="{081B9FA0-A2B8-40FD-B433-0B5A20D2DFFD}">
      <dgm:prSet/>
      <dgm:spPr/>
      <dgm:t>
        <a:bodyPr/>
        <a:lstStyle/>
        <a:p>
          <a:endParaRPr lang="en-US"/>
        </a:p>
      </dgm:t>
    </dgm:pt>
    <dgm:pt modelId="{94EAC528-EC3C-42BC-A739-58C1CF631F85}">
      <dgm:prSet/>
      <dgm:spPr/>
      <dgm:t>
        <a:bodyPr/>
        <a:lstStyle/>
        <a:p>
          <a:r>
            <a:rPr lang="en-ZA" b="1" u="sng" dirty="0"/>
            <a:t>= 0,5</a:t>
          </a:r>
          <a:endParaRPr lang="en-US" dirty="0"/>
        </a:p>
      </dgm:t>
    </dgm:pt>
    <dgm:pt modelId="{C6011766-6147-4F1D-AF22-2528EBBA35BA}" type="parTrans" cxnId="{39B44B77-935C-4EF1-B20C-1884C0196788}">
      <dgm:prSet/>
      <dgm:spPr/>
      <dgm:t>
        <a:bodyPr/>
        <a:lstStyle/>
        <a:p>
          <a:endParaRPr lang="en-US"/>
        </a:p>
      </dgm:t>
    </dgm:pt>
    <dgm:pt modelId="{5A60924E-1F43-4DCA-BA81-1FBEB6402ED8}" type="sibTrans" cxnId="{39B44B77-935C-4EF1-B20C-1884C0196788}">
      <dgm:prSet/>
      <dgm:spPr/>
      <dgm:t>
        <a:bodyPr/>
        <a:lstStyle/>
        <a:p>
          <a:endParaRPr lang="en-US"/>
        </a:p>
      </dgm:t>
    </dgm:pt>
    <dgm:pt modelId="{8DBFBA7A-C66B-4C65-A669-08FDD2A5AB9A}">
      <dgm:prSet/>
      <dgm:spPr/>
      <dgm:t>
        <a:bodyPr/>
        <a:lstStyle/>
        <a:p>
          <a:pPr rtl="0"/>
          <a:r>
            <a:rPr lang="en-ZA" b="1" dirty="0">
              <a:latin typeface="Aptos Display" panose="02110004020202020204"/>
            </a:rPr>
            <a:t>1.2</a:t>
          </a:r>
          <a:r>
            <a:rPr lang="en-ZA" dirty="0">
              <a:latin typeface="Aptos Display" panose="02110004020202020204"/>
            </a:rPr>
            <a:t> P</a:t>
          </a:r>
          <a:r>
            <a:rPr lang="en-ZA" dirty="0"/>
            <a:t>(No) = Number of ‘No' / Total instances</a:t>
          </a:r>
          <a:r>
            <a:rPr lang="en-ZA" dirty="0">
              <a:latin typeface="Aptos Display" panose="02110004020202020204"/>
            </a:rPr>
            <a:t> </a:t>
          </a:r>
          <a:endParaRPr lang="en-US" dirty="0"/>
        </a:p>
      </dgm:t>
    </dgm:pt>
    <dgm:pt modelId="{6A449E1D-A0AE-4E4A-9306-BA75A599A31C}" type="parTrans" cxnId="{B51E52DA-CE9E-49D7-9140-311B3999D3E0}">
      <dgm:prSet/>
      <dgm:spPr/>
      <dgm:t>
        <a:bodyPr/>
        <a:lstStyle/>
        <a:p>
          <a:endParaRPr lang="en-US"/>
        </a:p>
      </dgm:t>
    </dgm:pt>
    <dgm:pt modelId="{F0D791DA-4A95-462F-9436-C9F03D63F6FF}" type="sibTrans" cxnId="{B51E52DA-CE9E-49D7-9140-311B3999D3E0}">
      <dgm:prSet/>
      <dgm:spPr/>
      <dgm:t>
        <a:bodyPr/>
        <a:lstStyle/>
        <a:p>
          <a:endParaRPr lang="en-US"/>
        </a:p>
      </dgm:t>
    </dgm:pt>
    <dgm:pt modelId="{59E9A7EC-56AB-40A6-B214-138F122E1D9E}">
      <dgm:prSet/>
      <dgm:spPr/>
      <dgm:t>
        <a:bodyPr/>
        <a:lstStyle/>
        <a:p>
          <a:r>
            <a:rPr lang="en-ZA" dirty="0"/>
            <a:t>=5/10</a:t>
          </a:r>
          <a:endParaRPr lang="en-US" dirty="0"/>
        </a:p>
      </dgm:t>
    </dgm:pt>
    <dgm:pt modelId="{C7BB757F-E318-4DD2-8E85-BAE26150DF38}" type="parTrans" cxnId="{724539BD-B311-4B06-8CD9-269419154691}">
      <dgm:prSet/>
      <dgm:spPr/>
      <dgm:t>
        <a:bodyPr/>
        <a:lstStyle/>
        <a:p>
          <a:endParaRPr lang="en-US"/>
        </a:p>
      </dgm:t>
    </dgm:pt>
    <dgm:pt modelId="{EACD44B9-88FC-4477-AC2C-33A71D62C7F0}" type="sibTrans" cxnId="{724539BD-B311-4B06-8CD9-269419154691}">
      <dgm:prSet/>
      <dgm:spPr/>
      <dgm:t>
        <a:bodyPr/>
        <a:lstStyle/>
        <a:p>
          <a:endParaRPr lang="en-US"/>
        </a:p>
      </dgm:t>
    </dgm:pt>
    <dgm:pt modelId="{185B8606-ED0A-49A4-8166-A73B4B829783}">
      <dgm:prSet/>
      <dgm:spPr/>
      <dgm:t>
        <a:bodyPr/>
        <a:lstStyle/>
        <a:p>
          <a:r>
            <a:rPr lang="en-ZA" b="1" u="sng" dirty="0"/>
            <a:t>=0,5</a:t>
          </a:r>
          <a:endParaRPr lang="en-US" dirty="0"/>
        </a:p>
      </dgm:t>
    </dgm:pt>
    <dgm:pt modelId="{5DA640B6-A9FF-4C23-B524-BCC461DFE5EC}" type="parTrans" cxnId="{9534347E-B632-4809-B4EE-DE9570FA4605}">
      <dgm:prSet/>
      <dgm:spPr/>
      <dgm:t>
        <a:bodyPr/>
        <a:lstStyle/>
        <a:p>
          <a:endParaRPr lang="en-US"/>
        </a:p>
      </dgm:t>
    </dgm:pt>
    <dgm:pt modelId="{92A08FF7-C82E-4B91-9C86-CC3DD7DE0AC6}" type="sibTrans" cxnId="{9534347E-B632-4809-B4EE-DE9570FA4605}">
      <dgm:prSet/>
      <dgm:spPr/>
      <dgm:t>
        <a:bodyPr/>
        <a:lstStyle/>
        <a:p>
          <a:endParaRPr lang="en-US"/>
        </a:p>
      </dgm:t>
    </dgm:pt>
    <dgm:pt modelId="{7B291953-51BD-458F-BC92-4E4E74D5DC72}" type="pres">
      <dgm:prSet presAssocID="{5B9CE200-44B2-4DC3-AA09-3C8378B21D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819E7C-DAE7-4BC8-B358-C89ED7039597}" type="pres">
      <dgm:prSet presAssocID="{493A90FD-BCD7-4EA8-9A09-9B2FF0CAD503}" presName="hierRoot1" presStyleCnt="0"/>
      <dgm:spPr/>
    </dgm:pt>
    <dgm:pt modelId="{31CEF71A-2E2F-49E2-AF13-4A6D7B3A004C}" type="pres">
      <dgm:prSet presAssocID="{493A90FD-BCD7-4EA8-9A09-9B2FF0CAD503}" presName="composite" presStyleCnt="0"/>
      <dgm:spPr/>
    </dgm:pt>
    <dgm:pt modelId="{BAB63074-3405-418E-A16C-881B768117A5}" type="pres">
      <dgm:prSet presAssocID="{493A90FD-BCD7-4EA8-9A09-9B2FF0CAD503}" presName="background" presStyleLbl="node0" presStyleIdx="0" presStyleCnt="2"/>
      <dgm:spPr/>
    </dgm:pt>
    <dgm:pt modelId="{18234E82-BBD7-4E30-B447-EBE39B92F067}" type="pres">
      <dgm:prSet presAssocID="{493A90FD-BCD7-4EA8-9A09-9B2FF0CAD503}" presName="text" presStyleLbl="fgAcc0" presStyleIdx="0" presStyleCnt="2">
        <dgm:presLayoutVars>
          <dgm:chPref val="3"/>
        </dgm:presLayoutVars>
      </dgm:prSet>
      <dgm:spPr/>
    </dgm:pt>
    <dgm:pt modelId="{89CAE65F-8264-43E1-AF08-FFB55DE097CD}" type="pres">
      <dgm:prSet presAssocID="{493A90FD-BCD7-4EA8-9A09-9B2FF0CAD503}" presName="hierChild2" presStyleCnt="0"/>
      <dgm:spPr/>
    </dgm:pt>
    <dgm:pt modelId="{97ED69E0-50A0-4138-80F3-7E161ED8CEA1}" type="pres">
      <dgm:prSet presAssocID="{00687B9B-0BA1-4639-AD95-944037EA4E02}" presName="Name10" presStyleLbl="parChTrans1D2" presStyleIdx="0" presStyleCnt="4"/>
      <dgm:spPr/>
    </dgm:pt>
    <dgm:pt modelId="{4E8535E3-4E5D-42E5-B22F-97485C798B18}" type="pres">
      <dgm:prSet presAssocID="{877F1BA4-08FE-430D-B53C-E5491B0FB5A1}" presName="hierRoot2" presStyleCnt="0"/>
      <dgm:spPr/>
    </dgm:pt>
    <dgm:pt modelId="{91FED7E4-D6BD-43BA-8263-0B99E8D65F2B}" type="pres">
      <dgm:prSet presAssocID="{877F1BA4-08FE-430D-B53C-E5491B0FB5A1}" presName="composite2" presStyleCnt="0"/>
      <dgm:spPr/>
    </dgm:pt>
    <dgm:pt modelId="{D042E3B3-62F5-43A1-81A7-BF46A7EEBBE8}" type="pres">
      <dgm:prSet presAssocID="{877F1BA4-08FE-430D-B53C-E5491B0FB5A1}" presName="background2" presStyleLbl="node2" presStyleIdx="0" presStyleCnt="4"/>
      <dgm:spPr/>
    </dgm:pt>
    <dgm:pt modelId="{9A42F044-DBC8-45CA-AF81-8FA66B24E79F}" type="pres">
      <dgm:prSet presAssocID="{877F1BA4-08FE-430D-B53C-E5491B0FB5A1}" presName="text2" presStyleLbl="fgAcc2" presStyleIdx="0" presStyleCnt="4">
        <dgm:presLayoutVars>
          <dgm:chPref val="3"/>
        </dgm:presLayoutVars>
      </dgm:prSet>
      <dgm:spPr/>
    </dgm:pt>
    <dgm:pt modelId="{EF43F83C-B320-43F0-85CE-BE5EC9343136}" type="pres">
      <dgm:prSet presAssocID="{877F1BA4-08FE-430D-B53C-E5491B0FB5A1}" presName="hierChild3" presStyleCnt="0"/>
      <dgm:spPr/>
    </dgm:pt>
    <dgm:pt modelId="{CFC8860C-FCC3-4E41-A846-9A8781C08BA0}" type="pres">
      <dgm:prSet presAssocID="{C6011766-6147-4F1D-AF22-2528EBBA35BA}" presName="Name10" presStyleLbl="parChTrans1D2" presStyleIdx="1" presStyleCnt="4"/>
      <dgm:spPr/>
    </dgm:pt>
    <dgm:pt modelId="{E405FD3D-4450-4E5D-A6AD-C4199D60E69A}" type="pres">
      <dgm:prSet presAssocID="{94EAC528-EC3C-42BC-A739-58C1CF631F85}" presName="hierRoot2" presStyleCnt="0"/>
      <dgm:spPr/>
    </dgm:pt>
    <dgm:pt modelId="{58176FEB-E8DE-4F95-80DB-00111EC0DE55}" type="pres">
      <dgm:prSet presAssocID="{94EAC528-EC3C-42BC-A739-58C1CF631F85}" presName="composite2" presStyleCnt="0"/>
      <dgm:spPr/>
    </dgm:pt>
    <dgm:pt modelId="{6F3C05A5-2747-49A9-806E-A759DCDDED8F}" type="pres">
      <dgm:prSet presAssocID="{94EAC528-EC3C-42BC-A739-58C1CF631F85}" presName="background2" presStyleLbl="node2" presStyleIdx="1" presStyleCnt="4"/>
      <dgm:spPr/>
    </dgm:pt>
    <dgm:pt modelId="{409F3D93-C62B-40F4-8ACD-005A7E6F4404}" type="pres">
      <dgm:prSet presAssocID="{94EAC528-EC3C-42BC-A739-58C1CF631F85}" presName="text2" presStyleLbl="fgAcc2" presStyleIdx="1" presStyleCnt="4">
        <dgm:presLayoutVars>
          <dgm:chPref val="3"/>
        </dgm:presLayoutVars>
      </dgm:prSet>
      <dgm:spPr/>
    </dgm:pt>
    <dgm:pt modelId="{AD7F9400-6B72-472F-A632-1900EB0EDB01}" type="pres">
      <dgm:prSet presAssocID="{94EAC528-EC3C-42BC-A739-58C1CF631F85}" presName="hierChild3" presStyleCnt="0"/>
      <dgm:spPr/>
    </dgm:pt>
    <dgm:pt modelId="{A057C6B3-8A4D-4FE3-B9BC-7C6C30B4AB51}" type="pres">
      <dgm:prSet presAssocID="{8DBFBA7A-C66B-4C65-A669-08FDD2A5AB9A}" presName="hierRoot1" presStyleCnt="0"/>
      <dgm:spPr/>
    </dgm:pt>
    <dgm:pt modelId="{CBBD5E24-EF38-4D54-BCA0-8334D4E3220A}" type="pres">
      <dgm:prSet presAssocID="{8DBFBA7A-C66B-4C65-A669-08FDD2A5AB9A}" presName="composite" presStyleCnt="0"/>
      <dgm:spPr/>
    </dgm:pt>
    <dgm:pt modelId="{77C2E323-5FE2-40C6-9CD6-69D662089D38}" type="pres">
      <dgm:prSet presAssocID="{8DBFBA7A-C66B-4C65-A669-08FDD2A5AB9A}" presName="background" presStyleLbl="node0" presStyleIdx="1" presStyleCnt="2"/>
      <dgm:spPr/>
    </dgm:pt>
    <dgm:pt modelId="{8548F133-776C-4DD8-84C6-EF4A81E9A09D}" type="pres">
      <dgm:prSet presAssocID="{8DBFBA7A-C66B-4C65-A669-08FDD2A5AB9A}" presName="text" presStyleLbl="fgAcc0" presStyleIdx="1" presStyleCnt="2">
        <dgm:presLayoutVars>
          <dgm:chPref val="3"/>
        </dgm:presLayoutVars>
      </dgm:prSet>
      <dgm:spPr/>
    </dgm:pt>
    <dgm:pt modelId="{F82F5F55-3DA3-4D98-B344-CE178ACA7238}" type="pres">
      <dgm:prSet presAssocID="{8DBFBA7A-C66B-4C65-A669-08FDD2A5AB9A}" presName="hierChild2" presStyleCnt="0"/>
      <dgm:spPr/>
    </dgm:pt>
    <dgm:pt modelId="{4F2BD004-E5ED-43F3-86D2-D526AF9A21F4}" type="pres">
      <dgm:prSet presAssocID="{C7BB757F-E318-4DD2-8E85-BAE26150DF38}" presName="Name10" presStyleLbl="parChTrans1D2" presStyleIdx="2" presStyleCnt="4"/>
      <dgm:spPr/>
    </dgm:pt>
    <dgm:pt modelId="{C4E1EC07-42FA-49B2-BC1D-98BE96AD314D}" type="pres">
      <dgm:prSet presAssocID="{59E9A7EC-56AB-40A6-B214-138F122E1D9E}" presName="hierRoot2" presStyleCnt="0"/>
      <dgm:spPr/>
    </dgm:pt>
    <dgm:pt modelId="{1F65203F-2999-4918-81D3-8610A331F52B}" type="pres">
      <dgm:prSet presAssocID="{59E9A7EC-56AB-40A6-B214-138F122E1D9E}" presName="composite2" presStyleCnt="0"/>
      <dgm:spPr/>
    </dgm:pt>
    <dgm:pt modelId="{D038A156-C888-41A0-950B-BE32EA35DAC2}" type="pres">
      <dgm:prSet presAssocID="{59E9A7EC-56AB-40A6-B214-138F122E1D9E}" presName="background2" presStyleLbl="node2" presStyleIdx="2" presStyleCnt="4"/>
      <dgm:spPr/>
    </dgm:pt>
    <dgm:pt modelId="{C8CDE39C-4061-4592-BDBB-2986CF34424B}" type="pres">
      <dgm:prSet presAssocID="{59E9A7EC-56AB-40A6-B214-138F122E1D9E}" presName="text2" presStyleLbl="fgAcc2" presStyleIdx="2" presStyleCnt="4">
        <dgm:presLayoutVars>
          <dgm:chPref val="3"/>
        </dgm:presLayoutVars>
      </dgm:prSet>
      <dgm:spPr/>
    </dgm:pt>
    <dgm:pt modelId="{CC9D00C3-CA3D-4F53-B5BF-5076D34599AB}" type="pres">
      <dgm:prSet presAssocID="{59E9A7EC-56AB-40A6-B214-138F122E1D9E}" presName="hierChild3" presStyleCnt="0"/>
      <dgm:spPr/>
    </dgm:pt>
    <dgm:pt modelId="{E9A3FC99-ED74-4368-9D29-74F89F866006}" type="pres">
      <dgm:prSet presAssocID="{5DA640B6-A9FF-4C23-B524-BCC461DFE5EC}" presName="Name10" presStyleLbl="parChTrans1D2" presStyleIdx="3" presStyleCnt="4"/>
      <dgm:spPr/>
    </dgm:pt>
    <dgm:pt modelId="{990C94C8-93AD-4F2E-B06C-73E6A253A3FA}" type="pres">
      <dgm:prSet presAssocID="{185B8606-ED0A-49A4-8166-A73B4B829783}" presName="hierRoot2" presStyleCnt="0"/>
      <dgm:spPr/>
    </dgm:pt>
    <dgm:pt modelId="{88DCBFAF-2869-476E-ABDC-27A9B07849CA}" type="pres">
      <dgm:prSet presAssocID="{185B8606-ED0A-49A4-8166-A73B4B829783}" presName="composite2" presStyleCnt="0"/>
      <dgm:spPr/>
    </dgm:pt>
    <dgm:pt modelId="{C0500C47-3AE5-48A9-91DC-9290155B683F}" type="pres">
      <dgm:prSet presAssocID="{185B8606-ED0A-49A4-8166-A73B4B829783}" presName="background2" presStyleLbl="node2" presStyleIdx="3" presStyleCnt="4"/>
      <dgm:spPr/>
    </dgm:pt>
    <dgm:pt modelId="{2CDE7BF0-6916-4D73-840C-14DF298268DA}" type="pres">
      <dgm:prSet presAssocID="{185B8606-ED0A-49A4-8166-A73B4B829783}" presName="text2" presStyleLbl="fgAcc2" presStyleIdx="3" presStyleCnt="4">
        <dgm:presLayoutVars>
          <dgm:chPref val="3"/>
        </dgm:presLayoutVars>
      </dgm:prSet>
      <dgm:spPr/>
    </dgm:pt>
    <dgm:pt modelId="{C7E39D3E-FE17-403F-957C-D316B8C7F5B8}" type="pres">
      <dgm:prSet presAssocID="{185B8606-ED0A-49A4-8166-A73B4B829783}" presName="hierChild3" presStyleCnt="0"/>
      <dgm:spPr/>
    </dgm:pt>
  </dgm:ptLst>
  <dgm:cxnLst>
    <dgm:cxn modelId="{F42B5F00-34C6-4CE1-ACE6-95DA6884C4EE}" type="presOf" srcId="{493A90FD-BCD7-4EA8-9A09-9B2FF0CAD503}" destId="{18234E82-BBD7-4E30-B447-EBE39B92F067}" srcOrd="0" destOrd="0" presId="urn:microsoft.com/office/officeart/2005/8/layout/hierarchy1"/>
    <dgm:cxn modelId="{E8691C62-7224-4F1E-A8D8-785E368BD966}" type="presOf" srcId="{8DBFBA7A-C66B-4C65-A669-08FDD2A5AB9A}" destId="{8548F133-776C-4DD8-84C6-EF4A81E9A09D}" srcOrd="0" destOrd="0" presId="urn:microsoft.com/office/officeart/2005/8/layout/hierarchy1"/>
    <dgm:cxn modelId="{4302B162-A334-435F-A154-4AEC8802C3C5}" type="presOf" srcId="{185B8606-ED0A-49A4-8166-A73B4B829783}" destId="{2CDE7BF0-6916-4D73-840C-14DF298268DA}" srcOrd="0" destOrd="0" presId="urn:microsoft.com/office/officeart/2005/8/layout/hierarchy1"/>
    <dgm:cxn modelId="{AD3F676F-5EF0-4646-8D26-759F5D673D26}" type="presOf" srcId="{94EAC528-EC3C-42BC-A739-58C1CF631F85}" destId="{409F3D93-C62B-40F4-8ACD-005A7E6F4404}" srcOrd="0" destOrd="0" presId="urn:microsoft.com/office/officeart/2005/8/layout/hierarchy1"/>
    <dgm:cxn modelId="{B954E773-FCC6-49DB-8417-F4FEEB86D4E7}" type="presOf" srcId="{00687B9B-0BA1-4639-AD95-944037EA4E02}" destId="{97ED69E0-50A0-4138-80F3-7E161ED8CEA1}" srcOrd="0" destOrd="0" presId="urn:microsoft.com/office/officeart/2005/8/layout/hierarchy1"/>
    <dgm:cxn modelId="{17D7F853-63D5-499C-AB7E-565B1EEAAD26}" type="presOf" srcId="{5B9CE200-44B2-4DC3-AA09-3C8378B21DDD}" destId="{7B291953-51BD-458F-BC92-4E4E74D5DC72}" srcOrd="0" destOrd="0" presId="urn:microsoft.com/office/officeart/2005/8/layout/hierarchy1"/>
    <dgm:cxn modelId="{39B44B77-935C-4EF1-B20C-1884C0196788}" srcId="{493A90FD-BCD7-4EA8-9A09-9B2FF0CAD503}" destId="{94EAC528-EC3C-42BC-A739-58C1CF631F85}" srcOrd="1" destOrd="0" parTransId="{C6011766-6147-4F1D-AF22-2528EBBA35BA}" sibTransId="{5A60924E-1F43-4DCA-BA81-1FBEB6402ED8}"/>
    <dgm:cxn modelId="{9534347E-B632-4809-B4EE-DE9570FA4605}" srcId="{8DBFBA7A-C66B-4C65-A669-08FDD2A5AB9A}" destId="{185B8606-ED0A-49A4-8166-A73B4B829783}" srcOrd="1" destOrd="0" parTransId="{5DA640B6-A9FF-4C23-B524-BCC461DFE5EC}" sibTransId="{92A08FF7-C82E-4B91-9C86-CC3DD7DE0AC6}"/>
    <dgm:cxn modelId="{A717AA8A-51E8-47D6-9E1A-53D173BDE2A9}" type="presOf" srcId="{C6011766-6147-4F1D-AF22-2528EBBA35BA}" destId="{CFC8860C-FCC3-4E41-A846-9A8781C08BA0}" srcOrd="0" destOrd="0" presId="urn:microsoft.com/office/officeart/2005/8/layout/hierarchy1"/>
    <dgm:cxn modelId="{081B9FA0-A2B8-40FD-B433-0B5A20D2DFFD}" srcId="{493A90FD-BCD7-4EA8-9A09-9B2FF0CAD503}" destId="{877F1BA4-08FE-430D-B53C-E5491B0FB5A1}" srcOrd="0" destOrd="0" parTransId="{00687B9B-0BA1-4639-AD95-944037EA4E02}" sibTransId="{D0887C6E-DB3C-433B-B0D8-735A5B5F3EF8}"/>
    <dgm:cxn modelId="{724539BD-B311-4B06-8CD9-269419154691}" srcId="{8DBFBA7A-C66B-4C65-A669-08FDD2A5AB9A}" destId="{59E9A7EC-56AB-40A6-B214-138F122E1D9E}" srcOrd="0" destOrd="0" parTransId="{C7BB757F-E318-4DD2-8E85-BAE26150DF38}" sibTransId="{EACD44B9-88FC-4477-AC2C-33A71D62C7F0}"/>
    <dgm:cxn modelId="{97FB7CD1-7BB0-467B-9F0B-EB3DBC076262}" type="presOf" srcId="{877F1BA4-08FE-430D-B53C-E5491B0FB5A1}" destId="{9A42F044-DBC8-45CA-AF81-8FA66B24E79F}" srcOrd="0" destOrd="0" presId="urn:microsoft.com/office/officeart/2005/8/layout/hierarchy1"/>
    <dgm:cxn modelId="{B51E52DA-CE9E-49D7-9140-311B3999D3E0}" srcId="{5B9CE200-44B2-4DC3-AA09-3C8378B21DDD}" destId="{8DBFBA7A-C66B-4C65-A669-08FDD2A5AB9A}" srcOrd="1" destOrd="0" parTransId="{6A449E1D-A0AE-4E4A-9306-BA75A599A31C}" sibTransId="{F0D791DA-4A95-462F-9436-C9F03D63F6FF}"/>
    <dgm:cxn modelId="{31C36EDB-10F8-4169-A38B-AC8763DA71FC}" type="presOf" srcId="{C7BB757F-E318-4DD2-8E85-BAE26150DF38}" destId="{4F2BD004-E5ED-43F3-86D2-D526AF9A21F4}" srcOrd="0" destOrd="0" presId="urn:microsoft.com/office/officeart/2005/8/layout/hierarchy1"/>
    <dgm:cxn modelId="{4448A2F0-7026-40F3-A090-33B14E572481}" type="presOf" srcId="{59E9A7EC-56AB-40A6-B214-138F122E1D9E}" destId="{C8CDE39C-4061-4592-BDBB-2986CF34424B}" srcOrd="0" destOrd="0" presId="urn:microsoft.com/office/officeart/2005/8/layout/hierarchy1"/>
    <dgm:cxn modelId="{F9DD66FA-752C-4540-8627-70186AE3AC95}" srcId="{5B9CE200-44B2-4DC3-AA09-3C8378B21DDD}" destId="{493A90FD-BCD7-4EA8-9A09-9B2FF0CAD503}" srcOrd="0" destOrd="0" parTransId="{355D173B-F570-4F50-8AA9-3E15BCBB6DFD}" sibTransId="{9EE7A5A9-3EED-408F-AF42-060DE79CC9A1}"/>
    <dgm:cxn modelId="{8F9E45FF-0D7B-4E72-871F-7064088D7609}" type="presOf" srcId="{5DA640B6-A9FF-4C23-B524-BCC461DFE5EC}" destId="{E9A3FC99-ED74-4368-9D29-74F89F866006}" srcOrd="0" destOrd="0" presId="urn:microsoft.com/office/officeart/2005/8/layout/hierarchy1"/>
    <dgm:cxn modelId="{A03CEA28-E835-4934-ACFF-D482DC90BAC2}" type="presParOf" srcId="{7B291953-51BD-458F-BC92-4E4E74D5DC72}" destId="{90819E7C-DAE7-4BC8-B358-C89ED7039597}" srcOrd="0" destOrd="0" presId="urn:microsoft.com/office/officeart/2005/8/layout/hierarchy1"/>
    <dgm:cxn modelId="{0F7C0808-3179-4BEB-8899-706D9DD742F8}" type="presParOf" srcId="{90819E7C-DAE7-4BC8-B358-C89ED7039597}" destId="{31CEF71A-2E2F-49E2-AF13-4A6D7B3A004C}" srcOrd="0" destOrd="0" presId="urn:microsoft.com/office/officeart/2005/8/layout/hierarchy1"/>
    <dgm:cxn modelId="{033634FD-89E6-4D0E-90FD-8C3E31F9BEFD}" type="presParOf" srcId="{31CEF71A-2E2F-49E2-AF13-4A6D7B3A004C}" destId="{BAB63074-3405-418E-A16C-881B768117A5}" srcOrd="0" destOrd="0" presId="urn:microsoft.com/office/officeart/2005/8/layout/hierarchy1"/>
    <dgm:cxn modelId="{D11638CE-34AA-4766-9667-D54B0C3CA9FF}" type="presParOf" srcId="{31CEF71A-2E2F-49E2-AF13-4A6D7B3A004C}" destId="{18234E82-BBD7-4E30-B447-EBE39B92F067}" srcOrd="1" destOrd="0" presId="urn:microsoft.com/office/officeart/2005/8/layout/hierarchy1"/>
    <dgm:cxn modelId="{4EB3A62E-353F-4C6F-A08D-4AA59A6D16F3}" type="presParOf" srcId="{90819E7C-DAE7-4BC8-B358-C89ED7039597}" destId="{89CAE65F-8264-43E1-AF08-FFB55DE097CD}" srcOrd="1" destOrd="0" presId="urn:microsoft.com/office/officeart/2005/8/layout/hierarchy1"/>
    <dgm:cxn modelId="{30527D44-66D7-432A-9362-91076299A56B}" type="presParOf" srcId="{89CAE65F-8264-43E1-AF08-FFB55DE097CD}" destId="{97ED69E0-50A0-4138-80F3-7E161ED8CEA1}" srcOrd="0" destOrd="0" presId="urn:microsoft.com/office/officeart/2005/8/layout/hierarchy1"/>
    <dgm:cxn modelId="{667B6D31-825A-4E8E-A5BD-E55BB93BC686}" type="presParOf" srcId="{89CAE65F-8264-43E1-AF08-FFB55DE097CD}" destId="{4E8535E3-4E5D-42E5-B22F-97485C798B18}" srcOrd="1" destOrd="0" presId="urn:microsoft.com/office/officeart/2005/8/layout/hierarchy1"/>
    <dgm:cxn modelId="{CC492B71-DF2C-4E49-BD2D-1486EC8E2B7C}" type="presParOf" srcId="{4E8535E3-4E5D-42E5-B22F-97485C798B18}" destId="{91FED7E4-D6BD-43BA-8263-0B99E8D65F2B}" srcOrd="0" destOrd="0" presId="urn:microsoft.com/office/officeart/2005/8/layout/hierarchy1"/>
    <dgm:cxn modelId="{17B38104-1C81-49B5-87C0-24FD1AFB9A33}" type="presParOf" srcId="{91FED7E4-D6BD-43BA-8263-0B99E8D65F2B}" destId="{D042E3B3-62F5-43A1-81A7-BF46A7EEBBE8}" srcOrd="0" destOrd="0" presId="urn:microsoft.com/office/officeart/2005/8/layout/hierarchy1"/>
    <dgm:cxn modelId="{AD15D426-63B8-47F6-8FD9-476CBBFC505B}" type="presParOf" srcId="{91FED7E4-D6BD-43BA-8263-0B99E8D65F2B}" destId="{9A42F044-DBC8-45CA-AF81-8FA66B24E79F}" srcOrd="1" destOrd="0" presId="urn:microsoft.com/office/officeart/2005/8/layout/hierarchy1"/>
    <dgm:cxn modelId="{F73CC5A6-80D4-4E73-BC7C-99D34026428A}" type="presParOf" srcId="{4E8535E3-4E5D-42E5-B22F-97485C798B18}" destId="{EF43F83C-B320-43F0-85CE-BE5EC9343136}" srcOrd="1" destOrd="0" presId="urn:microsoft.com/office/officeart/2005/8/layout/hierarchy1"/>
    <dgm:cxn modelId="{1262E524-A41E-4862-B0B1-BB95C1030CD3}" type="presParOf" srcId="{89CAE65F-8264-43E1-AF08-FFB55DE097CD}" destId="{CFC8860C-FCC3-4E41-A846-9A8781C08BA0}" srcOrd="2" destOrd="0" presId="urn:microsoft.com/office/officeart/2005/8/layout/hierarchy1"/>
    <dgm:cxn modelId="{A4324A45-A4C7-4E66-905F-2BEEACFEE0CD}" type="presParOf" srcId="{89CAE65F-8264-43E1-AF08-FFB55DE097CD}" destId="{E405FD3D-4450-4E5D-A6AD-C4199D60E69A}" srcOrd="3" destOrd="0" presId="urn:microsoft.com/office/officeart/2005/8/layout/hierarchy1"/>
    <dgm:cxn modelId="{C09A1B99-54C7-4D95-899C-D7A37479CDF5}" type="presParOf" srcId="{E405FD3D-4450-4E5D-A6AD-C4199D60E69A}" destId="{58176FEB-E8DE-4F95-80DB-00111EC0DE55}" srcOrd="0" destOrd="0" presId="urn:microsoft.com/office/officeart/2005/8/layout/hierarchy1"/>
    <dgm:cxn modelId="{89D03887-9A8D-4AF5-B0A8-47F341397FCD}" type="presParOf" srcId="{58176FEB-E8DE-4F95-80DB-00111EC0DE55}" destId="{6F3C05A5-2747-49A9-806E-A759DCDDED8F}" srcOrd="0" destOrd="0" presId="urn:microsoft.com/office/officeart/2005/8/layout/hierarchy1"/>
    <dgm:cxn modelId="{3A3F7EDC-63A9-49EB-ADEF-71AB27DAB88E}" type="presParOf" srcId="{58176FEB-E8DE-4F95-80DB-00111EC0DE55}" destId="{409F3D93-C62B-40F4-8ACD-005A7E6F4404}" srcOrd="1" destOrd="0" presId="urn:microsoft.com/office/officeart/2005/8/layout/hierarchy1"/>
    <dgm:cxn modelId="{E1E928BF-0ACA-4ECE-81CD-7F1CA744D824}" type="presParOf" srcId="{E405FD3D-4450-4E5D-A6AD-C4199D60E69A}" destId="{AD7F9400-6B72-472F-A632-1900EB0EDB01}" srcOrd="1" destOrd="0" presId="urn:microsoft.com/office/officeart/2005/8/layout/hierarchy1"/>
    <dgm:cxn modelId="{01D30295-21A8-4CB9-B639-D3A055B86D1E}" type="presParOf" srcId="{7B291953-51BD-458F-BC92-4E4E74D5DC72}" destId="{A057C6B3-8A4D-4FE3-B9BC-7C6C30B4AB51}" srcOrd="1" destOrd="0" presId="urn:microsoft.com/office/officeart/2005/8/layout/hierarchy1"/>
    <dgm:cxn modelId="{3F1469C1-67D2-45BA-842A-A8F19E2E22F0}" type="presParOf" srcId="{A057C6B3-8A4D-4FE3-B9BC-7C6C30B4AB51}" destId="{CBBD5E24-EF38-4D54-BCA0-8334D4E3220A}" srcOrd="0" destOrd="0" presId="urn:microsoft.com/office/officeart/2005/8/layout/hierarchy1"/>
    <dgm:cxn modelId="{9F6D0A94-19B3-464A-B120-8D0B4FE51050}" type="presParOf" srcId="{CBBD5E24-EF38-4D54-BCA0-8334D4E3220A}" destId="{77C2E323-5FE2-40C6-9CD6-69D662089D38}" srcOrd="0" destOrd="0" presId="urn:microsoft.com/office/officeart/2005/8/layout/hierarchy1"/>
    <dgm:cxn modelId="{4D8F36BD-8653-4075-8A60-2969F01361B9}" type="presParOf" srcId="{CBBD5E24-EF38-4D54-BCA0-8334D4E3220A}" destId="{8548F133-776C-4DD8-84C6-EF4A81E9A09D}" srcOrd="1" destOrd="0" presId="urn:microsoft.com/office/officeart/2005/8/layout/hierarchy1"/>
    <dgm:cxn modelId="{E074BF68-FB4D-420C-A82E-80F9B000622A}" type="presParOf" srcId="{A057C6B3-8A4D-4FE3-B9BC-7C6C30B4AB51}" destId="{F82F5F55-3DA3-4D98-B344-CE178ACA7238}" srcOrd="1" destOrd="0" presId="urn:microsoft.com/office/officeart/2005/8/layout/hierarchy1"/>
    <dgm:cxn modelId="{9C5C4C66-0E29-43E3-9E36-4B65B595045B}" type="presParOf" srcId="{F82F5F55-3DA3-4D98-B344-CE178ACA7238}" destId="{4F2BD004-E5ED-43F3-86D2-D526AF9A21F4}" srcOrd="0" destOrd="0" presId="urn:microsoft.com/office/officeart/2005/8/layout/hierarchy1"/>
    <dgm:cxn modelId="{0D7CA504-E216-4217-A315-4AA812C7970A}" type="presParOf" srcId="{F82F5F55-3DA3-4D98-B344-CE178ACA7238}" destId="{C4E1EC07-42FA-49B2-BC1D-98BE96AD314D}" srcOrd="1" destOrd="0" presId="urn:microsoft.com/office/officeart/2005/8/layout/hierarchy1"/>
    <dgm:cxn modelId="{0E3BEFD6-0B0B-49CB-AF6C-76A75A86711F}" type="presParOf" srcId="{C4E1EC07-42FA-49B2-BC1D-98BE96AD314D}" destId="{1F65203F-2999-4918-81D3-8610A331F52B}" srcOrd="0" destOrd="0" presId="urn:microsoft.com/office/officeart/2005/8/layout/hierarchy1"/>
    <dgm:cxn modelId="{2A999BA4-1F67-42F1-AE0B-1F42361F8D4C}" type="presParOf" srcId="{1F65203F-2999-4918-81D3-8610A331F52B}" destId="{D038A156-C888-41A0-950B-BE32EA35DAC2}" srcOrd="0" destOrd="0" presId="urn:microsoft.com/office/officeart/2005/8/layout/hierarchy1"/>
    <dgm:cxn modelId="{C7B9C8BF-E0CC-4D3F-A1A6-8806C234A704}" type="presParOf" srcId="{1F65203F-2999-4918-81D3-8610A331F52B}" destId="{C8CDE39C-4061-4592-BDBB-2986CF34424B}" srcOrd="1" destOrd="0" presId="urn:microsoft.com/office/officeart/2005/8/layout/hierarchy1"/>
    <dgm:cxn modelId="{9010B07C-00E3-4786-8D48-98C25CC4F4D9}" type="presParOf" srcId="{C4E1EC07-42FA-49B2-BC1D-98BE96AD314D}" destId="{CC9D00C3-CA3D-4F53-B5BF-5076D34599AB}" srcOrd="1" destOrd="0" presId="urn:microsoft.com/office/officeart/2005/8/layout/hierarchy1"/>
    <dgm:cxn modelId="{0D08B12C-601D-4BED-9D3F-086A65BA16AC}" type="presParOf" srcId="{F82F5F55-3DA3-4D98-B344-CE178ACA7238}" destId="{E9A3FC99-ED74-4368-9D29-74F89F866006}" srcOrd="2" destOrd="0" presId="urn:microsoft.com/office/officeart/2005/8/layout/hierarchy1"/>
    <dgm:cxn modelId="{AD15E479-E1B0-4963-A5C6-AECD16B7ECF9}" type="presParOf" srcId="{F82F5F55-3DA3-4D98-B344-CE178ACA7238}" destId="{990C94C8-93AD-4F2E-B06C-73E6A253A3FA}" srcOrd="3" destOrd="0" presId="urn:microsoft.com/office/officeart/2005/8/layout/hierarchy1"/>
    <dgm:cxn modelId="{0DCD6D46-72B3-4626-96CC-E2D6F6134B20}" type="presParOf" srcId="{990C94C8-93AD-4F2E-B06C-73E6A253A3FA}" destId="{88DCBFAF-2869-476E-ABDC-27A9B07849CA}" srcOrd="0" destOrd="0" presId="urn:microsoft.com/office/officeart/2005/8/layout/hierarchy1"/>
    <dgm:cxn modelId="{41AB6E46-660D-44D7-970B-CA80EAB0E535}" type="presParOf" srcId="{88DCBFAF-2869-476E-ABDC-27A9B07849CA}" destId="{C0500C47-3AE5-48A9-91DC-9290155B683F}" srcOrd="0" destOrd="0" presId="urn:microsoft.com/office/officeart/2005/8/layout/hierarchy1"/>
    <dgm:cxn modelId="{755F6D74-D435-4559-B2A1-DBA9D1D6DD89}" type="presParOf" srcId="{88DCBFAF-2869-476E-ABDC-27A9B07849CA}" destId="{2CDE7BF0-6916-4D73-840C-14DF298268DA}" srcOrd="1" destOrd="0" presId="urn:microsoft.com/office/officeart/2005/8/layout/hierarchy1"/>
    <dgm:cxn modelId="{13B31CCA-6EC4-4316-BEA2-71AEB083344E}" type="presParOf" srcId="{990C94C8-93AD-4F2E-B06C-73E6A253A3FA}" destId="{C7E39D3E-FE17-403F-957C-D316B8C7F5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3FC99-ED74-4368-9D29-74F89F866006}">
      <dsp:nvSpPr>
        <dsp:cNvPr id="0" name=""/>
        <dsp:cNvSpPr/>
      </dsp:nvSpPr>
      <dsp:spPr>
        <a:xfrm>
          <a:off x="8046734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1352905" y="438771"/>
              </a:lnTo>
              <a:lnTo>
                <a:pt x="1352905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BD004-E5ED-43F3-86D2-D526AF9A21F4}">
      <dsp:nvSpPr>
        <dsp:cNvPr id="0" name=""/>
        <dsp:cNvSpPr/>
      </dsp:nvSpPr>
      <dsp:spPr>
        <a:xfrm>
          <a:off x="6693828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1352905" y="0"/>
              </a:moveTo>
              <a:lnTo>
                <a:pt x="1352905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8860C-FCC3-4E41-A846-9A8781C08BA0}">
      <dsp:nvSpPr>
        <dsp:cNvPr id="0" name=""/>
        <dsp:cNvSpPr/>
      </dsp:nvSpPr>
      <dsp:spPr>
        <a:xfrm>
          <a:off x="2635111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1352905" y="438771"/>
              </a:lnTo>
              <a:lnTo>
                <a:pt x="1352905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D69E0-50A0-4138-80F3-7E161ED8CEA1}">
      <dsp:nvSpPr>
        <dsp:cNvPr id="0" name=""/>
        <dsp:cNvSpPr/>
      </dsp:nvSpPr>
      <dsp:spPr>
        <a:xfrm>
          <a:off x="1282205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1352905" y="0"/>
              </a:moveTo>
              <a:lnTo>
                <a:pt x="1352905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63074-3405-418E-A16C-881B768117A5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34E82-BBD7-4E30-B447-EBE39B92F067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b="1" kern="1200" dirty="0">
              <a:latin typeface="Aptos Display" panose="02110004020202020204"/>
            </a:rPr>
            <a:t>1.1</a:t>
          </a:r>
          <a:r>
            <a:rPr lang="en-ZA" sz="2100" kern="1200" dirty="0">
              <a:latin typeface="Aptos Display" panose="02110004020202020204"/>
            </a:rPr>
            <a:t> P</a:t>
          </a:r>
          <a:r>
            <a:rPr lang="en-ZA" sz="2100" kern="1200" dirty="0"/>
            <a:t>(Yes) = Number of 'Yes' / Total instances</a:t>
          </a:r>
          <a:r>
            <a:rPr lang="en-ZA" sz="2100" kern="1200" dirty="0">
              <a:latin typeface="Aptos Display" panose="02110004020202020204"/>
            </a:rPr>
            <a:t> </a:t>
          </a:r>
          <a:endParaRPr lang="en-US" sz="2100" kern="1200" dirty="0"/>
        </a:p>
      </dsp:txBody>
      <dsp:txXfrm>
        <a:off x="1815345" y="274996"/>
        <a:ext cx="2131497" cy="1323444"/>
      </dsp:txXfrm>
    </dsp:sp>
    <dsp:sp modelId="{D042E3B3-62F5-43A1-81A7-BF46A7EEBBE8}">
      <dsp:nvSpPr>
        <dsp:cNvPr id="0" name=""/>
        <dsp:cNvSpPr/>
      </dsp:nvSpPr>
      <dsp:spPr>
        <a:xfrm>
          <a:off x="175282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2F044-DBC8-45CA-AF81-8FA66B24E79F}">
      <dsp:nvSpPr>
        <dsp:cNvPr id="0" name=""/>
        <dsp:cNvSpPr/>
      </dsp:nvSpPr>
      <dsp:spPr>
        <a:xfrm>
          <a:off x="421265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= 5/10</a:t>
          </a:r>
          <a:endParaRPr lang="en-US" sz="2100" kern="1200" dirty="0"/>
        </a:p>
      </dsp:txBody>
      <dsp:txXfrm>
        <a:off x="462439" y="2324648"/>
        <a:ext cx="2131497" cy="1323444"/>
      </dsp:txXfrm>
    </dsp:sp>
    <dsp:sp modelId="{6F3C05A5-2747-49A9-806E-A759DCDDED8F}">
      <dsp:nvSpPr>
        <dsp:cNvPr id="0" name=""/>
        <dsp:cNvSpPr/>
      </dsp:nvSpPr>
      <dsp:spPr>
        <a:xfrm>
          <a:off x="2881094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F3D93-C62B-40F4-8ACD-005A7E6F4404}">
      <dsp:nvSpPr>
        <dsp:cNvPr id="0" name=""/>
        <dsp:cNvSpPr/>
      </dsp:nvSpPr>
      <dsp:spPr>
        <a:xfrm>
          <a:off x="3127077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b="1" u="sng" kern="1200" dirty="0"/>
            <a:t>= 0,5</a:t>
          </a:r>
          <a:endParaRPr lang="en-US" sz="2100" kern="1200" dirty="0"/>
        </a:p>
      </dsp:txBody>
      <dsp:txXfrm>
        <a:off x="3168251" y="2324648"/>
        <a:ext cx="2131497" cy="1323444"/>
      </dsp:txXfrm>
    </dsp:sp>
    <dsp:sp modelId="{77C2E323-5FE2-40C6-9CD6-69D662089D38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8F133-776C-4DD8-84C6-EF4A81E9A09D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b="1" kern="1200" dirty="0">
              <a:latin typeface="Aptos Display" panose="02110004020202020204"/>
            </a:rPr>
            <a:t>1.2</a:t>
          </a:r>
          <a:r>
            <a:rPr lang="en-ZA" sz="2100" kern="1200" dirty="0">
              <a:latin typeface="Aptos Display" panose="02110004020202020204"/>
            </a:rPr>
            <a:t> P</a:t>
          </a:r>
          <a:r>
            <a:rPr lang="en-ZA" sz="2100" kern="1200" dirty="0"/>
            <a:t>(No) = Number of ‘No' / Total instances</a:t>
          </a:r>
          <a:r>
            <a:rPr lang="en-ZA" sz="2100" kern="1200" dirty="0">
              <a:latin typeface="Aptos Display" panose="02110004020202020204"/>
            </a:rPr>
            <a:t> </a:t>
          </a:r>
          <a:endParaRPr lang="en-US" sz="2100" kern="1200" dirty="0"/>
        </a:p>
      </dsp:txBody>
      <dsp:txXfrm>
        <a:off x="7226968" y="274996"/>
        <a:ext cx="2131497" cy="1323444"/>
      </dsp:txXfrm>
    </dsp:sp>
    <dsp:sp modelId="{D038A156-C888-41A0-950B-BE32EA35DAC2}">
      <dsp:nvSpPr>
        <dsp:cNvPr id="0" name=""/>
        <dsp:cNvSpPr/>
      </dsp:nvSpPr>
      <dsp:spPr>
        <a:xfrm>
          <a:off x="5586905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DE39C-4061-4592-BDBB-2986CF34424B}">
      <dsp:nvSpPr>
        <dsp:cNvPr id="0" name=""/>
        <dsp:cNvSpPr/>
      </dsp:nvSpPr>
      <dsp:spPr>
        <a:xfrm>
          <a:off x="5832888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=5/10</a:t>
          </a:r>
          <a:endParaRPr lang="en-US" sz="2100" kern="1200" dirty="0"/>
        </a:p>
      </dsp:txBody>
      <dsp:txXfrm>
        <a:off x="5874062" y="2324648"/>
        <a:ext cx="2131497" cy="1323444"/>
      </dsp:txXfrm>
    </dsp:sp>
    <dsp:sp modelId="{C0500C47-3AE5-48A9-91DC-9290155B683F}">
      <dsp:nvSpPr>
        <dsp:cNvPr id="0" name=""/>
        <dsp:cNvSpPr/>
      </dsp:nvSpPr>
      <dsp:spPr>
        <a:xfrm>
          <a:off x="8292717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E7BF0-6916-4D73-840C-14DF298268DA}">
      <dsp:nvSpPr>
        <dsp:cNvPr id="0" name=""/>
        <dsp:cNvSpPr/>
      </dsp:nvSpPr>
      <dsp:spPr>
        <a:xfrm>
          <a:off x="8538700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b="1" u="sng" kern="1200" dirty="0"/>
            <a:t>=0,5</a:t>
          </a:r>
          <a:endParaRPr lang="en-US" sz="2100" kern="1200" dirty="0"/>
        </a:p>
      </dsp:txBody>
      <dsp:txXfrm>
        <a:off x="8579874" y="2324648"/>
        <a:ext cx="2131497" cy="13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D5EA-6318-4AD3-9FF1-4FA95DB49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7CF00-0961-3EB0-086B-AF9785204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7743-79B7-9C49-CA61-C2260AE3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F1E7-8D76-FFCE-1AF5-D31BDD30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1575-C4F0-20C5-4F47-DE73744A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014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657F-7CD0-037F-589A-52CA2B88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49B1D-1825-A9D8-236B-FFD980FB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A541-79B0-07B4-2F95-78F5653F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0AFA-0D5A-CDE2-8657-D15E8E63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D3C1-044C-56B7-6AAA-5D621735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278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064EE-B88D-9794-A3D0-ABA130809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9702-3EBB-DC74-D05C-7A1C3815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CC63C-A965-AE7C-B106-1A33DE2A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9C46-F062-3CDB-7EDD-482F8B05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E32F-69D5-5290-DEFA-C8CA1A56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629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957D-A162-62F0-81CE-31F053D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0E89-044E-9F45-70D7-CEFB7C39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73A8-A937-EC82-F522-8698A7EC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AD54-5D83-FD24-27F0-FA04E2A7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3A4F-F107-21DE-3CDD-62AC02E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712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0CDA-EC4F-82F7-BE63-17FF8532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2FE84-A611-6E12-A0EF-C7793CFC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D73A-173E-0AD5-BA06-3BE1DFCC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7A51-0D2F-1982-1288-76E38379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6C31-A156-F656-BF2B-FC5B5D1A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1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A5FF-73A4-4805-C805-5318E9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A748-4B92-FD2D-A2A9-41A620B6E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B409D-E2A8-724B-ED57-54058A01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9850C-02EA-BABB-BB32-A1C633E0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D252-6DB6-5140-23B3-0841ADFC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8FB0-40EF-5FB8-60DB-8FAB53B3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374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5A63-E17F-89FF-0514-995863AC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853B6-9F14-BC03-00DB-B0D15B12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41AD2-31D6-789B-7075-0420BC20B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C6B45-9936-D1E3-7B80-989DE87AB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7957A-32EF-C75E-3709-BCAE5676E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A47FD-95F3-C1D1-6E71-9A05C780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6D24D-B0CC-3498-8C8A-9E1F8B0F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34A7-1337-E825-BDC7-F80A0A0A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27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1093-975B-4B5B-8A1D-311C30A3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85E53-43F0-EEB7-5D5F-68007002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55D79-227C-669B-258E-B87F4FF0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D692B-1933-CB42-EFE9-E163B3E6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089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8FDE5-ADA2-AACC-2444-9484D757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B669E-20AE-3376-C91E-2EB8C912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53A8-DAD3-B95A-FD63-AC34166F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1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81E5-D6A9-71B7-1313-8511455E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80E-FA7E-338E-7824-35FA97CF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5F4D8-B14D-A7A1-90B7-5C0F15220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C842F-E991-502A-7124-5E77E5C8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564C-E3E4-8E5B-AEFF-147AA42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C8B2E-4707-2ACC-D4AB-2E9BB278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399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AE05-CFD7-542F-218D-8B94C299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B566B-BF80-AEF7-C9A5-A676C88D0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2ED2-64DB-459E-2504-54AA68CA3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7B87-FC91-D067-1E3D-F9DB270B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BDC3-805A-BE5A-5F51-CAA953B5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0807B-AA46-0A6B-5CC5-45CCBDE3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29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2DEE9-FCF8-E467-0359-99210D3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B0E3-44DE-3C93-7AE4-71DA8676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D14C-4E33-F45B-2DBB-9135059BC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4A82B-4EF2-479B-AE40-77683E0A35C1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03AF-C708-8D24-57D6-8AE356774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C6A9D-262E-3269-ADED-D7A793E2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3ED89-F24A-4CFA-992F-258190FA6A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0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C634-4A49-21A2-2819-BF3E9632C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ZA" sz="480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E3070-8B3A-C1BF-E45F-18F5B2046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ZA">
                <a:solidFill>
                  <a:srgbClr val="FFFFFF"/>
                </a:solidFill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1959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1864B-0AAE-6227-8933-5FBD4986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ZA" sz="4000">
                <a:solidFill>
                  <a:srgbClr val="FFFFFF"/>
                </a:solidFill>
              </a:rPr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2A41-7BC9-8499-DBED-7206765C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2000" dirty="0"/>
              <a:t>P(</a:t>
            </a:r>
            <a:r>
              <a:rPr lang="en-ZA" sz="2000" dirty="0" err="1"/>
              <a:t>Apple|Yes</a:t>
            </a:r>
            <a:r>
              <a:rPr lang="en-ZA" sz="2000" dirty="0"/>
              <a:t>) = 3.1/3.1+3.2</a:t>
            </a:r>
          </a:p>
          <a:p>
            <a:pPr marL="0" indent="0">
              <a:buNone/>
            </a:pPr>
            <a:r>
              <a:rPr lang="en-ZA" sz="2000" dirty="0"/>
              <a:t>		=0,048/0,048+0,0</a:t>
            </a:r>
          </a:p>
          <a:p>
            <a:pPr marL="0" indent="0">
              <a:buNone/>
            </a:pPr>
            <a:r>
              <a:rPr lang="en-ZA" sz="2000" dirty="0"/>
              <a:t>		=0,048/0,048</a:t>
            </a:r>
          </a:p>
          <a:p>
            <a:pPr marL="0" indent="0">
              <a:buNone/>
            </a:pPr>
            <a:r>
              <a:rPr lang="en-ZA" sz="2000" dirty="0"/>
              <a:t>		</a:t>
            </a:r>
            <a:r>
              <a:rPr lang="en-ZA" sz="2000" b="1" i="1" u="sng" dirty="0"/>
              <a:t>= 1,0</a:t>
            </a:r>
          </a:p>
          <a:p>
            <a:pPr marL="0" indent="0">
              <a:buNone/>
            </a:pPr>
            <a:endParaRPr lang="en-ZA" sz="2000" b="1" i="1" u="sng"/>
          </a:p>
          <a:p>
            <a:pPr marL="0" indent="0">
              <a:buNone/>
            </a:pPr>
            <a:r>
              <a:rPr lang="en-ZA" sz="2000" dirty="0"/>
              <a:t>P(</a:t>
            </a:r>
            <a:r>
              <a:rPr lang="en-ZA" sz="2000" dirty="0" err="1"/>
              <a:t>Apple|No</a:t>
            </a:r>
            <a:r>
              <a:rPr lang="en-ZA" sz="2000" dirty="0"/>
              <a:t>) = 3.2/3.1+3.2</a:t>
            </a:r>
          </a:p>
          <a:p>
            <a:pPr marL="0" indent="0">
              <a:buNone/>
            </a:pPr>
            <a:r>
              <a:rPr lang="en-ZA" sz="2000" dirty="0"/>
              <a:t>		=0,0/ 0,048+0,0</a:t>
            </a:r>
          </a:p>
          <a:p>
            <a:pPr marL="0" indent="0">
              <a:buNone/>
            </a:pPr>
            <a:r>
              <a:rPr lang="en-ZA" sz="2000" dirty="0"/>
              <a:t>		=0,0/0,048</a:t>
            </a:r>
          </a:p>
          <a:p>
            <a:pPr marL="0" indent="0">
              <a:buNone/>
            </a:pPr>
            <a:r>
              <a:rPr lang="en-ZA" sz="2000" dirty="0"/>
              <a:t>		</a:t>
            </a:r>
            <a:r>
              <a:rPr lang="en-ZA" sz="2000" b="1" i="1" u="sng" dirty="0"/>
              <a:t>= 0,0</a:t>
            </a:r>
          </a:p>
        </p:txBody>
      </p:sp>
    </p:spTree>
    <p:extLst>
      <p:ext uri="{BB962C8B-B14F-4D97-AF65-F5344CB8AC3E}">
        <p14:creationId xmlns:p14="http://schemas.microsoft.com/office/powerpoint/2010/main" val="127691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BC99A-05CD-3619-8410-4A5B3707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ZA" sz="4000">
                <a:solidFill>
                  <a:srgbClr val="FFFFFF"/>
                </a:solidFill>
              </a:rPr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0C3E-0C0E-06E2-8B37-81BC6093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Since </a:t>
            </a:r>
            <a:r>
              <a:rPr lang="en-US" sz="2000" b="1" dirty="0"/>
              <a:t>P(Apple | Yes) &gt; P(Apple | No):</a:t>
            </a:r>
          </a:p>
          <a:p>
            <a:pPr marL="0" indent="0">
              <a:buNone/>
            </a:pPr>
            <a:r>
              <a:rPr lang="en-US" sz="2000" b="1" dirty="0"/>
              <a:t>Conclusion</a:t>
            </a:r>
            <a:r>
              <a:rPr lang="en-US" sz="2000" dirty="0"/>
              <a:t>: The new object (Red, Small, Rough, Light) is classified as </a:t>
            </a:r>
            <a:r>
              <a:rPr lang="en-US" sz="2000" b="1" dirty="0"/>
              <a:t>an Apple.</a:t>
            </a:r>
          </a:p>
          <a:p>
            <a:pPr marL="0" indent="0">
              <a:buNone/>
            </a:pPr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326372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EBE70-0F03-516A-4C3E-6589B1B1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247B2A-1FA6-4DEB-0255-3506C6B0D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73969"/>
              </p:ext>
            </p:extLst>
          </p:nvPr>
        </p:nvGraphicFramePr>
        <p:xfrm>
          <a:off x="865239" y="2112579"/>
          <a:ext cx="10496150" cy="4192815"/>
        </p:xfrm>
        <a:graphic>
          <a:graphicData uri="http://schemas.openxmlformats.org/drawingml/2006/table">
            <a:tbl>
              <a:tblPr/>
              <a:tblGrid>
                <a:gridCol w="2014040">
                  <a:extLst>
                    <a:ext uri="{9D8B030D-6E8A-4147-A177-3AD203B41FA5}">
                      <a16:colId xmlns:a16="http://schemas.microsoft.com/office/drawing/2014/main" val="1857990672"/>
                    </a:ext>
                  </a:extLst>
                </a:gridCol>
                <a:gridCol w="1946147">
                  <a:extLst>
                    <a:ext uri="{9D8B030D-6E8A-4147-A177-3AD203B41FA5}">
                      <a16:colId xmlns:a16="http://schemas.microsoft.com/office/drawing/2014/main" val="3208214461"/>
                    </a:ext>
                  </a:extLst>
                </a:gridCol>
                <a:gridCol w="2380872">
                  <a:extLst>
                    <a:ext uri="{9D8B030D-6E8A-4147-A177-3AD203B41FA5}">
                      <a16:colId xmlns:a16="http://schemas.microsoft.com/office/drawing/2014/main" val="2612309623"/>
                    </a:ext>
                  </a:extLst>
                </a:gridCol>
                <a:gridCol w="2192601">
                  <a:extLst>
                    <a:ext uri="{9D8B030D-6E8A-4147-A177-3AD203B41FA5}">
                      <a16:colId xmlns:a16="http://schemas.microsoft.com/office/drawing/2014/main" val="3387836896"/>
                    </a:ext>
                  </a:extLst>
                </a:gridCol>
                <a:gridCol w="1962490">
                  <a:extLst>
                    <a:ext uri="{9D8B030D-6E8A-4147-A177-3AD203B41FA5}">
                      <a16:colId xmlns:a16="http://schemas.microsoft.com/office/drawing/2014/main" val="3033024380"/>
                    </a:ext>
                  </a:extLst>
                </a:gridCol>
              </a:tblGrid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Color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Size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Texture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Weight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Apple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588789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Red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Small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Smooth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Light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Yes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510482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Green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Large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Rough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Heavy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No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112128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Red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Large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Smooth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Heavy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Yes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668728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Green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Small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Rough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Light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No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522536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Red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Small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Rough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Light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Yes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098637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Green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Large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Smooth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Heavy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No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818679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Red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Large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Rough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Heavy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Yes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941710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Green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Small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Smooth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Light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No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75697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Red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Small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Smooth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Heavy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Yes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878476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ZA" sz="1700"/>
                        <a:t>Green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Large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Rough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Light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700" dirty="0"/>
                        <a:t>No</a:t>
                      </a:r>
                    </a:p>
                  </a:txBody>
                  <a:tcPr marL="86628" marR="86628" marT="43314" marB="433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81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97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442A5-5A6A-C870-FC7D-6A1CAAE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ZA" sz="4000" dirty="0">
                <a:solidFill>
                  <a:srgbClr val="FFFFFF"/>
                </a:solidFill>
              </a:rPr>
              <a:t>PRIOR PROBABILITIES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CAC90-463B-1B73-8177-F4C54728A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1223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29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2E2F4-165E-3223-85F0-C18CF18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LIKELIHOOD PROBABILITIES 2.1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66E731-605E-1FA8-64B9-60F87EF01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2.1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Likelihood of Color=Red given Apple (P(Color=Red | Apple))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Count(Color=Red and Apple) = 5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Count(Apple) = 5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P(Color=Red | Apple) = 5/5 = </a:t>
            </a:r>
            <a:r>
              <a:rPr lang="en-US" altLang="en-US" sz="2000" b="1" dirty="0">
                <a:latin typeface="Arial"/>
                <a:cs typeface="Arial"/>
              </a:rPr>
              <a:t>1,0</a:t>
            </a:r>
            <a:endParaRPr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Likelihood of Size=Small given Apple (P(Size=Small | Apple))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Count(Size=Small and Apple) = 3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P(Size=Small | Apple) = 3/5 = </a:t>
            </a:r>
            <a:r>
              <a:rPr lang="en-US" altLang="en-US" sz="2000" b="1" dirty="0">
                <a:latin typeface="Arial"/>
                <a:cs typeface="Arial"/>
              </a:rPr>
              <a:t>0,6</a:t>
            </a:r>
            <a:endParaRPr lang="en-US" altLang="en-US" sz="2000" b="1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8B26B-2FFC-665D-00E6-CBDFD620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LIKELIHOOD PROBABILITIES 2.1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33E6DC-1972-634E-DFE9-158EBD2F1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2.1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Likelihood of Texture=Rough given Apple (P(Texture=Rough | Apple))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Count(Texture=Rough and Apple) = 2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P(Texture=Rough | Apple) = 2/5 = </a:t>
            </a:r>
            <a:r>
              <a:rPr lang="en-US" altLang="en-US" sz="2000" b="1" dirty="0">
                <a:latin typeface="Arial"/>
                <a:cs typeface="Arial"/>
              </a:rPr>
              <a:t>0,4</a:t>
            </a:r>
            <a:endParaRPr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Likelihood of Weight=Light given Apple (P(Weight=Light | Apple))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Count(Weight=Light and Apple) = 2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P(Weight=Light | Apple) = 2/5 = </a:t>
            </a:r>
            <a:r>
              <a:rPr lang="en-US" altLang="en-US" sz="2000" b="1" dirty="0">
                <a:latin typeface="Arial"/>
                <a:cs typeface="Arial"/>
              </a:rPr>
              <a:t>0,4</a:t>
            </a:r>
            <a:endParaRPr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BE3D6-3675-0878-8A72-8222E1E1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ZA" sz="4000">
                <a:solidFill>
                  <a:srgbClr val="FFFFFF"/>
                </a:solidFill>
              </a:rPr>
              <a:t>LIKELIHOOD PROBABILITIES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D3A3-A4A6-A28A-6C9F-A8F4BF9C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2000" b="1" dirty="0"/>
              <a:t>2.2</a:t>
            </a:r>
          </a:p>
          <a:p>
            <a:r>
              <a:rPr lang="en-US" sz="2000" dirty="0"/>
              <a:t>P(Color=Red | Not Apple) </a:t>
            </a:r>
          </a:p>
          <a:p>
            <a:pPr marL="0" indent="0">
              <a:buNone/>
            </a:pPr>
            <a:r>
              <a:rPr lang="es-ES" sz="2000" dirty="0"/>
              <a:t>  (1 - P(Color=Red | Apple)) =</a:t>
            </a:r>
            <a:r>
              <a:rPr lang="en-ZA" sz="2000" dirty="0"/>
              <a:t>(1 - 1)</a:t>
            </a:r>
          </a:p>
          <a:p>
            <a:pPr marL="0" indent="0">
              <a:buNone/>
            </a:pPr>
            <a:r>
              <a:rPr lang="en-ZA" sz="2000" dirty="0"/>
              <a:t>  </a:t>
            </a:r>
            <a:r>
              <a:rPr lang="en-ZA" sz="2000" b="1" u="sng" dirty="0"/>
              <a:t>= 0,0</a:t>
            </a:r>
            <a:endParaRPr lang="en-US" sz="2000" b="1" u="sng" dirty="0"/>
          </a:p>
          <a:p>
            <a:r>
              <a:rPr lang="en-US" sz="2000" dirty="0"/>
              <a:t>P(Size=Small | Not Apple)  </a:t>
            </a:r>
          </a:p>
          <a:p>
            <a:pPr marL="0" indent="0">
              <a:buNone/>
            </a:pPr>
            <a:r>
              <a:rPr lang="en-US" sz="2000" dirty="0"/>
              <a:t>    (1 - P(Size=Small | Apple))=(1-0,6)</a:t>
            </a:r>
          </a:p>
          <a:p>
            <a:pPr marL="0" indent="0">
              <a:buNone/>
            </a:pPr>
            <a:r>
              <a:rPr lang="en-US" sz="2000" dirty="0"/>
              <a:t>    </a:t>
            </a:r>
            <a:r>
              <a:rPr lang="en-US" sz="2000" b="1" u="sng" dirty="0"/>
              <a:t>= 0,4</a:t>
            </a:r>
          </a:p>
          <a:p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173958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BBC5A-AB69-23C2-7336-4715050A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ZA" sz="4000">
                <a:solidFill>
                  <a:srgbClr val="FFFFFF"/>
                </a:solidFill>
              </a:rPr>
              <a:t>LIKELIHOOD PROBABILITIES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50EE-076A-1278-2762-EA52CB93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P(Texture=Rough | Not Apple) </a:t>
            </a:r>
          </a:p>
          <a:p>
            <a:pPr marL="0" indent="0">
              <a:buNone/>
            </a:pPr>
            <a:r>
              <a:rPr lang="en-US" sz="2000"/>
              <a:t>    (1 - P(Texture=Rough | Apple)) =( 1- 0,4)</a:t>
            </a:r>
          </a:p>
          <a:p>
            <a:pPr marL="0" indent="0">
              <a:buNone/>
            </a:pPr>
            <a:r>
              <a:rPr lang="en-US" sz="2000"/>
              <a:t>   </a:t>
            </a:r>
            <a:r>
              <a:rPr lang="en-US" sz="2000" b="1" u="sng"/>
              <a:t>= 0,6</a:t>
            </a:r>
          </a:p>
          <a:p>
            <a:r>
              <a:rPr lang="en-US" sz="2000"/>
              <a:t> P(Weight=Light | Not Apple)</a:t>
            </a:r>
          </a:p>
          <a:p>
            <a:pPr marL="0" indent="0">
              <a:buNone/>
            </a:pPr>
            <a:r>
              <a:rPr lang="en-US" sz="2000"/>
              <a:t>      (1 - P(Weight=Light | Apple)) = ( 1 – 0,4)</a:t>
            </a:r>
          </a:p>
          <a:p>
            <a:pPr marL="0" indent="0">
              <a:buNone/>
            </a:pPr>
            <a:r>
              <a:rPr lang="en-US" sz="2000"/>
              <a:t>     </a:t>
            </a:r>
            <a:r>
              <a:rPr lang="en-US" sz="2000" b="1" u="sng"/>
              <a:t>= 0,6</a:t>
            </a:r>
            <a:endParaRPr lang="en-ZA" sz="2000" b="1" u="sng"/>
          </a:p>
          <a:p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361553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B3B47-B87C-2BDD-1E42-0FEEE58A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PROSTERIOR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0DA1-789C-8DF0-9758-A8E01CE2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2000" b="1" dirty="0"/>
              <a:t>3.1</a:t>
            </a:r>
          </a:p>
          <a:p>
            <a:r>
              <a:rPr lang="en-ZA" sz="2000" b="1" dirty="0"/>
              <a:t>Posterior probability of Apple given features (P(Apple | Features))</a:t>
            </a:r>
            <a:r>
              <a:rPr lang="en-ZA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2000" dirty="0"/>
              <a:t>P(Apple | Features) = P(Apple) * P(</a:t>
            </a:r>
            <a:r>
              <a:rPr lang="en-ZA" sz="2000" dirty="0" err="1"/>
              <a:t>Color</a:t>
            </a:r>
            <a:r>
              <a:rPr lang="en-ZA" sz="2000" dirty="0"/>
              <a:t>=Red | Apple) * P(Size=Small | Apple) * P(Texture=Rough | Apple) * P(Weight=Light | Apple)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2000" dirty="0"/>
              <a:t>P(Apple | Features) = 0.5 * 1.0 * 0.6 * 0.4 * 0.4</a:t>
            </a:r>
          </a:p>
          <a:p>
            <a:r>
              <a:rPr lang="en-ZA" sz="2000" dirty="0"/>
              <a:t>P(Apple | Features) = </a:t>
            </a:r>
            <a:r>
              <a:rPr lang="en-ZA" sz="2000" b="1" dirty="0"/>
              <a:t>0,048</a:t>
            </a:r>
          </a:p>
          <a:p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45437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41368-1A5B-C984-B812-D3378220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PROSTERIOR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2C16-B5BD-D1D4-9D7A-FA3366CD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2000" b="1" dirty="0"/>
              <a:t>3.2</a:t>
            </a:r>
          </a:p>
          <a:p>
            <a:r>
              <a:rPr lang="en-ZA" sz="2000" b="1" dirty="0"/>
              <a:t>Posterior probability of Not Apple given features (P(Not Apple | Features))</a:t>
            </a:r>
            <a:r>
              <a:rPr lang="en-ZA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2000" dirty="0"/>
              <a:t>P(Not Apple | Features) = P(Not Apple) * P(</a:t>
            </a:r>
            <a:r>
              <a:rPr lang="en-ZA" sz="2000" dirty="0" err="1"/>
              <a:t>Color</a:t>
            </a:r>
            <a:r>
              <a:rPr lang="en-ZA" sz="2000" dirty="0"/>
              <a:t>=Red | Not Apple) * P(Size=Small | Not Apple) * P(Texture=Rough | Not Apple) * P(Weight=Light | Not Apple)</a:t>
            </a:r>
          </a:p>
          <a:p>
            <a:r>
              <a:rPr lang="en-ZA" sz="2000" dirty="0"/>
              <a:t>P(Not Apple | Features) = 0.5 * 0.0 * 0.4 * 0.6 * 0.6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2000" dirty="0"/>
              <a:t>P(Not Apple | Features) = </a:t>
            </a:r>
            <a:r>
              <a:rPr lang="en-ZA" sz="2000" b="1" dirty="0"/>
              <a:t>0,0</a:t>
            </a:r>
          </a:p>
          <a:p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244757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645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MACHINE LEARNING</vt:lpstr>
      <vt:lpstr>DATASET</vt:lpstr>
      <vt:lpstr>PRIOR PROBABILITIES 1</vt:lpstr>
      <vt:lpstr>LIKELIHOOD PROBABILITIES 2.1</vt:lpstr>
      <vt:lpstr>LIKELIHOOD PROBABILITIES 2.1</vt:lpstr>
      <vt:lpstr>LIKELIHOOD PROBABILITIES 2.2</vt:lpstr>
      <vt:lpstr>LIKELIHOOD PROBABILITIES 2.2</vt:lpstr>
      <vt:lpstr>PROSTERIOR PROBABILITIES</vt:lpstr>
      <vt:lpstr>PROSTERIOR PROBABILITIES</vt:lpstr>
      <vt:lpstr>DECISION</vt:lpstr>
      <vt:lpstr>DECISION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THANDOLWETHU MATSEBULA</dc:creator>
  <cp:lastModifiedBy>THANDOLWETHU MATSEBULA</cp:lastModifiedBy>
  <cp:revision>66</cp:revision>
  <dcterms:created xsi:type="dcterms:W3CDTF">2024-06-18T14:21:37Z</dcterms:created>
  <dcterms:modified xsi:type="dcterms:W3CDTF">2024-06-20T21:10:58Z</dcterms:modified>
</cp:coreProperties>
</file>