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8C6D1-7A69-42C0-8983-79A7792CCF02}" type="datetimeFigureOut">
              <a:rPr lang="fr-FR" smtClean="0"/>
              <a:t>17/01/2023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C66AB-AA61-460E-823F-DAD4E1E6A9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83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C498-4ADD-430B-B385-FF94DA116586}" type="datetime1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97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2EF6-8481-4848-9A9A-6821C6FA55C9}" type="datetime1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04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2936-1945-4B0F-B734-276B89A2D395}" type="datetime1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8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B0C0-06D2-4751-853F-8D4AD187D0EA}" type="datetime1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79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569C-1979-4BC6-BD61-B03C466017AE}" type="datetime1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78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F3A-ADD0-4E4B-A1BF-FB6E7037E06C}" type="datetime1">
              <a:rPr lang="fr-FR" smtClean="0"/>
              <a:t>17/01/2023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5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5C-AA8E-43EE-9B7C-0AB7827E5778}" type="datetime1">
              <a:rPr lang="fr-FR" smtClean="0"/>
              <a:t>17/01/2023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57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037-773D-46B2-B31F-E802BF4DAC7C}" type="datetime1">
              <a:rPr lang="fr-FR" smtClean="0"/>
              <a:t>17/01/2023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0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00D5-76C0-4215-B5A1-ACEC3FA8B7CA}" type="datetime1">
              <a:rPr lang="fr-FR" smtClean="0"/>
              <a:t>17/01/2023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82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75E9-3984-4009-BD86-A77DC14E1780}" type="datetime1">
              <a:rPr lang="fr-FR" smtClean="0"/>
              <a:t>17/01/2023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75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2DD5-7AB6-47F8-8B58-F0EEFAA7879D}" type="datetime1">
              <a:rPr lang="fr-FR" smtClean="0"/>
              <a:t>17/01/2023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14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D4A6-2207-427A-90DE-242999A18319}" type="datetime1">
              <a:rPr lang="fr-FR" smtClean="0"/>
              <a:t>17/01/2023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E96C-3CAE-4670-BD88-EB49895480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31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6446" y="6121723"/>
            <a:ext cx="12578317" cy="925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4428" y="6425572"/>
            <a:ext cx="540488" cy="365125"/>
          </a:xfrm>
        </p:spPr>
        <p:txBody>
          <a:bodyPr/>
          <a:lstStyle/>
          <a:p>
            <a:fld id="{61EBE96C-3CAE-4670-BD88-EB49895480FA}" type="slidenum">
              <a:rPr lang="fr-FR" sz="2000" smtClean="0">
                <a:solidFill>
                  <a:schemeClr val="bg1"/>
                </a:solidFill>
              </a:rPr>
              <a:t>1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150114"/>
            <a:ext cx="32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Nolan BEN YAHYA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Quentin DELCHIAPPO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3666" y="-137309"/>
            <a:ext cx="12578317" cy="137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90993" y="271035"/>
            <a:ext cx="10843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Projet SAE 3.02 – Développement d’une application communicante</a:t>
            </a:r>
            <a:endParaRPr lang="fr-FR" sz="3000" b="1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78" y="3766618"/>
            <a:ext cx="1567417" cy="156741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89" y="3565949"/>
            <a:ext cx="1796684" cy="196875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61" y="3807448"/>
            <a:ext cx="1822662" cy="148575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166827" y="2122664"/>
            <a:ext cx="7691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/>
              <a:t>Application de gestion d’un dossier d’étudiants</a:t>
            </a:r>
            <a:endParaRPr lang="fr-FR" sz="3000" b="1" dirty="0"/>
          </a:p>
        </p:txBody>
      </p:sp>
    </p:spTree>
    <p:extLst>
      <p:ext uri="{BB962C8B-B14F-4D97-AF65-F5344CB8AC3E}">
        <p14:creationId xmlns:p14="http://schemas.microsoft.com/office/powerpoint/2010/main" val="40803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6446" y="6121723"/>
            <a:ext cx="12578317" cy="925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4428" y="6425572"/>
            <a:ext cx="540488" cy="365125"/>
          </a:xfrm>
        </p:spPr>
        <p:txBody>
          <a:bodyPr/>
          <a:lstStyle/>
          <a:p>
            <a:fld id="{61EBE96C-3CAE-4670-BD88-EB49895480FA}" type="slidenum">
              <a:rPr lang="fr-FR" sz="2000" smtClean="0">
                <a:solidFill>
                  <a:schemeClr val="bg1"/>
                </a:solidFill>
              </a:rPr>
              <a:t>10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150114"/>
            <a:ext cx="32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Nolan BEN YAHYA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Quentin DELCHIAPPO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3667" y="-137309"/>
            <a:ext cx="12578317" cy="137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769894" y="2543674"/>
            <a:ext cx="8691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/>
              <a:t>Démonstration en direct de l’application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146004" y="271035"/>
            <a:ext cx="5733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Démonstration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59" y="3610005"/>
            <a:ext cx="1903704" cy="19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6446" y="6121723"/>
            <a:ext cx="12578317" cy="925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4428" y="6425572"/>
            <a:ext cx="540488" cy="365125"/>
          </a:xfrm>
        </p:spPr>
        <p:txBody>
          <a:bodyPr/>
          <a:lstStyle/>
          <a:p>
            <a:fld id="{61EBE96C-3CAE-4670-BD88-EB49895480FA}" type="slidenum">
              <a:rPr lang="fr-FR" sz="2000" smtClean="0">
                <a:solidFill>
                  <a:schemeClr val="bg1"/>
                </a:solidFill>
              </a:rPr>
              <a:t>2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150114"/>
            <a:ext cx="32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Nolan BEN YAHYA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Quentin DELCHIAPPO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3666" y="-137309"/>
            <a:ext cx="12578317" cy="137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135081" y="271035"/>
            <a:ext cx="1960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Sommaire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09403" y="1858440"/>
            <a:ext cx="3394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 smtClean="0"/>
              <a:t>Base de données</a:t>
            </a:r>
            <a:endParaRPr lang="fr-FR" sz="3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809403" y="2451999"/>
            <a:ext cx="3661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 smtClean="0"/>
              <a:t>Page de connexion</a:t>
            </a:r>
            <a:endParaRPr lang="fr-FR" sz="3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809403" y="3045558"/>
            <a:ext cx="3661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 smtClean="0"/>
              <a:t>Page de navigation</a:t>
            </a:r>
            <a:endParaRPr lang="fr-FR" sz="3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809403" y="3639117"/>
            <a:ext cx="5054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 smtClean="0"/>
              <a:t>Page d’ajout d’un étudiant</a:t>
            </a:r>
            <a:endParaRPr lang="fr-FR" sz="3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809402" y="4826237"/>
            <a:ext cx="6615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 smtClean="0"/>
              <a:t>Page de visualisation d’un étudiant</a:t>
            </a:r>
            <a:endParaRPr lang="fr-FR" sz="3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809403" y="4232676"/>
            <a:ext cx="5460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 smtClean="0"/>
              <a:t>Page de liste des étudiants</a:t>
            </a:r>
            <a:endParaRPr lang="fr-FR" sz="3000" b="1" dirty="0"/>
          </a:p>
        </p:txBody>
      </p:sp>
      <p:pic>
        <p:nvPicPr>
          <p:cNvPr id="1026" name="Picture 2" descr="https://cdn.discordapp.com/attachments/1030197417330626671/1064701852983251035/1236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69" y="1812554"/>
            <a:ext cx="350519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6446" y="6121723"/>
            <a:ext cx="12578317" cy="925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4428" y="6425572"/>
            <a:ext cx="540488" cy="365125"/>
          </a:xfrm>
        </p:spPr>
        <p:txBody>
          <a:bodyPr/>
          <a:lstStyle/>
          <a:p>
            <a:fld id="{61EBE96C-3CAE-4670-BD88-EB49895480FA}" type="slidenum">
              <a:rPr lang="fr-FR" sz="2000" smtClean="0">
                <a:solidFill>
                  <a:schemeClr val="bg1"/>
                </a:solidFill>
              </a:rPr>
              <a:t>3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150114"/>
            <a:ext cx="32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Nolan BEN YAHYA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Quentin DELCHIAPPO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3666" y="-137309"/>
            <a:ext cx="12578317" cy="137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58609" y="271035"/>
            <a:ext cx="29137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Base de données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0" y="1691587"/>
            <a:ext cx="5343525" cy="39719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421" y="1855201"/>
            <a:ext cx="4704314" cy="145438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44" y="3896907"/>
            <a:ext cx="1796684" cy="196875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24" y="4062218"/>
            <a:ext cx="1822662" cy="1485759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8281407" y="4808601"/>
            <a:ext cx="114831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6446" y="6121723"/>
            <a:ext cx="12578317" cy="925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4428" y="6425572"/>
            <a:ext cx="540488" cy="365125"/>
          </a:xfrm>
        </p:spPr>
        <p:txBody>
          <a:bodyPr/>
          <a:lstStyle/>
          <a:p>
            <a:fld id="{61EBE96C-3CAE-4670-BD88-EB49895480FA}" type="slidenum">
              <a:rPr lang="fr-FR" sz="2000" smtClean="0">
                <a:solidFill>
                  <a:schemeClr val="bg1"/>
                </a:solidFill>
              </a:rPr>
              <a:t>4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150114"/>
            <a:ext cx="32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Nolan BEN YAHYA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Quentin DELCHIAPPO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3666" y="-137309"/>
            <a:ext cx="12578317" cy="137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516066" y="279099"/>
            <a:ext cx="3198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Page de connexion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8" y="1789805"/>
            <a:ext cx="2674305" cy="3775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82" y="2181982"/>
            <a:ext cx="6010488" cy="126112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944" y="4212799"/>
            <a:ext cx="7492164" cy="76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6446" y="6121723"/>
            <a:ext cx="12578317" cy="925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4428" y="6425572"/>
            <a:ext cx="540488" cy="365125"/>
          </a:xfrm>
        </p:spPr>
        <p:txBody>
          <a:bodyPr/>
          <a:lstStyle/>
          <a:p>
            <a:fld id="{61EBE96C-3CAE-4670-BD88-EB49895480FA}" type="slidenum">
              <a:rPr lang="fr-FR" sz="2000" smtClean="0">
                <a:solidFill>
                  <a:schemeClr val="bg1"/>
                </a:solidFill>
              </a:rPr>
              <a:t>5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150114"/>
            <a:ext cx="32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Nolan BEN YAHYA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Quentin DELCHIAPPO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3666" y="-137309"/>
            <a:ext cx="12578317" cy="137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516066" y="271035"/>
            <a:ext cx="3198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Page de navigation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5" y="1789805"/>
            <a:ext cx="2669810" cy="3775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4316429" y="2115884"/>
            <a:ext cx="6796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En-tête retrouvé sur toutes les fenêtres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316429" y="2672312"/>
            <a:ext cx="6796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Bouton retour (enfant du </a:t>
            </a:r>
            <a:r>
              <a:rPr lang="fr-FR" sz="3000" dirty="0" err="1" smtClean="0"/>
              <a:t>BoxLayout</a:t>
            </a:r>
            <a:r>
              <a:rPr lang="fr-FR" sz="3000" dirty="0" smtClean="0"/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316429" y="3226310"/>
            <a:ext cx="6796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err="1" smtClean="0"/>
              <a:t>BoxLayout</a:t>
            </a:r>
            <a:r>
              <a:rPr lang="fr-FR" sz="3000" dirty="0" smtClean="0"/>
              <a:t> vertical général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29" y="4473349"/>
            <a:ext cx="6661353" cy="4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6446" y="6121723"/>
            <a:ext cx="12578317" cy="925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4428" y="6425572"/>
            <a:ext cx="540488" cy="365125"/>
          </a:xfrm>
        </p:spPr>
        <p:txBody>
          <a:bodyPr/>
          <a:lstStyle/>
          <a:p>
            <a:fld id="{61EBE96C-3CAE-4670-BD88-EB49895480FA}" type="slidenum">
              <a:rPr lang="fr-FR" sz="2000" smtClean="0">
                <a:solidFill>
                  <a:schemeClr val="bg1"/>
                </a:solidFill>
              </a:rPr>
              <a:t>6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150114"/>
            <a:ext cx="32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Nolan BEN YAHYA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Quentin DELCHIAPPO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3666" y="-137309"/>
            <a:ext cx="12578317" cy="137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939748" y="271035"/>
            <a:ext cx="4351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Page d’ajout d’un étudiant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8" y="1807770"/>
            <a:ext cx="2646623" cy="37395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012" y="2409260"/>
            <a:ext cx="8299927" cy="67387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309" y="3604737"/>
            <a:ext cx="5286473" cy="13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6446" y="6121723"/>
            <a:ext cx="12578317" cy="925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4428" y="6425572"/>
            <a:ext cx="540488" cy="365125"/>
          </a:xfrm>
        </p:spPr>
        <p:txBody>
          <a:bodyPr/>
          <a:lstStyle/>
          <a:p>
            <a:fld id="{61EBE96C-3CAE-4670-BD88-EB49895480FA}" type="slidenum">
              <a:rPr lang="fr-FR" sz="2000" smtClean="0">
                <a:solidFill>
                  <a:schemeClr val="bg1"/>
                </a:solidFill>
              </a:rPr>
              <a:t>7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150114"/>
            <a:ext cx="32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Nolan BEN YAHYA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Quentin DELCHIAPPO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3666" y="-137309"/>
            <a:ext cx="12578317" cy="137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939748" y="271035"/>
            <a:ext cx="4351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Page d’ajout d’un étudiant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8" y="1789805"/>
            <a:ext cx="2646623" cy="3775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4156940" y="2291947"/>
            <a:ext cx="6796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Gestion des erreurs 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156940" y="3400348"/>
            <a:ext cx="6796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Étudiant existe déjà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156940" y="3954751"/>
            <a:ext cx="6796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Moyenne invalide (&lt; 0 ou &gt; 20)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156940" y="4509154"/>
            <a:ext cx="6796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Âge invalide (&lt; 17 ou &gt; 100)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156940" y="2845945"/>
            <a:ext cx="6796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smtClean="0"/>
              <a:t>Champ(s) vide(s)</a:t>
            </a:r>
          </a:p>
        </p:txBody>
      </p:sp>
    </p:spTree>
    <p:extLst>
      <p:ext uri="{BB962C8B-B14F-4D97-AF65-F5344CB8AC3E}">
        <p14:creationId xmlns:p14="http://schemas.microsoft.com/office/powerpoint/2010/main" val="4322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6446" y="6121723"/>
            <a:ext cx="12578317" cy="925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4428" y="6425572"/>
            <a:ext cx="540488" cy="365125"/>
          </a:xfrm>
        </p:spPr>
        <p:txBody>
          <a:bodyPr/>
          <a:lstStyle/>
          <a:p>
            <a:fld id="{61EBE96C-3CAE-4670-BD88-EB49895480FA}" type="slidenum">
              <a:rPr lang="fr-FR" sz="2000" smtClean="0">
                <a:solidFill>
                  <a:schemeClr val="bg1"/>
                </a:solidFill>
              </a:rPr>
              <a:t>8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150114"/>
            <a:ext cx="32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Nolan BEN YAHYA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Quentin DELCHIAPPO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3666" y="-137309"/>
            <a:ext cx="12578317" cy="137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803990" y="271035"/>
            <a:ext cx="4417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Page de liste des étudiants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8" y="1811547"/>
            <a:ext cx="2646623" cy="37320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90" y="2061507"/>
            <a:ext cx="3242954" cy="74397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90" y="3469073"/>
            <a:ext cx="7618738" cy="32497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3803990" y="4498783"/>
            <a:ext cx="6796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Ajout des instances dans un </a:t>
            </a:r>
            <a:r>
              <a:rPr lang="fr-FR" sz="3000" dirty="0" err="1" smtClean="0"/>
              <a:t>StackLayout</a:t>
            </a:r>
            <a:endParaRPr lang="fr-FR" sz="3000" dirty="0" smtClean="0"/>
          </a:p>
        </p:txBody>
      </p:sp>
    </p:spTree>
    <p:extLst>
      <p:ext uri="{BB962C8B-B14F-4D97-AF65-F5344CB8AC3E}">
        <p14:creationId xmlns:p14="http://schemas.microsoft.com/office/powerpoint/2010/main" val="41822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6446" y="6121723"/>
            <a:ext cx="12578317" cy="925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504428" y="6425572"/>
            <a:ext cx="540488" cy="365125"/>
          </a:xfrm>
        </p:spPr>
        <p:txBody>
          <a:bodyPr/>
          <a:lstStyle/>
          <a:p>
            <a:fld id="{61EBE96C-3CAE-4670-BD88-EB49895480FA}" type="slidenum">
              <a:rPr lang="fr-FR" sz="2000" smtClean="0">
                <a:solidFill>
                  <a:schemeClr val="bg1"/>
                </a:solidFill>
              </a:rPr>
              <a:t>9</a:t>
            </a:fld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150114"/>
            <a:ext cx="325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</a:rPr>
              <a:t>Nolan BEN YAHYA</a:t>
            </a:r>
          </a:p>
          <a:p>
            <a:r>
              <a:rPr lang="fr-FR" sz="2000" b="1" dirty="0" smtClean="0">
                <a:solidFill>
                  <a:schemeClr val="bg1"/>
                </a:solidFill>
              </a:rPr>
              <a:t>Quentin DELCHIAPPO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3666" y="-137309"/>
            <a:ext cx="12578317" cy="13706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146004" y="271035"/>
            <a:ext cx="5733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Page de visualisation d’un étudiant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2" y="1811547"/>
            <a:ext cx="2641275" cy="37320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ZoneTexte 16"/>
          <p:cNvSpPr txBox="1"/>
          <p:nvPr/>
        </p:nvSpPr>
        <p:spPr>
          <a:xfrm>
            <a:off x="3765770" y="1803682"/>
            <a:ext cx="7738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Visualisation des informations d’un étudiant spécifique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70" y="4737293"/>
            <a:ext cx="7077869" cy="724078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765770" y="2460000"/>
            <a:ext cx="7738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Ajout de moyennes (tests et erreurs)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765770" y="3772636"/>
            <a:ext cx="7738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Suppression des moyennes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765770" y="3116318"/>
            <a:ext cx="77386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Visualisation des moyennes de l’étudiant</a:t>
            </a:r>
          </a:p>
        </p:txBody>
      </p:sp>
    </p:spTree>
    <p:extLst>
      <p:ext uri="{BB962C8B-B14F-4D97-AF65-F5344CB8AC3E}">
        <p14:creationId xmlns:p14="http://schemas.microsoft.com/office/powerpoint/2010/main" val="23545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202</Words>
  <Application>Microsoft Office PowerPoint</Application>
  <PresentationFormat>Grand écran</PresentationFormat>
  <Paragraphs>61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 YAHYA Nolan</dc:creator>
  <cp:lastModifiedBy>BEN YAHYA Nolan</cp:lastModifiedBy>
  <cp:revision>6</cp:revision>
  <dcterms:created xsi:type="dcterms:W3CDTF">2023-01-16T23:42:49Z</dcterms:created>
  <dcterms:modified xsi:type="dcterms:W3CDTF">2023-01-17T00:29:18Z</dcterms:modified>
</cp:coreProperties>
</file>