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953C7-044B-46AB-B04C-536881B2EA61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14DD2A38-4CAA-45E9-B317-49D28028C89F}">
      <dgm:prSet phldrT="[Texte]"/>
      <dgm:spPr/>
      <dgm:t>
        <a:bodyPr/>
        <a:lstStyle/>
        <a:p>
          <a:r>
            <a:rPr lang="fr-BE" dirty="0" err="1" smtClean="0"/>
            <a:t>Data_creation</a:t>
          </a:r>
          <a:endParaRPr lang="fr-BE" dirty="0"/>
        </a:p>
      </dgm:t>
    </dgm:pt>
    <dgm:pt modelId="{B531193E-9C87-40B1-814A-AAA852C15450}" type="parTrans" cxnId="{D15E8E9D-9D65-4C22-A34A-903B2B4DF0AD}">
      <dgm:prSet/>
      <dgm:spPr/>
      <dgm:t>
        <a:bodyPr/>
        <a:lstStyle/>
        <a:p>
          <a:endParaRPr lang="fr-BE"/>
        </a:p>
      </dgm:t>
    </dgm:pt>
    <dgm:pt modelId="{26D2DD86-A560-43E3-8330-3F3848AE420A}" type="sibTrans" cxnId="{D15E8E9D-9D65-4C22-A34A-903B2B4DF0AD}">
      <dgm:prSet/>
      <dgm:spPr/>
      <dgm:t>
        <a:bodyPr/>
        <a:lstStyle/>
        <a:p>
          <a:endParaRPr lang="fr-BE"/>
        </a:p>
      </dgm:t>
    </dgm:pt>
    <dgm:pt modelId="{4C55AB6C-DEE4-43BC-812E-5C8A1B193AB9}">
      <dgm:prSet phldrT="[Texte]" custT="1"/>
      <dgm:spPr/>
      <dgm:t>
        <a:bodyPr/>
        <a:lstStyle/>
        <a:p>
          <a:r>
            <a:rPr lang="fr-BE" sz="1200" dirty="0" err="1" smtClean="0"/>
            <a:t>play</a:t>
          </a:r>
          <a:endParaRPr lang="fr-BE" sz="1600" dirty="0"/>
        </a:p>
      </dgm:t>
    </dgm:pt>
    <dgm:pt modelId="{E019AB8B-3407-4DEC-A090-0741E23C7FC6}" type="parTrans" cxnId="{E2B61BE9-AB42-4FA4-8A39-0CA3EBA81318}">
      <dgm:prSet/>
      <dgm:spPr/>
      <dgm:t>
        <a:bodyPr/>
        <a:lstStyle/>
        <a:p>
          <a:endParaRPr lang="fr-BE"/>
        </a:p>
      </dgm:t>
    </dgm:pt>
    <dgm:pt modelId="{3D83CB30-6860-4816-883D-79FD05BE2A05}" type="sibTrans" cxnId="{E2B61BE9-AB42-4FA4-8A39-0CA3EBA81318}">
      <dgm:prSet/>
      <dgm:spPr/>
      <dgm:t>
        <a:bodyPr/>
        <a:lstStyle/>
        <a:p>
          <a:endParaRPr lang="fr-BE"/>
        </a:p>
      </dgm:t>
    </dgm:pt>
    <dgm:pt modelId="{0B6DA084-4A48-48FA-85C0-44D33E18D7F8}">
      <dgm:prSet phldrT="[Texte]" custT="1"/>
      <dgm:spPr/>
      <dgm:t>
        <a:bodyPr/>
        <a:lstStyle/>
        <a:p>
          <a:r>
            <a:rPr lang="fr-BE" sz="1400" dirty="0" err="1" smtClean="0"/>
            <a:t>Logo_and_rules_display</a:t>
          </a:r>
          <a:endParaRPr lang="fr-BE" sz="1400" dirty="0"/>
        </a:p>
      </dgm:t>
    </dgm:pt>
    <dgm:pt modelId="{CBF2FD31-330A-4701-AC18-9A7F508FF40A}" type="parTrans" cxnId="{96689101-61B7-4B16-B827-0E58A6F3A6A2}">
      <dgm:prSet/>
      <dgm:spPr/>
      <dgm:t>
        <a:bodyPr/>
        <a:lstStyle/>
        <a:p>
          <a:endParaRPr lang="fr-BE"/>
        </a:p>
      </dgm:t>
    </dgm:pt>
    <dgm:pt modelId="{91CCD38C-960A-4DD9-B96F-1A426DBAF685}" type="sibTrans" cxnId="{96689101-61B7-4B16-B827-0E58A6F3A6A2}">
      <dgm:prSet/>
      <dgm:spPr/>
      <dgm:t>
        <a:bodyPr/>
        <a:lstStyle/>
        <a:p>
          <a:endParaRPr lang="fr-BE"/>
        </a:p>
      </dgm:t>
    </dgm:pt>
    <dgm:pt modelId="{8EAE5C60-577F-4BDC-9889-F8E6A5F7333F}">
      <dgm:prSet phldrT="[Texte]"/>
      <dgm:spPr/>
      <dgm:t>
        <a:bodyPr/>
        <a:lstStyle/>
        <a:p>
          <a:r>
            <a:rPr lang="fr-BE" dirty="0" err="1" smtClean="0"/>
            <a:t>Split_and_sort_input</a:t>
          </a:r>
          <a:endParaRPr lang="fr-BE" dirty="0"/>
        </a:p>
      </dgm:t>
    </dgm:pt>
    <dgm:pt modelId="{1F6520B0-6D57-4D11-8611-6E729878C856}" type="parTrans" cxnId="{09D525B0-0392-4940-BA8A-C01BCDDB9FA9}">
      <dgm:prSet/>
      <dgm:spPr/>
      <dgm:t>
        <a:bodyPr/>
        <a:lstStyle/>
        <a:p>
          <a:endParaRPr lang="fr-BE"/>
        </a:p>
      </dgm:t>
    </dgm:pt>
    <dgm:pt modelId="{97BC23B1-8732-4869-A90A-4F1D2ECBD0B3}" type="sibTrans" cxnId="{09D525B0-0392-4940-BA8A-C01BCDDB9FA9}">
      <dgm:prSet/>
      <dgm:spPr/>
      <dgm:t>
        <a:bodyPr/>
        <a:lstStyle/>
        <a:p>
          <a:endParaRPr lang="fr-BE"/>
        </a:p>
      </dgm:t>
    </dgm:pt>
    <dgm:pt modelId="{F5CF9BB2-4DF8-4123-A4F1-B569E4022B94}">
      <dgm:prSet phldrT="[Texte]" custT="1"/>
      <dgm:spPr/>
      <dgm:t>
        <a:bodyPr/>
        <a:lstStyle/>
        <a:p>
          <a:r>
            <a:rPr lang="fr-BE" sz="1200" dirty="0" err="1" smtClean="0"/>
            <a:t>attack</a:t>
          </a:r>
          <a:endParaRPr lang="fr-BE" sz="1200" dirty="0"/>
        </a:p>
      </dgm:t>
    </dgm:pt>
    <dgm:pt modelId="{B82C9EFA-3E2E-45D0-A0F1-7C8B5340C5C3}" type="parTrans" cxnId="{102DE34D-D238-4D6E-8278-68713C770D8E}">
      <dgm:prSet/>
      <dgm:spPr/>
      <dgm:t>
        <a:bodyPr/>
        <a:lstStyle/>
        <a:p>
          <a:endParaRPr lang="fr-BE"/>
        </a:p>
      </dgm:t>
    </dgm:pt>
    <dgm:pt modelId="{07C305EB-8C05-4317-8AAA-66C08DB0C2F6}" type="sibTrans" cxnId="{102DE34D-D238-4D6E-8278-68713C770D8E}">
      <dgm:prSet/>
      <dgm:spPr/>
      <dgm:t>
        <a:bodyPr/>
        <a:lstStyle/>
        <a:p>
          <a:endParaRPr lang="fr-BE"/>
        </a:p>
      </dgm:t>
    </dgm:pt>
    <dgm:pt modelId="{BDF355C8-2CBA-4897-8ADB-ECA1C9B4997A}">
      <dgm:prSet phldrT="[Texte]" custT="1"/>
      <dgm:spPr/>
      <dgm:t>
        <a:bodyPr/>
        <a:lstStyle/>
        <a:p>
          <a:r>
            <a:rPr lang="fr-BE" sz="900" dirty="0" err="1" smtClean="0"/>
            <a:t>Perform_actions</a:t>
          </a:r>
          <a:endParaRPr lang="fr-BE" sz="700" dirty="0"/>
        </a:p>
      </dgm:t>
    </dgm:pt>
    <dgm:pt modelId="{5AF92790-C3AB-4E56-A5EE-431D453B5757}" type="parTrans" cxnId="{5279E5F0-E244-4DDC-A81C-7337F7AB5815}">
      <dgm:prSet/>
      <dgm:spPr/>
      <dgm:t>
        <a:bodyPr/>
        <a:lstStyle/>
        <a:p>
          <a:endParaRPr lang="fr-BE"/>
        </a:p>
      </dgm:t>
    </dgm:pt>
    <dgm:pt modelId="{1D6CC054-9C62-4128-BCAF-4DD10432F6F5}" type="sibTrans" cxnId="{5279E5F0-E244-4DDC-A81C-7337F7AB5815}">
      <dgm:prSet/>
      <dgm:spPr>
        <a:solidFill>
          <a:srgbClr val="FFC000"/>
        </a:solidFill>
      </dgm:spPr>
      <dgm:t>
        <a:bodyPr/>
        <a:lstStyle/>
        <a:p>
          <a:endParaRPr lang="fr-BE">
            <a:solidFill>
              <a:srgbClr val="FF0000"/>
            </a:solidFill>
          </a:endParaRPr>
        </a:p>
      </dgm:t>
    </dgm:pt>
    <dgm:pt modelId="{46180F46-5AEF-40BB-B5C4-E4C55465AA7C}">
      <dgm:prSet phldrT="[Texte]"/>
      <dgm:spPr/>
      <dgm:t>
        <a:bodyPr/>
        <a:lstStyle/>
        <a:p>
          <a:r>
            <a:rPr lang="fr-BE" dirty="0" err="1" smtClean="0"/>
            <a:t>Display_board</a:t>
          </a:r>
          <a:endParaRPr lang="fr-BE" dirty="0"/>
        </a:p>
      </dgm:t>
    </dgm:pt>
    <dgm:pt modelId="{D348B015-1405-47CD-BB6D-815C7E5ACE98}" type="parTrans" cxnId="{AC465219-3088-4205-950B-CD90237D5E15}">
      <dgm:prSet/>
      <dgm:spPr/>
      <dgm:t>
        <a:bodyPr/>
        <a:lstStyle/>
        <a:p>
          <a:endParaRPr lang="fr-BE"/>
        </a:p>
      </dgm:t>
    </dgm:pt>
    <dgm:pt modelId="{B62363D4-3B07-4D85-A86F-A8EA6479CA5A}" type="sibTrans" cxnId="{AC465219-3088-4205-950B-CD90237D5E15}">
      <dgm:prSet/>
      <dgm:spPr/>
      <dgm:t>
        <a:bodyPr/>
        <a:lstStyle/>
        <a:p>
          <a:endParaRPr lang="fr-BE"/>
        </a:p>
      </dgm:t>
    </dgm:pt>
    <dgm:pt modelId="{14DA34FD-AFB5-4652-BF0D-D913B4F79AB5}">
      <dgm:prSet phldrT="[Texte]" custT="1"/>
      <dgm:spPr/>
      <dgm:t>
        <a:bodyPr/>
        <a:lstStyle/>
        <a:p>
          <a:r>
            <a:rPr lang="fr-BE" sz="1000" dirty="0" err="1" smtClean="0"/>
            <a:t>Display_board</a:t>
          </a:r>
          <a:endParaRPr lang="fr-BE" sz="700" dirty="0"/>
        </a:p>
      </dgm:t>
    </dgm:pt>
    <dgm:pt modelId="{3B01585F-ABDD-491A-A27C-F882A15B71A0}" type="parTrans" cxnId="{8E1A0ADA-39C0-4F5F-B2C8-2DEBC2093770}">
      <dgm:prSet/>
      <dgm:spPr/>
      <dgm:t>
        <a:bodyPr/>
        <a:lstStyle/>
        <a:p>
          <a:endParaRPr lang="fr-BE"/>
        </a:p>
      </dgm:t>
    </dgm:pt>
    <dgm:pt modelId="{3BBD98F3-64FE-4873-991D-2E58BD77E1E8}" type="sibTrans" cxnId="{8E1A0ADA-39C0-4F5F-B2C8-2DEBC2093770}">
      <dgm:prSet/>
      <dgm:spPr/>
      <dgm:t>
        <a:bodyPr/>
        <a:lstStyle/>
        <a:p>
          <a:endParaRPr lang="fr-BE"/>
        </a:p>
      </dgm:t>
    </dgm:pt>
    <dgm:pt modelId="{6C37C5C8-0883-4A43-AE03-8E6A665A9518}">
      <dgm:prSet phldrT="[Texte]" custT="1"/>
      <dgm:spPr/>
      <dgm:t>
        <a:bodyPr/>
        <a:lstStyle/>
        <a:p>
          <a:r>
            <a:rPr lang="fr-BE" sz="800" dirty="0" err="1" smtClean="0"/>
            <a:t>Score_computing</a:t>
          </a:r>
          <a:endParaRPr lang="fr-BE" sz="700" dirty="0"/>
        </a:p>
      </dgm:t>
    </dgm:pt>
    <dgm:pt modelId="{6B9AB16B-E322-4DFE-9E57-B6BEAB34AD7C}" type="sibTrans" cxnId="{00049643-DE8A-4D3F-BC75-4A8BFC5429D0}">
      <dgm:prSet/>
      <dgm:spPr/>
      <dgm:t>
        <a:bodyPr/>
        <a:lstStyle/>
        <a:p>
          <a:endParaRPr lang="fr-BE"/>
        </a:p>
      </dgm:t>
    </dgm:pt>
    <dgm:pt modelId="{C44F0B7D-443A-49F1-9CA5-2C0FEE8ADB9E}" type="parTrans" cxnId="{00049643-DE8A-4D3F-BC75-4A8BFC5429D0}">
      <dgm:prSet/>
      <dgm:spPr/>
      <dgm:t>
        <a:bodyPr/>
        <a:lstStyle/>
        <a:p>
          <a:endParaRPr lang="fr-BE"/>
        </a:p>
      </dgm:t>
    </dgm:pt>
    <dgm:pt modelId="{EE0E8ACB-CF51-4540-A03B-680A3C9618AD}" type="pres">
      <dgm:prSet presAssocID="{6ED953C7-044B-46AB-B04C-536881B2EA61}" presName="diagram" presStyleCnt="0">
        <dgm:presLayoutVars>
          <dgm:dir/>
          <dgm:resizeHandles/>
        </dgm:presLayoutVars>
      </dgm:prSet>
      <dgm:spPr/>
    </dgm:pt>
    <dgm:pt modelId="{1975FC96-DDBA-44BC-B998-8296DBF89EB6}" type="pres">
      <dgm:prSet presAssocID="{14DD2A38-4CAA-45E9-B317-49D28028C89F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37C8512-FDD2-40DA-BB22-DCEC4A1C0061}" type="pres">
      <dgm:prSet presAssocID="{26D2DD86-A560-43E3-8330-3F3848AE420A}" presName="sibTrans" presStyleLbl="sibTrans2D1" presStyleIdx="0" presStyleCnt="8"/>
      <dgm:spPr/>
    </dgm:pt>
    <dgm:pt modelId="{2B540219-A03B-4800-9990-8386C6D2F15C}" type="pres">
      <dgm:prSet presAssocID="{4C55AB6C-DEE4-43BC-812E-5C8A1B193AB9}" presName="middleNode" presStyleCnt="0"/>
      <dgm:spPr/>
    </dgm:pt>
    <dgm:pt modelId="{BB1146CF-34D4-4821-AB23-1B0D237187E7}" type="pres">
      <dgm:prSet presAssocID="{4C55AB6C-DEE4-43BC-812E-5C8A1B193AB9}" presName="padding" presStyleLbl="node1" presStyleIdx="0" presStyleCnt="9"/>
      <dgm:spPr/>
    </dgm:pt>
    <dgm:pt modelId="{667FBE70-277B-4421-917E-ED101494F6B1}" type="pres">
      <dgm:prSet presAssocID="{4C55AB6C-DEE4-43BC-812E-5C8A1B193AB9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45096A8-9FBC-4F91-9EAD-619BD6444115}" type="pres">
      <dgm:prSet presAssocID="{3D83CB30-6860-4816-883D-79FD05BE2A05}" presName="sibTrans" presStyleLbl="sibTrans2D1" presStyleIdx="1" presStyleCnt="8"/>
      <dgm:spPr/>
    </dgm:pt>
    <dgm:pt modelId="{C49CDC62-EA3A-4B7F-BE6B-AB3056E15B22}" type="pres">
      <dgm:prSet presAssocID="{0B6DA084-4A48-48FA-85C0-44D33E18D7F8}" presName="middleNode" presStyleCnt="0"/>
      <dgm:spPr/>
    </dgm:pt>
    <dgm:pt modelId="{F22F39DC-8EBF-40BC-B49B-386ABEC28899}" type="pres">
      <dgm:prSet presAssocID="{0B6DA084-4A48-48FA-85C0-44D33E18D7F8}" presName="padding" presStyleLbl="node1" presStyleIdx="1" presStyleCnt="9"/>
      <dgm:spPr/>
    </dgm:pt>
    <dgm:pt modelId="{4C14CD78-1C63-4CF0-927D-C66CB07051F4}" type="pres">
      <dgm:prSet presAssocID="{0B6DA084-4A48-48FA-85C0-44D33E18D7F8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6A33B42-749F-4785-84B9-F72F1CA56126}" type="pres">
      <dgm:prSet presAssocID="{91CCD38C-960A-4DD9-B96F-1A426DBAF685}" presName="sibTrans" presStyleLbl="sibTrans2D1" presStyleIdx="2" presStyleCnt="8"/>
      <dgm:spPr/>
    </dgm:pt>
    <dgm:pt modelId="{BB951EE9-5BE8-48A6-AB91-673744A9F82A}" type="pres">
      <dgm:prSet presAssocID="{14DA34FD-AFB5-4652-BF0D-D913B4F79AB5}" presName="middleNode" presStyleCnt="0"/>
      <dgm:spPr/>
    </dgm:pt>
    <dgm:pt modelId="{E430D4C1-BDE1-4008-A7EA-E10143142885}" type="pres">
      <dgm:prSet presAssocID="{14DA34FD-AFB5-4652-BF0D-D913B4F79AB5}" presName="padding" presStyleLbl="node1" presStyleIdx="2" presStyleCnt="9"/>
      <dgm:spPr/>
    </dgm:pt>
    <dgm:pt modelId="{4EAD8C15-3169-4BF4-B4AB-1E8FA2759C02}" type="pres">
      <dgm:prSet presAssocID="{14DA34FD-AFB5-4652-BF0D-D913B4F79AB5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321C2F8C-0863-4B99-852F-1D4B21BDCC5A}" type="pres">
      <dgm:prSet presAssocID="{3BBD98F3-64FE-4873-991D-2E58BD77E1E8}" presName="sibTrans" presStyleLbl="sibTrans2D1" presStyleIdx="3" presStyleCnt="8"/>
      <dgm:spPr/>
    </dgm:pt>
    <dgm:pt modelId="{65C61ACB-FBBE-49D2-AEDA-A5C33C3C5261}" type="pres">
      <dgm:prSet presAssocID="{8EAE5C60-577F-4BDC-9889-F8E6A5F7333F}" presName="middleNode" presStyleCnt="0"/>
      <dgm:spPr/>
    </dgm:pt>
    <dgm:pt modelId="{CC36857F-57FE-4826-B227-EC0E9595E265}" type="pres">
      <dgm:prSet presAssocID="{8EAE5C60-577F-4BDC-9889-F8E6A5F7333F}" presName="padding" presStyleLbl="node1" presStyleIdx="3" presStyleCnt="9"/>
      <dgm:spPr/>
    </dgm:pt>
    <dgm:pt modelId="{7319122E-D20C-4E8D-A2E3-2A4C59973FA5}" type="pres">
      <dgm:prSet presAssocID="{8EAE5C60-577F-4BDC-9889-F8E6A5F7333F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59EE362-82ED-4BC9-926A-7DFDE0EF3D81}" type="pres">
      <dgm:prSet presAssocID="{97BC23B1-8732-4869-A90A-4F1D2ECBD0B3}" presName="sibTrans" presStyleLbl="sibTrans2D1" presStyleIdx="4" presStyleCnt="8" custLinFactNeighborX="-26490" custLinFactNeighborY="-6777"/>
      <dgm:spPr/>
    </dgm:pt>
    <dgm:pt modelId="{660A4B0E-02E8-42C4-9B33-11C2F1F31754}" type="pres">
      <dgm:prSet presAssocID="{F5CF9BB2-4DF8-4123-A4F1-B569E4022B94}" presName="middleNode" presStyleCnt="0"/>
      <dgm:spPr/>
    </dgm:pt>
    <dgm:pt modelId="{33AB0733-3553-4579-BF65-1660FCB9FEC0}" type="pres">
      <dgm:prSet presAssocID="{F5CF9BB2-4DF8-4123-A4F1-B569E4022B94}" presName="padding" presStyleLbl="node1" presStyleIdx="4" presStyleCnt="9"/>
      <dgm:spPr/>
    </dgm:pt>
    <dgm:pt modelId="{1E3E5333-8B3F-4F23-A7BA-F2A564CBBFD5}" type="pres">
      <dgm:prSet presAssocID="{F5CF9BB2-4DF8-4123-A4F1-B569E4022B94}" presName="shape" presStyleLbl="node1" presStyleIdx="5" presStyleCnt="9" custLinFactNeighborX="-51357" custLinFactNeighborY="-184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A177892D-E252-4E93-A41F-1EFAE441AFCE}" type="pres">
      <dgm:prSet presAssocID="{07C305EB-8C05-4317-8AAA-66C08DB0C2F6}" presName="sibTrans" presStyleLbl="sibTrans2D1" presStyleIdx="5" presStyleCnt="8" custLinFactX="36545" custLinFactNeighborX="100000" custLinFactNeighborY="-1772"/>
      <dgm:spPr/>
    </dgm:pt>
    <dgm:pt modelId="{1002030E-E516-4CB7-947C-04572A9652D9}" type="pres">
      <dgm:prSet presAssocID="{BDF355C8-2CBA-4897-8ADB-ECA1C9B4997A}" presName="middleNode" presStyleCnt="0"/>
      <dgm:spPr/>
    </dgm:pt>
    <dgm:pt modelId="{D8231165-CF6A-4AC9-8868-B5FBF2115025}" type="pres">
      <dgm:prSet presAssocID="{BDF355C8-2CBA-4897-8ADB-ECA1C9B4997A}" presName="padding" presStyleLbl="node1" presStyleIdx="5" presStyleCnt="9"/>
      <dgm:spPr/>
    </dgm:pt>
    <dgm:pt modelId="{3603632D-93F7-49E9-9968-C55A7A579BEB}" type="pres">
      <dgm:prSet presAssocID="{BDF355C8-2CBA-4897-8ADB-ECA1C9B4997A}" presName="shape" presStyleLbl="node1" presStyleIdx="6" presStyleCnt="9">
        <dgm:presLayoutVars>
          <dgm:bulletEnabled val="1"/>
        </dgm:presLayoutVars>
      </dgm:prSet>
      <dgm:spPr/>
    </dgm:pt>
    <dgm:pt modelId="{8250D4B8-E95C-4A98-8F92-DD3A4A3A87C5}" type="pres">
      <dgm:prSet presAssocID="{1D6CC054-9C62-4128-BCAF-4DD10432F6F5}" presName="sibTrans" presStyleLbl="sibTrans2D1" presStyleIdx="6" presStyleCnt="8"/>
      <dgm:spPr/>
    </dgm:pt>
    <dgm:pt modelId="{499DEE63-1AE8-42FC-A1BC-EBB316765D3D}" type="pres">
      <dgm:prSet presAssocID="{6C37C5C8-0883-4A43-AE03-8E6A665A9518}" presName="middleNode" presStyleCnt="0"/>
      <dgm:spPr/>
    </dgm:pt>
    <dgm:pt modelId="{88277029-3AD9-4689-8C88-094CCCA3CEB9}" type="pres">
      <dgm:prSet presAssocID="{6C37C5C8-0883-4A43-AE03-8E6A665A9518}" presName="padding" presStyleLbl="node1" presStyleIdx="6" presStyleCnt="9"/>
      <dgm:spPr/>
    </dgm:pt>
    <dgm:pt modelId="{C836D5ED-653D-47F5-9020-22A153077A04}" type="pres">
      <dgm:prSet presAssocID="{6C37C5C8-0883-4A43-AE03-8E6A665A9518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B1DF3DA-7DAF-43BA-992F-36C9763D39F2}" type="pres">
      <dgm:prSet presAssocID="{6B9AB16B-E322-4DFE-9E57-B6BEAB34AD7C}" presName="sibTrans" presStyleLbl="sibTrans2D1" presStyleIdx="7" presStyleCnt="8" custAng="18971478" custLinFactY="100000" custLinFactNeighborX="-5887" custLinFactNeighborY="151670"/>
      <dgm:spPr/>
    </dgm:pt>
    <dgm:pt modelId="{4215C6FC-65ED-45FE-A392-CD5842FE46CD}" type="pres">
      <dgm:prSet presAssocID="{46180F46-5AEF-40BB-B5C4-E4C55465AA7C}" presName="lastNode" presStyleLbl="node1" presStyleIdx="8" presStyleCnt="9" custLinFactNeighborX="-24172" custLinFactNeighborY="26589">
        <dgm:presLayoutVars>
          <dgm:bulletEnabled val="1"/>
        </dgm:presLayoutVars>
      </dgm:prSet>
      <dgm:spPr/>
    </dgm:pt>
  </dgm:ptLst>
  <dgm:cxnLst>
    <dgm:cxn modelId="{D46EF9B8-10DA-451D-89A2-3A4D77E4CCAD}" type="presOf" srcId="{14DA34FD-AFB5-4652-BF0D-D913B4F79AB5}" destId="{4EAD8C15-3169-4BF4-B4AB-1E8FA2759C02}" srcOrd="0" destOrd="0" presId="urn:microsoft.com/office/officeart/2005/8/layout/bProcess2"/>
    <dgm:cxn modelId="{96689101-61B7-4B16-B827-0E58A6F3A6A2}" srcId="{6ED953C7-044B-46AB-B04C-536881B2EA61}" destId="{0B6DA084-4A48-48FA-85C0-44D33E18D7F8}" srcOrd="2" destOrd="0" parTransId="{CBF2FD31-330A-4701-AC18-9A7F508FF40A}" sibTransId="{91CCD38C-960A-4DD9-B96F-1A426DBAF685}"/>
    <dgm:cxn modelId="{E2B61BE9-AB42-4FA4-8A39-0CA3EBA81318}" srcId="{6ED953C7-044B-46AB-B04C-536881B2EA61}" destId="{4C55AB6C-DEE4-43BC-812E-5C8A1B193AB9}" srcOrd="1" destOrd="0" parTransId="{E019AB8B-3407-4DEC-A090-0741E23C7FC6}" sibTransId="{3D83CB30-6860-4816-883D-79FD05BE2A05}"/>
    <dgm:cxn modelId="{AC465219-3088-4205-950B-CD90237D5E15}" srcId="{6ED953C7-044B-46AB-B04C-536881B2EA61}" destId="{46180F46-5AEF-40BB-B5C4-E4C55465AA7C}" srcOrd="8" destOrd="0" parTransId="{D348B015-1405-47CD-BB6D-815C7E5ACE98}" sibTransId="{B62363D4-3B07-4D85-A86F-A8EA6479CA5A}"/>
    <dgm:cxn modelId="{94651B49-E57A-43DB-9BD9-53BFD10E068C}" type="presOf" srcId="{F5CF9BB2-4DF8-4123-A4F1-B569E4022B94}" destId="{1E3E5333-8B3F-4F23-A7BA-F2A564CBBFD5}" srcOrd="0" destOrd="0" presId="urn:microsoft.com/office/officeart/2005/8/layout/bProcess2"/>
    <dgm:cxn modelId="{102DE34D-D238-4D6E-8278-68713C770D8E}" srcId="{6ED953C7-044B-46AB-B04C-536881B2EA61}" destId="{F5CF9BB2-4DF8-4123-A4F1-B569E4022B94}" srcOrd="5" destOrd="0" parTransId="{B82C9EFA-3E2E-45D0-A0F1-7C8B5340C5C3}" sibTransId="{07C305EB-8C05-4317-8AAA-66C08DB0C2F6}"/>
    <dgm:cxn modelId="{0B3B9615-6F28-4C7F-BF51-A49482366B36}" type="presOf" srcId="{6B9AB16B-E322-4DFE-9E57-B6BEAB34AD7C}" destId="{FB1DF3DA-7DAF-43BA-992F-36C9763D39F2}" srcOrd="0" destOrd="0" presId="urn:microsoft.com/office/officeart/2005/8/layout/bProcess2"/>
    <dgm:cxn modelId="{6BADED1B-675F-400F-A9E6-E2751361E847}" type="presOf" srcId="{6C37C5C8-0883-4A43-AE03-8E6A665A9518}" destId="{C836D5ED-653D-47F5-9020-22A153077A04}" srcOrd="0" destOrd="0" presId="urn:microsoft.com/office/officeart/2005/8/layout/bProcess2"/>
    <dgm:cxn modelId="{ADD6FC22-461A-42B0-A061-BB251695A631}" type="presOf" srcId="{0B6DA084-4A48-48FA-85C0-44D33E18D7F8}" destId="{4C14CD78-1C63-4CF0-927D-C66CB07051F4}" srcOrd="0" destOrd="0" presId="urn:microsoft.com/office/officeart/2005/8/layout/bProcess2"/>
    <dgm:cxn modelId="{09D525B0-0392-4940-BA8A-C01BCDDB9FA9}" srcId="{6ED953C7-044B-46AB-B04C-536881B2EA61}" destId="{8EAE5C60-577F-4BDC-9889-F8E6A5F7333F}" srcOrd="4" destOrd="0" parTransId="{1F6520B0-6D57-4D11-8611-6E729878C856}" sibTransId="{97BC23B1-8732-4869-A90A-4F1D2ECBD0B3}"/>
    <dgm:cxn modelId="{3C0964E0-5472-4010-934C-9090D2368929}" type="presOf" srcId="{3BBD98F3-64FE-4873-991D-2E58BD77E1E8}" destId="{321C2F8C-0863-4B99-852F-1D4B21BDCC5A}" srcOrd="0" destOrd="0" presId="urn:microsoft.com/office/officeart/2005/8/layout/bProcess2"/>
    <dgm:cxn modelId="{4543CF16-4261-4B75-96EB-5E1FA80FEAD9}" type="presOf" srcId="{6ED953C7-044B-46AB-B04C-536881B2EA61}" destId="{EE0E8ACB-CF51-4540-A03B-680A3C9618AD}" srcOrd="0" destOrd="0" presId="urn:microsoft.com/office/officeart/2005/8/layout/bProcess2"/>
    <dgm:cxn modelId="{01DC191C-67B4-4F99-BC42-2442F3A1B164}" type="presOf" srcId="{91CCD38C-960A-4DD9-B96F-1A426DBAF685}" destId="{86A33B42-749F-4785-84B9-F72F1CA56126}" srcOrd="0" destOrd="0" presId="urn:microsoft.com/office/officeart/2005/8/layout/bProcess2"/>
    <dgm:cxn modelId="{00049643-DE8A-4D3F-BC75-4A8BFC5429D0}" srcId="{6ED953C7-044B-46AB-B04C-536881B2EA61}" destId="{6C37C5C8-0883-4A43-AE03-8E6A665A9518}" srcOrd="7" destOrd="0" parTransId="{C44F0B7D-443A-49F1-9CA5-2C0FEE8ADB9E}" sibTransId="{6B9AB16B-E322-4DFE-9E57-B6BEAB34AD7C}"/>
    <dgm:cxn modelId="{7E280601-65C8-4F1D-A18B-0B17F50864AE}" type="presOf" srcId="{46180F46-5AEF-40BB-B5C4-E4C55465AA7C}" destId="{4215C6FC-65ED-45FE-A392-CD5842FE46CD}" srcOrd="0" destOrd="0" presId="urn:microsoft.com/office/officeart/2005/8/layout/bProcess2"/>
    <dgm:cxn modelId="{5279E5F0-E244-4DDC-A81C-7337F7AB5815}" srcId="{6ED953C7-044B-46AB-B04C-536881B2EA61}" destId="{BDF355C8-2CBA-4897-8ADB-ECA1C9B4997A}" srcOrd="6" destOrd="0" parTransId="{5AF92790-C3AB-4E56-A5EE-431D453B5757}" sibTransId="{1D6CC054-9C62-4128-BCAF-4DD10432F6F5}"/>
    <dgm:cxn modelId="{6981C5A1-F0D0-4B1E-9F96-31686D0DFA96}" type="presOf" srcId="{14DD2A38-4CAA-45E9-B317-49D28028C89F}" destId="{1975FC96-DDBA-44BC-B998-8296DBF89EB6}" srcOrd="0" destOrd="0" presId="urn:microsoft.com/office/officeart/2005/8/layout/bProcess2"/>
    <dgm:cxn modelId="{A056E298-1EB2-4DAD-B88F-874C6D6F5844}" type="presOf" srcId="{4C55AB6C-DEE4-43BC-812E-5C8A1B193AB9}" destId="{667FBE70-277B-4421-917E-ED101494F6B1}" srcOrd="0" destOrd="0" presId="urn:microsoft.com/office/officeart/2005/8/layout/bProcess2"/>
    <dgm:cxn modelId="{D20792B8-668D-40BB-8C55-649B83CF6158}" type="presOf" srcId="{BDF355C8-2CBA-4897-8ADB-ECA1C9B4997A}" destId="{3603632D-93F7-49E9-9968-C55A7A579BEB}" srcOrd="0" destOrd="0" presId="urn:microsoft.com/office/officeart/2005/8/layout/bProcess2"/>
    <dgm:cxn modelId="{D15E8E9D-9D65-4C22-A34A-903B2B4DF0AD}" srcId="{6ED953C7-044B-46AB-B04C-536881B2EA61}" destId="{14DD2A38-4CAA-45E9-B317-49D28028C89F}" srcOrd="0" destOrd="0" parTransId="{B531193E-9C87-40B1-814A-AAA852C15450}" sibTransId="{26D2DD86-A560-43E3-8330-3F3848AE420A}"/>
    <dgm:cxn modelId="{ADD9D974-137D-4D55-B803-65FD8F261073}" type="presOf" srcId="{1D6CC054-9C62-4128-BCAF-4DD10432F6F5}" destId="{8250D4B8-E95C-4A98-8F92-DD3A4A3A87C5}" srcOrd="0" destOrd="0" presId="urn:microsoft.com/office/officeart/2005/8/layout/bProcess2"/>
    <dgm:cxn modelId="{74D4DF44-7A13-4881-8413-3EE393DC9614}" type="presOf" srcId="{3D83CB30-6860-4816-883D-79FD05BE2A05}" destId="{145096A8-9FBC-4F91-9EAD-619BD6444115}" srcOrd="0" destOrd="0" presId="urn:microsoft.com/office/officeart/2005/8/layout/bProcess2"/>
    <dgm:cxn modelId="{B0AC8FC5-DC81-4457-929E-FC5593DCE03D}" type="presOf" srcId="{07C305EB-8C05-4317-8AAA-66C08DB0C2F6}" destId="{A177892D-E252-4E93-A41F-1EFAE441AFCE}" srcOrd="0" destOrd="0" presId="urn:microsoft.com/office/officeart/2005/8/layout/bProcess2"/>
    <dgm:cxn modelId="{3991869B-8363-43B1-8BAE-A5996ED8834D}" type="presOf" srcId="{26D2DD86-A560-43E3-8330-3F3848AE420A}" destId="{D37C8512-FDD2-40DA-BB22-DCEC4A1C0061}" srcOrd="0" destOrd="0" presId="urn:microsoft.com/office/officeart/2005/8/layout/bProcess2"/>
    <dgm:cxn modelId="{780BF3CC-36E0-47EA-9055-E8D8DD8B76AA}" type="presOf" srcId="{8EAE5C60-577F-4BDC-9889-F8E6A5F7333F}" destId="{7319122E-D20C-4E8D-A2E3-2A4C59973FA5}" srcOrd="0" destOrd="0" presId="urn:microsoft.com/office/officeart/2005/8/layout/bProcess2"/>
    <dgm:cxn modelId="{D10ECB3C-560D-4D60-89B6-E0597F902AB2}" type="presOf" srcId="{97BC23B1-8732-4869-A90A-4F1D2ECBD0B3}" destId="{F59EE362-82ED-4BC9-926A-7DFDE0EF3D81}" srcOrd="0" destOrd="0" presId="urn:microsoft.com/office/officeart/2005/8/layout/bProcess2"/>
    <dgm:cxn modelId="{8E1A0ADA-39C0-4F5F-B2C8-2DEBC2093770}" srcId="{6ED953C7-044B-46AB-B04C-536881B2EA61}" destId="{14DA34FD-AFB5-4652-BF0D-D913B4F79AB5}" srcOrd="3" destOrd="0" parTransId="{3B01585F-ABDD-491A-A27C-F882A15B71A0}" sibTransId="{3BBD98F3-64FE-4873-991D-2E58BD77E1E8}"/>
    <dgm:cxn modelId="{905B47C4-E44E-4F8D-913D-B7BFD501F71E}" type="presParOf" srcId="{EE0E8ACB-CF51-4540-A03B-680A3C9618AD}" destId="{1975FC96-DDBA-44BC-B998-8296DBF89EB6}" srcOrd="0" destOrd="0" presId="urn:microsoft.com/office/officeart/2005/8/layout/bProcess2"/>
    <dgm:cxn modelId="{A714EC20-47EC-4F5A-A0ED-FEB78F1077B2}" type="presParOf" srcId="{EE0E8ACB-CF51-4540-A03B-680A3C9618AD}" destId="{D37C8512-FDD2-40DA-BB22-DCEC4A1C0061}" srcOrd="1" destOrd="0" presId="urn:microsoft.com/office/officeart/2005/8/layout/bProcess2"/>
    <dgm:cxn modelId="{141E6574-25BF-4B61-86A7-FA6D7820C259}" type="presParOf" srcId="{EE0E8ACB-CF51-4540-A03B-680A3C9618AD}" destId="{2B540219-A03B-4800-9990-8386C6D2F15C}" srcOrd="2" destOrd="0" presId="urn:microsoft.com/office/officeart/2005/8/layout/bProcess2"/>
    <dgm:cxn modelId="{4297DE9A-6A70-42B1-96EA-330D592D2F39}" type="presParOf" srcId="{2B540219-A03B-4800-9990-8386C6D2F15C}" destId="{BB1146CF-34D4-4821-AB23-1B0D237187E7}" srcOrd="0" destOrd="0" presId="urn:microsoft.com/office/officeart/2005/8/layout/bProcess2"/>
    <dgm:cxn modelId="{E5E79751-CC46-48B4-8B47-EFE357139FDB}" type="presParOf" srcId="{2B540219-A03B-4800-9990-8386C6D2F15C}" destId="{667FBE70-277B-4421-917E-ED101494F6B1}" srcOrd="1" destOrd="0" presId="urn:microsoft.com/office/officeart/2005/8/layout/bProcess2"/>
    <dgm:cxn modelId="{E4F846A1-ACC6-4E47-8489-369D96CAA563}" type="presParOf" srcId="{EE0E8ACB-CF51-4540-A03B-680A3C9618AD}" destId="{145096A8-9FBC-4F91-9EAD-619BD6444115}" srcOrd="3" destOrd="0" presId="urn:microsoft.com/office/officeart/2005/8/layout/bProcess2"/>
    <dgm:cxn modelId="{4E3693A6-278E-4731-B81F-D7D5D1A5D8D2}" type="presParOf" srcId="{EE0E8ACB-CF51-4540-A03B-680A3C9618AD}" destId="{C49CDC62-EA3A-4B7F-BE6B-AB3056E15B22}" srcOrd="4" destOrd="0" presId="urn:microsoft.com/office/officeart/2005/8/layout/bProcess2"/>
    <dgm:cxn modelId="{1AA33800-073F-4DC9-B37A-1A75908B08BC}" type="presParOf" srcId="{C49CDC62-EA3A-4B7F-BE6B-AB3056E15B22}" destId="{F22F39DC-8EBF-40BC-B49B-386ABEC28899}" srcOrd="0" destOrd="0" presId="urn:microsoft.com/office/officeart/2005/8/layout/bProcess2"/>
    <dgm:cxn modelId="{CCF16776-E37C-47DF-8FEB-D063AB976A14}" type="presParOf" srcId="{C49CDC62-EA3A-4B7F-BE6B-AB3056E15B22}" destId="{4C14CD78-1C63-4CF0-927D-C66CB07051F4}" srcOrd="1" destOrd="0" presId="urn:microsoft.com/office/officeart/2005/8/layout/bProcess2"/>
    <dgm:cxn modelId="{BDE91608-B3CA-4602-83EF-C7D08AD88ECE}" type="presParOf" srcId="{EE0E8ACB-CF51-4540-A03B-680A3C9618AD}" destId="{86A33B42-749F-4785-84B9-F72F1CA56126}" srcOrd="5" destOrd="0" presId="urn:microsoft.com/office/officeart/2005/8/layout/bProcess2"/>
    <dgm:cxn modelId="{E9981DB4-AC91-46C0-B3BB-3CCF0592CA7E}" type="presParOf" srcId="{EE0E8ACB-CF51-4540-A03B-680A3C9618AD}" destId="{BB951EE9-5BE8-48A6-AB91-673744A9F82A}" srcOrd="6" destOrd="0" presId="urn:microsoft.com/office/officeart/2005/8/layout/bProcess2"/>
    <dgm:cxn modelId="{D9FA5C2F-8264-4413-8AFD-B25E1751F1C0}" type="presParOf" srcId="{BB951EE9-5BE8-48A6-AB91-673744A9F82A}" destId="{E430D4C1-BDE1-4008-A7EA-E10143142885}" srcOrd="0" destOrd="0" presId="urn:microsoft.com/office/officeart/2005/8/layout/bProcess2"/>
    <dgm:cxn modelId="{A5200378-322C-41DC-905B-9837044B8E63}" type="presParOf" srcId="{BB951EE9-5BE8-48A6-AB91-673744A9F82A}" destId="{4EAD8C15-3169-4BF4-B4AB-1E8FA2759C02}" srcOrd="1" destOrd="0" presId="urn:microsoft.com/office/officeart/2005/8/layout/bProcess2"/>
    <dgm:cxn modelId="{9CF71E31-7616-4FEE-8A67-386A796694F8}" type="presParOf" srcId="{EE0E8ACB-CF51-4540-A03B-680A3C9618AD}" destId="{321C2F8C-0863-4B99-852F-1D4B21BDCC5A}" srcOrd="7" destOrd="0" presId="urn:microsoft.com/office/officeart/2005/8/layout/bProcess2"/>
    <dgm:cxn modelId="{7770781E-87F9-4CDC-A63F-C3CE860BCCCB}" type="presParOf" srcId="{EE0E8ACB-CF51-4540-A03B-680A3C9618AD}" destId="{65C61ACB-FBBE-49D2-AEDA-A5C33C3C5261}" srcOrd="8" destOrd="0" presId="urn:microsoft.com/office/officeart/2005/8/layout/bProcess2"/>
    <dgm:cxn modelId="{C358C639-6D48-4C0B-B80A-AD39551BB35D}" type="presParOf" srcId="{65C61ACB-FBBE-49D2-AEDA-A5C33C3C5261}" destId="{CC36857F-57FE-4826-B227-EC0E9595E265}" srcOrd="0" destOrd="0" presId="urn:microsoft.com/office/officeart/2005/8/layout/bProcess2"/>
    <dgm:cxn modelId="{76D254AD-64F8-47CC-B92A-E0AAF163B7DC}" type="presParOf" srcId="{65C61ACB-FBBE-49D2-AEDA-A5C33C3C5261}" destId="{7319122E-D20C-4E8D-A2E3-2A4C59973FA5}" srcOrd="1" destOrd="0" presId="urn:microsoft.com/office/officeart/2005/8/layout/bProcess2"/>
    <dgm:cxn modelId="{8416D4B2-7A43-435C-80B7-227854506DE5}" type="presParOf" srcId="{EE0E8ACB-CF51-4540-A03B-680A3C9618AD}" destId="{F59EE362-82ED-4BC9-926A-7DFDE0EF3D81}" srcOrd="9" destOrd="0" presId="urn:microsoft.com/office/officeart/2005/8/layout/bProcess2"/>
    <dgm:cxn modelId="{A003D8FB-807A-47C9-B617-A6B45249E846}" type="presParOf" srcId="{EE0E8ACB-CF51-4540-A03B-680A3C9618AD}" destId="{660A4B0E-02E8-42C4-9B33-11C2F1F31754}" srcOrd="10" destOrd="0" presId="urn:microsoft.com/office/officeart/2005/8/layout/bProcess2"/>
    <dgm:cxn modelId="{23F400F4-0F23-47CD-8F47-2625946BB935}" type="presParOf" srcId="{660A4B0E-02E8-42C4-9B33-11C2F1F31754}" destId="{33AB0733-3553-4579-BF65-1660FCB9FEC0}" srcOrd="0" destOrd="0" presId="urn:microsoft.com/office/officeart/2005/8/layout/bProcess2"/>
    <dgm:cxn modelId="{8D146A5B-BB49-4E83-9B73-AB30A7E64881}" type="presParOf" srcId="{660A4B0E-02E8-42C4-9B33-11C2F1F31754}" destId="{1E3E5333-8B3F-4F23-A7BA-F2A564CBBFD5}" srcOrd="1" destOrd="0" presId="urn:microsoft.com/office/officeart/2005/8/layout/bProcess2"/>
    <dgm:cxn modelId="{8F6533DA-D247-47FB-A782-E22E91AE8F92}" type="presParOf" srcId="{EE0E8ACB-CF51-4540-A03B-680A3C9618AD}" destId="{A177892D-E252-4E93-A41F-1EFAE441AFCE}" srcOrd="11" destOrd="0" presId="urn:microsoft.com/office/officeart/2005/8/layout/bProcess2"/>
    <dgm:cxn modelId="{4A81F640-9685-4CDF-8AFF-2F77499E4588}" type="presParOf" srcId="{EE0E8ACB-CF51-4540-A03B-680A3C9618AD}" destId="{1002030E-E516-4CB7-947C-04572A9652D9}" srcOrd="12" destOrd="0" presId="urn:microsoft.com/office/officeart/2005/8/layout/bProcess2"/>
    <dgm:cxn modelId="{3904D4D4-A0D6-4682-BF5C-3CB4E534D526}" type="presParOf" srcId="{1002030E-E516-4CB7-947C-04572A9652D9}" destId="{D8231165-CF6A-4AC9-8868-B5FBF2115025}" srcOrd="0" destOrd="0" presId="urn:microsoft.com/office/officeart/2005/8/layout/bProcess2"/>
    <dgm:cxn modelId="{0B9217B1-3D6E-454E-AEC0-E4951E4575F5}" type="presParOf" srcId="{1002030E-E516-4CB7-947C-04572A9652D9}" destId="{3603632D-93F7-49E9-9968-C55A7A579BEB}" srcOrd="1" destOrd="0" presId="urn:microsoft.com/office/officeart/2005/8/layout/bProcess2"/>
    <dgm:cxn modelId="{A2F143F2-E5AE-4102-AE1C-094BD23FF7BB}" type="presParOf" srcId="{EE0E8ACB-CF51-4540-A03B-680A3C9618AD}" destId="{8250D4B8-E95C-4A98-8F92-DD3A4A3A87C5}" srcOrd="13" destOrd="0" presId="urn:microsoft.com/office/officeart/2005/8/layout/bProcess2"/>
    <dgm:cxn modelId="{9160D219-6296-45DC-8396-6AAFEE9DD6A5}" type="presParOf" srcId="{EE0E8ACB-CF51-4540-A03B-680A3C9618AD}" destId="{499DEE63-1AE8-42FC-A1BC-EBB316765D3D}" srcOrd="14" destOrd="0" presId="urn:microsoft.com/office/officeart/2005/8/layout/bProcess2"/>
    <dgm:cxn modelId="{33057C6C-4BCC-4714-B83E-A11898496EBB}" type="presParOf" srcId="{499DEE63-1AE8-42FC-A1BC-EBB316765D3D}" destId="{88277029-3AD9-4689-8C88-094CCCA3CEB9}" srcOrd="0" destOrd="0" presId="urn:microsoft.com/office/officeart/2005/8/layout/bProcess2"/>
    <dgm:cxn modelId="{E12E9387-E9B9-4D4B-A6DD-46DA8FCF7377}" type="presParOf" srcId="{499DEE63-1AE8-42FC-A1BC-EBB316765D3D}" destId="{C836D5ED-653D-47F5-9020-22A153077A04}" srcOrd="1" destOrd="0" presId="urn:microsoft.com/office/officeart/2005/8/layout/bProcess2"/>
    <dgm:cxn modelId="{F8A9283D-A3FE-465F-A85B-1D1C45E29149}" type="presParOf" srcId="{EE0E8ACB-CF51-4540-A03B-680A3C9618AD}" destId="{FB1DF3DA-7DAF-43BA-992F-36C9763D39F2}" srcOrd="15" destOrd="0" presId="urn:microsoft.com/office/officeart/2005/8/layout/bProcess2"/>
    <dgm:cxn modelId="{CABBEE43-DBBD-4280-BDFA-2B2144671284}" type="presParOf" srcId="{EE0E8ACB-CF51-4540-A03B-680A3C9618AD}" destId="{4215C6FC-65ED-45FE-A392-CD5842FE46CD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5FC96-DDBA-44BC-B998-8296DBF89EB6}">
      <dsp:nvSpPr>
        <dsp:cNvPr id="0" name=""/>
        <dsp:cNvSpPr/>
      </dsp:nvSpPr>
      <dsp:spPr>
        <a:xfrm>
          <a:off x="1447" y="623262"/>
          <a:ext cx="1693858" cy="1693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500" kern="1200" dirty="0" err="1" smtClean="0"/>
            <a:t>Data_creation</a:t>
          </a:r>
          <a:endParaRPr lang="fr-BE" sz="1500" kern="1200" dirty="0"/>
        </a:p>
      </dsp:txBody>
      <dsp:txXfrm>
        <a:off x="249507" y="871322"/>
        <a:ext cx="1197738" cy="1197738"/>
      </dsp:txXfrm>
    </dsp:sp>
    <dsp:sp modelId="{D37C8512-FDD2-40DA-BB22-DCEC4A1C0061}">
      <dsp:nvSpPr>
        <dsp:cNvPr id="0" name=""/>
        <dsp:cNvSpPr/>
      </dsp:nvSpPr>
      <dsp:spPr>
        <a:xfrm rot="10800000">
          <a:off x="551951" y="2562914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7FBE70-277B-4421-917E-ED101494F6B1}">
      <dsp:nvSpPr>
        <dsp:cNvPr id="0" name=""/>
        <dsp:cNvSpPr/>
      </dsp:nvSpPr>
      <dsp:spPr>
        <a:xfrm>
          <a:off x="283475" y="3191999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err="1" smtClean="0"/>
            <a:t>play</a:t>
          </a:r>
          <a:endParaRPr lang="fr-BE" sz="1600" kern="1200" dirty="0"/>
        </a:p>
      </dsp:txBody>
      <dsp:txXfrm>
        <a:off x="448931" y="3357455"/>
        <a:ext cx="798891" cy="798891"/>
      </dsp:txXfrm>
    </dsp:sp>
    <dsp:sp modelId="{145096A8-9FBC-4F91-9EAD-619BD6444115}">
      <dsp:nvSpPr>
        <dsp:cNvPr id="0" name=""/>
        <dsp:cNvSpPr/>
      </dsp:nvSpPr>
      <dsp:spPr>
        <a:xfrm rot="5400000">
          <a:off x="1833844" y="3553756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14CD78-1C63-4CF0-927D-C66CB07051F4}">
      <dsp:nvSpPr>
        <dsp:cNvPr id="0" name=""/>
        <dsp:cNvSpPr/>
      </dsp:nvSpPr>
      <dsp:spPr>
        <a:xfrm>
          <a:off x="2824262" y="3191999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kern="1200" dirty="0" err="1" smtClean="0"/>
            <a:t>Logo_and_rules_display</a:t>
          </a:r>
          <a:endParaRPr lang="fr-BE" sz="1400" kern="1200" dirty="0"/>
        </a:p>
      </dsp:txBody>
      <dsp:txXfrm>
        <a:off x="2989718" y="3357455"/>
        <a:ext cx="798891" cy="798891"/>
      </dsp:txXfrm>
    </dsp:sp>
    <dsp:sp modelId="{86A33B42-749F-4785-84B9-F72F1CA56126}">
      <dsp:nvSpPr>
        <dsp:cNvPr id="0" name=""/>
        <dsp:cNvSpPr/>
      </dsp:nvSpPr>
      <dsp:spPr>
        <a:xfrm>
          <a:off x="3092739" y="2398903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AD8C15-3169-4BF4-B4AB-1E8FA2759C02}">
      <dsp:nvSpPr>
        <dsp:cNvPr id="0" name=""/>
        <dsp:cNvSpPr/>
      </dsp:nvSpPr>
      <dsp:spPr>
        <a:xfrm>
          <a:off x="2824262" y="905290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000" kern="1200" dirty="0" err="1" smtClean="0"/>
            <a:t>Display_board</a:t>
          </a:r>
          <a:endParaRPr lang="fr-BE" sz="700" kern="1200" dirty="0"/>
        </a:p>
      </dsp:txBody>
      <dsp:txXfrm>
        <a:off x="2989718" y="1070746"/>
        <a:ext cx="798891" cy="798891"/>
      </dsp:txXfrm>
    </dsp:sp>
    <dsp:sp modelId="{321C2F8C-0863-4B99-852F-1D4B21BDCC5A}">
      <dsp:nvSpPr>
        <dsp:cNvPr id="0" name=""/>
        <dsp:cNvSpPr/>
      </dsp:nvSpPr>
      <dsp:spPr>
        <a:xfrm rot="5400000">
          <a:off x="4374631" y="1267047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19122E-D20C-4E8D-A2E3-2A4C59973FA5}">
      <dsp:nvSpPr>
        <dsp:cNvPr id="0" name=""/>
        <dsp:cNvSpPr/>
      </dsp:nvSpPr>
      <dsp:spPr>
        <a:xfrm>
          <a:off x="5365050" y="905290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700" kern="1200" dirty="0" err="1" smtClean="0"/>
            <a:t>Split_and_sort_input</a:t>
          </a:r>
          <a:endParaRPr lang="fr-BE" sz="700" kern="1200" dirty="0"/>
        </a:p>
      </dsp:txBody>
      <dsp:txXfrm>
        <a:off x="5530506" y="1070746"/>
        <a:ext cx="798891" cy="798891"/>
      </dsp:txXfrm>
    </dsp:sp>
    <dsp:sp modelId="{F59EE362-82ED-4BC9-926A-7DFDE0EF3D81}">
      <dsp:nvSpPr>
        <dsp:cNvPr id="0" name=""/>
        <dsp:cNvSpPr/>
      </dsp:nvSpPr>
      <dsp:spPr>
        <a:xfrm rot="11661797">
          <a:off x="5232931" y="2370952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3E5333-8B3F-4F23-A7BA-F2A564CBBFD5}">
      <dsp:nvSpPr>
        <dsp:cNvPr id="0" name=""/>
        <dsp:cNvSpPr/>
      </dsp:nvSpPr>
      <dsp:spPr>
        <a:xfrm>
          <a:off x="4784817" y="3171176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err="1" smtClean="0"/>
            <a:t>attack</a:t>
          </a:r>
          <a:endParaRPr lang="fr-BE" sz="1200" kern="1200" dirty="0"/>
        </a:p>
      </dsp:txBody>
      <dsp:txXfrm>
        <a:off x="4950273" y="3336632"/>
        <a:ext cx="798891" cy="798891"/>
      </dsp:txXfrm>
    </dsp:sp>
    <dsp:sp modelId="{A177892D-E252-4E93-A41F-1EFAE441AFCE}">
      <dsp:nvSpPr>
        <dsp:cNvPr id="0" name=""/>
        <dsp:cNvSpPr/>
      </dsp:nvSpPr>
      <dsp:spPr>
        <a:xfrm rot="5422935">
          <a:off x="7180069" y="3532916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03632D-93F7-49E9-9968-C55A7A579BEB}">
      <dsp:nvSpPr>
        <dsp:cNvPr id="0" name=""/>
        <dsp:cNvSpPr/>
      </dsp:nvSpPr>
      <dsp:spPr>
        <a:xfrm>
          <a:off x="7905837" y="3191999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900" kern="1200" dirty="0" err="1" smtClean="0"/>
            <a:t>Perform_actions</a:t>
          </a:r>
          <a:endParaRPr lang="fr-BE" sz="700" kern="1200" dirty="0"/>
        </a:p>
      </dsp:txBody>
      <dsp:txXfrm>
        <a:off x="8071293" y="3357455"/>
        <a:ext cx="798891" cy="798891"/>
      </dsp:txXfrm>
    </dsp:sp>
    <dsp:sp modelId="{8250D4B8-E95C-4A98-8F92-DD3A4A3A87C5}">
      <dsp:nvSpPr>
        <dsp:cNvPr id="0" name=""/>
        <dsp:cNvSpPr/>
      </dsp:nvSpPr>
      <dsp:spPr>
        <a:xfrm>
          <a:off x="8174314" y="2398903"/>
          <a:ext cx="592850" cy="406288"/>
        </a:xfrm>
        <a:prstGeom prst="triangle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36D5ED-653D-47F5-9020-22A153077A04}">
      <dsp:nvSpPr>
        <dsp:cNvPr id="0" name=""/>
        <dsp:cNvSpPr/>
      </dsp:nvSpPr>
      <dsp:spPr>
        <a:xfrm>
          <a:off x="7905837" y="905290"/>
          <a:ext cx="1129803" cy="11298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800" kern="1200" dirty="0" err="1" smtClean="0"/>
            <a:t>Score_computing</a:t>
          </a:r>
          <a:endParaRPr lang="fr-BE" sz="700" kern="1200" dirty="0"/>
        </a:p>
      </dsp:txBody>
      <dsp:txXfrm>
        <a:off x="8071293" y="1070746"/>
        <a:ext cx="798891" cy="798891"/>
      </dsp:txXfrm>
    </dsp:sp>
    <dsp:sp modelId="{FB1DF3DA-7DAF-43BA-992F-36C9763D39F2}">
      <dsp:nvSpPr>
        <dsp:cNvPr id="0" name=""/>
        <dsp:cNvSpPr/>
      </dsp:nvSpPr>
      <dsp:spPr>
        <a:xfrm rot="3487384">
          <a:off x="9089353" y="2957487"/>
          <a:ext cx="592850" cy="40628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15C6FC-65ED-45FE-A392-CD5842FE46CD}">
      <dsp:nvSpPr>
        <dsp:cNvPr id="0" name=""/>
        <dsp:cNvSpPr/>
      </dsp:nvSpPr>
      <dsp:spPr>
        <a:xfrm>
          <a:off x="9755158" y="1073642"/>
          <a:ext cx="1693858" cy="1693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500" kern="1200" dirty="0" err="1" smtClean="0"/>
            <a:t>Display_board</a:t>
          </a:r>
          <a:endParaRPr lang="fr-BE" sz="1500" kern="1200" dirty="0"/>
        </a:p>
      </dsp:txBody>
      <dsp:txXfrm>
        <a:off x="10003218" y="1321702"/>
        <a:ext cx="1197738" cy="1197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7394-DA76-4EF2-9206-1DF53D0AE2CE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800C6-875E-45AF-9AD3-7FDBDD59547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08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648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471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98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113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42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23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649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5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858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8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22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70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53957031"/>
              </p:ext>
            </p:extLst>
          </p:nvPr>
        </p:nvGraphicFramePr>
        <p:xfrm>
          <a:off x="0" y="1630907"/>
          <a:ext cx="11859904" cy="522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llipse 4"/>
          <p:cNvSpPr/>
          <p:nvPr/>
        </p:nvSpPr>
        <p:spPr>
          <a:xfrm>
            <a:off x="2980649" y="498514"/>
            <a:ext cx="798891" cy="7988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/>
            <a:r>
              <a:rPr lang="fr-BE" sz="800" smtClean="0"/>
              <a:t>Display_board</a:t>
            </a:r>
            <a:endParaRPr lang="fr-BE" sz="800" dirty="0"/>
          </a:p>
        </p:txBody>
      </p:sp>
      <p:sp>
        <p:nvSpPr>
          <p:cNvPr id="13" name="Triangle isocèle 12"/>
          <p:cNvSpPr/>
          <p:nvPr/>
        </p:nvSpPr>
        <p:spPr>
          <a:xfrm rot="10800000">
            <a:off x="3083669" y="1798713"/>
            <a:ext cx="592850" cy="463685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e 13"/>
          <p:cNvGrpSpPr/>
          <p:nvPr/>
        </p:nvGrpSpPr>
        <p:grpSpPr>
          <a:xfrm>
            <a:off x="2815191" y="167602"/>
            <a:ext cx="1129803" cy="1129803"/>
            <a:chOff x="2824262" y="905290"/>
            <a:chExt cx="1129803" cy="1129803"/>
          </a:xfrm>
        </p:grpSpPr>
        <p:sp>
          <p:nvSpPr>
            <p:cNvPr id="15" name="Ellipse 14"/>
            <p:cNvSpPr/>
            <p:nvPr/>
          </p:nvSpPr>
          <p:spPr>
            <a:xfrm>
              <a:off x="2824262" y="905290"/>
              <a:ext cx="1129803" cy="11298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lipse 4"/>
            <p:cNvSpPr/>
            <p:nvPr/>
          </p:nvSpPr>
          <p:spPr>
            <a:xfrm>
              <a:off x="2989718" y="1070746"/>
              <a:ext cx="798891" cy="798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kern="1200" dirty="0" err="1" smtClean="0"/>
                <a:t>Get_color</a:t>
              </a:r>
              <a:endParaRPr lang="fr-BE" sz="1000" kern="1200" dirty="0"/>
            </a:p>
          </p:txBody>
        </p:sp>
      </p:grpSp>
      <p:sp>
        <p:nvSpPr>
          <p:cNvPr id="19" name="Ellipse 4"/>
          <p:cNvSpPr/>
          <p:nvPr/>
        </p:nvSpPr>
        <p:spPr>
          <a:xfrm>
            <a:off x="6245533" y="4967536"/>
            <a:ext cx="798891" cy="7988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BE" sz="700" kern="1200" dirty="0"/>
          </a:p>
        </p:txBody>
      </p:sp>
      <p:sp>
        <p:nvSpPr>
          <p:cNvPr id="20" name="Triangle isocèle 19"/>
          <p:cNvSpPr/>
          <p:nvPr/>
        </p:nvSpPr>
        <p:spPr>
          <a:xfrm rot="10065393">
            <a:off x="6009705" y="3976433"/>
            <a:ext cx="592850" cy="463685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e 20"/>
          <p:cNvGrpSpPr/>
          <p:nvPr/>
        </p:nvGrpSpPr>
        <p:grpSpPr>
          <a:xfrm>
            <a:off x="5967281" y="4802079"/>
            <a:ext cx="1129803" cy="1129803"/>
            <a:chOff x="4784817" y="3171176"/>
            <a:chExt cx="1129803" cy="1129803"/>
          </a:xfrm>
        </p:grpSpPr>
        <p:sp>
          <p:nvSpPr>
            <p:cNvPr id="22" name="Ellipse 21"/>
            <p:cNvSpPr/>
            <p:nvPr/>
          </p:nvSpPr>
          <p:spPr>
            <a:xfrm>
              <a:off x="4784817" y="3171176"/>
              <a:ext cx="1129803" cy="11298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lipse 4"/>
            <p:cNvSpPr/>
            <p:nvPr/>
          </p:nvSpPr>
          <p:spPr>
            <a:xfrm>
              <a:off x="4950273" y="3336632"/>
              <a:ext cx="798891" cy="798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dirty="0" smtClean="0"/>
                <a:t>move</a:t>
              </a:r>
              <a:endParaRPr lang="fr-BE" sz="7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5365050" y="196732"/>
            <a:ext cx="1129803" cy="1129803"/>
            <a:chOff x="2824262" y="905290"/>
            <a:chExt cx="1129803" cy="1129803"/>
          </a:xfrm>
        </p:grpSpPr>
        <p:sp>
          <p:nvSpPr>
            <p:cNvPr id="25" name="Ellipse 24"/>
            <p:cNvSpPr/>
            <p:nvPr/>
          </p:nvSpPr>
          <p:spPr>
            <a:xfrm>
              <a:off x="2824262" y="905290"/>
              <a:ext cx="1129803" cy="11298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Ellipse 4"/>
            <p:cNvSpPr/>
            <p:nvPr/>
          </p:nvSpPr>
          <p:spPr>
            <a:xfrm>
              <a:off x="2989718" y="1070746"/>
              <a:ext cx="798891" cy="798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dirty="0" smtClean="0"/>
                <a:t>IA</a:t>
              </a:r>
              <a:endParaRPr lang="fr-BE" sz="1000" kern="1200" dirty="0"/>
            </a:p>
          </p:txBody>
        </p:sp>
      </p:grpSp>
      <p:sp>
        <p:nvSpPr>
          <p:cNvPr id="27" name="Triangle isocèle 26"/>
          <p:cNvSpPr/>
          <p:nvPr/>
        </p:nvSpPr>
        <p:spPr>
          <a:xfrm rot="10800000">
            <a:off x="5633526" y="1798713"/>
            <a:ext cx="592850" cy="463685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341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nolan lefèvre</dc:creator>
  <cp:lastModifiedBy>nolan lefèvre</cp:lastModifiedBy>
  <cp:revision>7</cp:revision>
  <dcterms:created xsi:type="dcterms:W3CDTF">2016-03-05T12:51:50Z</dcterms:created>
  <dcterms:modified xsi:type="dcterms:W3CDTF">2016-03-05T13:48:16Z</dcterms:modified>
</cp:coreProperties>
</file>