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44" r:id="rId3"/>
    <p:sldId id="345" r:id="rId4"/>
    <p:sldId id="346" r:id="rId5"/>
    <p:sldId id="347" r:id="rId6"/>
    <p:sldId id="348" r:id="rId7"/>
  </p:sldIdLst>
  <p:sldSz cx="12192000" cy="6858000"/>
  <p:notesSz cx="7315200" cy="96012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5"/>
    <a:srgbClr val="F58014"/>
    <a:srgbClr val="F2F2F2"/>
    <a:srgbClr val="FFB700"/>
    <a:srgbClr val="BBBCBC"/>
    <a:srgbClr val="000000"/>
    <a:srgbClr val="FFCD00"/>
    <a:srgbClr val="ED8B00"/>
    <a:srgbClr val="DB291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6323" autoAdjust="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/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1/17/2019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 dirty="0" smtClean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CA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 dirty="0" smtClean="0"/>
              <a:t>Click to edit Master title style</a:t>
            </a:r>
          </a:p>
          <a:p>
            <a:pPr lvl="1"/>
            <a:r>
              <a:rPr lang="en-CA" noProof="0" dirty="0" smtClean="0"/>
              <a:t>Click to edit Master subtitle style</a:t>
            </a:r>
            <a:endParaRPr lang="en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CA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CA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CA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CA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CA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CA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CA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0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CA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 dirty="0" smtClean="0"/>
              <a:t>Click to edit Master text styles</a:t>
            </a:r>
          </a:p>
          <a:p>
            <a:pPr lvl="1"/>
            <a:r>
              <a:rPr lang="en-CA" noProof="0" dirty="0" smtClean="0"/>
              <a:t>Second level</a:t>
            </a:r>
          </a:p>
          <a:p>
            <a:pPr lvl="2"/>
            <a:r>
              <a:rPr lang="en-CA" noProof="0" dirty="0" smtClean="0"/>
              <a:t>Third level</a:t>
            </a:r>
          </a:p>
          <a:p>
            <a:pPr lvl="3"/>
            <a:r>
              <a:rPr lang="en-CA" noProof="0" dirty="0" smtClean="0"/>
              <a:t>Fourth level</a:t>
            </a:r>
          </a:p>
          <a:p>
            <a:pPr lvl="4"/>
            <a:r>
              <a:rPr lang="en-CA" noProof="0" dirty="0" smtClean="0"/>
              <a:t>Fifth level</a:t>
            </a:r>
            <a:endParaRPr lang="en-CA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 dirty="0" smtClean="0"/>
              <a:t>Click to edit Master text styles</a:t>
            </a:r>
          </a:p>
          <a:p>
            <a:pPr lvl="1"/>
            <a:r>
              <a:rPr lang="en-CA" noProof="0" dirty="0" smtClean="0"/>
              <a:t>Second level</a:t>
            </a:r>
          </a:p>
          <a:p>
            <a:pPr lvl="2"/>
            <a:r>
              <a:rPr lang="en-CA" noProof="0" dirty="0" smtClean="0"/>
              <a:t>Third level</a:t>
            </a:r>
          </a:p>
          <a:p>
            <a:pPr lvl="3"/>
            <a:r>
              <a:rPr lang="en-CA" noProof="0" dirty="0" smtClean="0"/>
              <a:t>Fourth level</a:t>
            </a:r>
          </a:p>
          <a:p>
            <a:pPr lvl="4"/>
            <a:r>
              <a:rPr lang="en-CA" noProof="0" dirty="0" smtClean="0"/>
              <a:t>Fifth level</a:t>
            </a:r>
            <a:endParaRPr lang="en-CA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 dirty="0" smtClean="0"/>
              <a:t>Click to edit Master text styles</a:t>
            </a:r>
          </a:p>
          <a:p>
            <a:pPr lvl="1"/>
            <a:r>
              <a:rPr lang="en-CA" noProof="0" dirty="0" smtClean="0"/>
              <a:t>Second level</a:t>
            </a:r>
          </a:p>
          <a:p>
            <a:pPr lvl="2"/>
            <a:r>
              <a:rPr lang="en-CA" noProof="0" dirty="0" smtClean="0"/>
              <a:t>Third level</a:t>
            </a:r>
          </a:p>
          <a:p>
            <a:pPr lvl="3"/>
            <a:r>
              <a:rPr lang="en-CA" noProof="0" dirty="0" smtClean="0"/>
              <a:t>Fourth level</a:t>
            </a:r>
          </a:p>
          <a:p>
            <a:pPr lvl="4"/>
            <a:r>
              <a:rPr lang="en-CA" noProof="0" dirty="0" smtClean="0"/>
              <a:t>Fifth level</a:t>
            </a:r>
            <a:endParaRPr lang="en-CA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 dirty="0" smtClean="0">
                <a:solidFill>
                  <a:schemeClr val="bg1"/>
                </a:solidFill>
              </a:rPr>
              <a:t>Co-brand</a:t>
            </a:r>
            <a:br>
              <a:rPr lang="en-CA" sz="1200" noProof="0" dirty="0" smtClean="0">
                <a:solidFill>
                  <a:schemeClr val="bg1"/>
                </a:solidFill>
              </a:rPr>
            </a:br>
            <a:r>
              <a:rPr lang="en-CA" sz="1200" noProof="0" dirty="0" smtClean="0">
                <a:solidFill>
                  <a:schemeClr val="bg1"/>
                </a:solidFill>
              </a:rPr>
              <a:t>Logo</a:t>
            </a:r>
          </a:p>
          <a:p>
            <a:endParaRPr lang="en-CA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 dirty="0" smtClean="0">
                <a:solidFill>
                  <a:schemeClr val="bg1"/>
                </a:solidFill>
              </a:rPr>
              <a:t>Co-brand</a:t>
            </a:r>
            <a:br>
              <a:rPr lang="en-CA" sz="1200" noProof="0" dirty="0" smtClean="0">
                <a:solidFill>
                  <a:schemeClr val="bg1"/>
                </a:solidFill>
              </a:rPr>
            </a:br>
            <a:r>
              <a:rPr lang="en-CA" sz="1200" noProof="0" dirty="0" smtClean="0">
                <a:solidFill>
                  <a:schemeClr val="bg1"/>
                </a:solidFill>
              </a:rPr>
              <a:t>Logo</a:t>
            </a:r>
          </a:p>
          <a:p>
            <a:endParaRPr lang="en-CA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 dirty="0" smtClean="0">
                <a:solidFill>
                  <a:schemeClr val="bg1"/>
                </a:solidFill>
              </a:rPr>
              <a:t>Co-brand</a:t>
            </a:r>
            <a:br>
              <a:rPr lang="en-CA" sz="1200" noProof="0" dirty="0" smtClean="0">
                <a:solidFill>
                  <a:schemeClr val="bg1"/>
                </a:solidFill>
              </a:rPr>
            </a:br>
            <a:r>
              <a:rPr lang="en-CA" sz="1200" noProof="0" dirty="0" smtClean="0">
                <a:solidFill>
                  <a:schemeClr val="bg1"/>
                </a:solidFill>
              </a:rPr>
              <a:t>Logo</a:t>
            </a:r>
          </a:p>
          <a:p>
            <a:endParaRPr lang="en-CA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 dirty="0" smtClean="0">
                <a:solidFill>
                  <a:schemeClr val="bg1"/>
                </a:solidFill>
              </a:rPr>
              <a:t>Co-brand</a:t>
            </a:r>
            <a:br>
              <a:rPr lang="en-CA" sz="1200" noProof="0" dirty="0" smtClean="0">
                <a:solidFill>
                  <a:schemeClr val="bg1"/>
                </a:solidFill>
              </a:rPr>
            </a:br>
            <a:r>
              <a:rPr lang="en-CA" sz="1200" noProof="0" dirty="0" smtClean="0">
                <a:solidFill>
                  <a:schemeClr val="bg1"/>
                </a:solidFill>
              </a:rPr>
              <a:t>Logo</a:t>
            </a:r>
          </a:p>
          <a:p>
            <a:endParaRPr lang="en-CA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 dirty="0" smtClean="0">
                <a:solidFill>
                  <a:schemeClr val="bg1"/>
                </a:solidFill>
              </a:rPr>
              <a:t>Co-brand</a:t>
            </a:r>
            <a:br>
              <a:rPr lang="en-CA" sz="1200" noProof="0" dirty="0" smtClean="0">
                <a:solidFill>
                  <a:schemeClr val="bg1"/>
                </a:solidFill>
              </a:rPr>
            </a:br>
            <a:r>
              <a:rPr lang="en-CA" sz="1200" noProof="0" dirty="0" smtClean="0">
                <a:solidFill>
                  <a:schemeClr val="bg1"/>
                </a:solidFill>
              </a:rPr>
              <a:t>Logo</a:t>
            </a:r>
          </a:p>
          <a:p>
            <a:endParaRPr lang="en-CA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 dirty="0" smtClean="0">
                <a:solidFill>
                  <a:schemeClr val="bg1"/>
                </a:solidFill>
              </a:rPr>
              <a:t>Co-brand</a:t>
            </a:r>
            <a:br>
              <a:rPr lang="en-CA" sz="1200" noProof="0" dirty="0" smtClean="0">
                <a:solidFill>
                  <a:schemeClr val="bg1"/>
                </a:solidFill>
              </a:rPr>
            </a:br>
            <a:r>
              <a:rPr lang="en-CA" sz="1200" noProof="0" dirty="0" smtClean="0">
                <a:solidFill>
                  <a:schemeClr val="bg1"/>
                </a:solidFill>
              </a:rPr>
              <a:t>Logo</a:t>
            </a:r>
          </a:p>
          <a:p>
            <a:endParaRPr lang="en-CA" noProof="0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 smtClean="0"/>
              <a:t>Click to add subtitle</a:t>
            </a:r>
            <a:endParaRPr lang="en-CA" noProof="0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 dirty="0" smtClean="0"/>
              <a:t>Click to add title</a:t>
            </a:r>
            <a:endParaRPr lang="en-CA" noProof="0" dirty="0"/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CA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bg1"/>
                </a:solidFill>
              </a:rPr>
              <a:t>© Deloitte LLP and affiliated entities.</a:t>
            </a:r>
            <a:endParaRPr lang="en-CA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CA" noProof="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 dirty="0" smtClean="0">
                <a:solidFill>
                  <a:schemeClr val="tx1"/>
                </a:solidFill>
              </a:rPr>
              <a:t>© Deloitte LLP and affiliated entities.</a:t>
            </a:r>
            <a:endParaRPr lang="en-CA" sz="650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 dirty="0" smtClean="0"/>
              <a:t>Go to "Insert Tab" to insert a footer</a:t>
            </a:r>
            <a:endParaRPr lang="en-CA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6" r:id="rId3"/>
    <p:sldLayoutId id="2147483755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316" userDrawn="1">
          <p15:clr>
            <a:srgbClr val="F26B43"/>
          </p15:clr>
        </p15:guide>
        <p15:guide id="5" pos="7364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71" y="1452092"/>
            <a:ext cx="6662874" cy="3700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gray">
          <a:xfrm>
            <a:off x="489857" y="310243"/>
            <a:ext cx="3690257" cy="6694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Name: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9073662" y="979714"/>
            <a:ext cx="2743200" cy="2743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8452"/>
          <a:stretch/>
        </p:blipFill>
        <p:spPr>
          <a:xfrm>
            <a:off x="9187962" y="1173407"/>
            <a:ext cx="2514600" cy="2355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73662" y="644978"/>
            <a:ext cx="1210909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gray">
          <a:xfrm>
            <a:off x="4775345" y="402010"/>
            <a:ext cx="1541166" cy="33170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this color </a:t>
            </a:r>
            <a:r>
              <a:rPr lang="en-US" sz="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instea</a:t>
            </a: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purple</a:t>
            </a:r>
          </a:p>
        </p:txBody>
      </p:sp>
      <p:sp>
        <p:nvSpPr>
          <p:cNvPr id="45" name="Rectangle 44"/>
          <p:cNvSpPr/>
          <p:nvPr/>
        </p:nvSpPr>
        <p:spPr bwMode="gray">
          <a:xfrm>
            <a:off x="1228562" y="1452092"/>
            <a:ext cx="6681923" cy="3686983"/>
          </a:xfrm>
          <a:prstGeom prst="rect">
            <a:avLst/>
          </a:prstGeom>
          <a:pattFill prst="dkVert">
            <a:fgClr>
              <a:schemeClr val="bg2">
                <a:lumMod val="50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gray">
          <a:xfrm>
            <a:off x="1228562" y="1586804"/>
            <a:ext cx="6662883" cy="314152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5" name="Freeform 992"/>
          <p:cNvSpPr>
            <a:spLocks noChangeAspect="1" noEditPoints="1"/>
          </p:cNvSpPr>
          <p:nvPr/>
        </p:nvSpPr>
        <p:spPr bwMode="auto">
          <a:xfrm>
            <a:off x="7489485" y="1605636"/>
            <a:ext cx="274320" cy="274320"/>
          </a:xfrm>
          <a:custGeom>
            <a:avLst/>
            <a:gdLst>
              <a:gd name="T0" fmla="*/ 158 w 512"/>
              <a:gd name="T1" fmla="*/ 373 h 512"/>
              <a:gd name="T2" fmla="*/ 353 w 512"/>
              <a:gd name="T3" fmla="*/ 373 h 512"/>
              <a:gd name="T4" fmla="*/ 381 w 512"/>
              <a:gd name="T5" fmla="*/ 224 h 512"/>
              <a:gd name="T6" fmla="*/ 130 w 512"/>
              <a:gd name="T7" fmla="*/ 224 h 512"/>
              <a:gd name="T8" fmla="*/ 158 w 512"/>
              <a:gd name="T9" fmla="*/ 373 h 512"/>
              <a:gd name="T10" fmla="*/ 309 w 512"/>
              <a:gd name="T11" fmla="*/ 256 h 512"/>
              <a:gd name="T12" fmla="*/ 320 w 512"/>
              <a:gd name="T13" fmla="*/ 245 h 512"/>
              <a:gd name="T14" fmla="*/ 330 w 512"/>
              <a:gd name="T15" fmla="*/ 256 h 512"/>
              <a:gd name="T16" fmla="*/ 330 w 512"/>
              <a:gd name="T17" fmla="*/ 341 h 512"/>
              <a:gd name="T18" fmla="*/ 320 w 512"/>
              <a:gd name="T19" fmla="*/ 352 h 512"/>
              <a:gd name="T20" fmla="*/ 309 w 512"/>
              <a:gd name="T21" fmla="*/ 341 h 512"/>
              <a:gd name="T22" fmla="*/ 309 w 512"/>
              <a:gd name="T23" fmla="*/ 256 h 512"/>
              <a:gd name="T24" fmla="*/ 266 w 512"/>
              <a:gd name="T25" fmla="*/ 256 h 512"/>
              <a:gd name="T26" fmla="*/ 277 w 512"/>
              <a:gd name="T27" fmla="*/ 245 h 512"/>
              <a:gd name="T28" fmla="*/ 288 w 512"/>
              <a:gd name="T29" fmla="*/ 256 h 512"/>
              <a:gd name="T30" fmla="*/ 288 w 512"/>
              <a:gd name="T31" fmla="*/ 341 h 512"/>
              <a:gd name="T32" fmla="*/ 277 w 512"/>
              <a:gd name="T33" fmla="*/ 352 h 512"/>
              <a:gd name="T34" fmla="*/ 266 w 512"/>
              <a:gd name="T35" fmla="*/ 341 h 512"/>
              <a:gd name="T36" fmla="*/ 266 w 512"/>
              <a:gd name="T37" fmla="*/ 256 h 512"/>
              <a:gd name="T38" fmla="*/ 224 w 512"/>
              <a:gd name="T39" fmla="*/ 256 h 512"/>
              <a:gd name="T40" fmla="*/ 234 w 512"/>
              <a:gd name="T41" fmla="*/ 245 h 512"/>
              <a:gd name="T42" fmla="*/ 245 w 512"/>
              <a:gd name="T43" fmla="*/ 256 h 512"/>
              <a:gd name="T44" fmla="*/ 245 w 512"/>
              <a:gd name="T45" fmla="*/ 341 h 512"/>
              <a:gd name="T46" fmla="*/ 234 w 512"/>
              <a:gd name="T47" fmla="*/ 352 h 512"/>
              <a:gd name="T48" fmla="*/ 224 w 512"/>
              <a:gd name="T49" fmla="*/ 341 h 512"/>
              <a:gd name="T50" fmla="*/ 224 w 512"/>
              <a:gd name="T51" fmla="*/ 256 h 512"/>
              <a:gd name="T52" fmla="*/ 181 w 512"/>
              <a:gd name="T53" fmla="*/ 256 h 512"/>
              <a:gd name="T54" fmla="*/ 192 w 512"/>
              <a:gd name="T55" fmla="*/ 245 h 512"/>
              <a:gd name="T56" fmla="*/ 202 w 512"/>
              <a:gd name="T57" fmla="*/ 256 h 512"/>
              <a:gd name="T58" fmla="*/ 202 w 512"/>
              <a:gd name="T59" fmla="*/ 341 h 512"/>
              <a:gd name="T60" fmla="*/ 192 w 512"/>
              <a:gd name="T61" fmla="*/ 352 h 512"/>
              <a:gd name="T62" fmla="*/ 181 w 512"/>
              <a:gd name="T63" fmla="*/ 341 h 512"/>
              <a:gd name="T64" fmla="*/ 181 w 512"/>
              <a:gd name="T65" fmla="*/ 256 h 512"/>
              <a:gd name="T66" fmla="*/ 256 w 512"/>
              <a:gd name="T67" fmla="*/ 0 h 512"/>
              <a:gd name="T68" fmla="*/ 0 w 512"/>
              <a:gd name="T69" fmla="*/ 256 h 512"/>
              <a:gd name="T70" fmla="*/ 256 w 512"/>
              <a:gd name="T71" fmla="*/ 512 h 512"/>
              <a:gd name="T72" fmla="*/ 512 w 512"/>
              <a:gd name="T73" fmla="*/ 256 h 512"/>
              <a:gd name="T74" fmla="*/ 256 w 512"/>
              <a:gd name="T75" fmla="*/ 0 h 512"/>
              <a:gd name="T76" fmla="*/ 405 w 512"/>
              <a:gd name="T77" fmla="*/ 224 h 512"/>
              <a:gd name="T78" fmla="*/ 403 w 512"/>
              <a:gd name="T79" fmla="*/ 224 h 512"/>
              <a:gd name="T80" fmla="*/ 373 w 512"/>
              <a:gd name="T81" fmla="*/ 386 h 512"/>
              <a:gd name="T82" fmla="*/ 362 w 512"/>
              <a:gd name="T83" fmla="*/ 394 h 512"/>
              <a:gd name="T84" fmla="*/ 149 w 512"/>
              <a:gd name="T85" fmla="*/ 394 h 512"/>
              <a:gd name="T86" fmla="*/ 139 w 512"/>
              <a:gd name="T87" fmla="*/ 386 h 512"/>
              <a:gd name="T88" fmla="*/ 108 w 512"/>
              <a:gd name="T89" fmla="*/ 224 h 512"/>
              <a:gd name="T90" fmla="*/ 106 w 512"/>
              <a:gd name="T91" fmla="*/ 224 h 512"/>
              <a:gd name="T92" fmla="*/ 96 w 512"/>
              <a:gd name="T93" fmla="*/ 213 h 512"/>
              <a:gd name="T94" fmla="*/ 106 w 512"/>
              <a:gd name="T95" fmla="*/ 202 h 512"/>
              <a:gd name="T96" fmla="*/ 143 w 512"/>
              <a:gd name="T97" fmla="*/ 202 h 512"/>
              <a:gd name="T98" fmla="*/ 204 w 512"/>
              <a:gd name="T99" fmla="*/ 111 h 512"/>
              <a:gd name="T100" fmla="*/ 219 w 512"/>
              <a:gd name="T101" fmla="*/ 108 h 512"/>
              <a:gd name="T102" fmla="*/ 222 w 512"/>
              <a:gd name="T103" fmla="*/ 123 h 512"/>
              <a:gd name="T104" fmla="*/ 169 w 512"/>
              <a:gd name="T105" fmla="*/ 202 h 512"/>
              <a:gd name="T106" fmla="*/ 342 w 512"/>
              <a:gd name="T107" fmla="*/ 202 h 512"/>
              <a:gd name="T108" fmla="*/ 289 w 512"/>
              <a:gd name="T109" fmla="*/ 123 h 512"/>
              <a:gd name="T110" fmla="*/ 292 w 512"/>
              <a:gd name="T111" fmla="*/ 108 h 512"/>
              <a:gd name="T112" fmla="*/ 307 w 512"/>
              <a:gd name="T113" fmla="*/ 111 h 512"/>
              <a:gd name="T114" fmla="*/ 368 w 512"/>
              <a:gd name="T115" fmla="*/ 202 h 512"/>
              <a:gd name="T116" fmla="*/ 405 w 512"/>
              <a:gd name="T117" fmla="*/ 202 h 512"/>
              <a:gd name="T118" fmla="*/ 416 w 512"/>
              <a:gd name="T119" fmla="*/ 213 h 512"/>
              <a:gd name="T120" fmla="*/ 405 w 512"/>
              <a:gd name="T121" fmla="*/ 22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58" y="373"/>
                </a:moveTo>
                <a:cubicBezTo>
                  <a:pt x="353" y="373"/>
                  <a:pt x="353" y="373"/>
                  <a:pt x="353" y="373"/>
                </a:cubicBezTo>
                <a:cubicBezTo>
                  <a:pt x="381" y="224"/>
                  <a:pt x="381" y="224"/>
                  <a:pt x="381" y="224"/>
                </a:cubicBezTo>
                <a:cubicBezTo>
                  <a:pt x="130" y="224"/>
                  <a:pt x="130" y="224"/>
                  <a:pt x="130" y="224"/>
                </a:cubicBezTo>
                <a:lnTo>
                  <a:pt x="158" y="373"/>
                </a:lnTo>
                <a:close/>
                <a:moveTo>
                  <a:pt x="309" y="256"/>
                </a:moveTo>
                <a:cubicBezTo>
                  <a:pt x="309" y="250"/>
                  <a:pt x="314" y="245"/>
                  <a:pt x="320" y="245"/>
                </a:cubicBezTo>
                <a:cubicBezTo>
                  <a:pt x="326" y="245"/>
                  <a:pt x="330" y="250"/>
                  <a:pt x="330" y="256"/>
                </a:cubicBezTo>
                <a:cubicBezTo>
                  <a:pt x="330" y="341"/>
                  <a:pt x="330" y="341"/>
                  <a:pt x="330" y="341"/>
                </a:cubicBezTo>
                <a:cubicBezTo>
                  <a:pt x="330" y="347"/>
                  <a:pt x="326" y="352"/>
                  <a:pt x="320" y="352"/>
                </a:cubicBezTo>
                <a:cubicBezTo>
                  <a:pt x="314" y="352"/>
                  <a:pt x="309" y="347"/>
                  <a:pt x="309" y="341"/>
                </a:cubicBezTo>
                <a:lnTo>
                  <a:pt x="309" y="256"/>
                </a:lnTo>
                <a:close/>
                <a:moveTo>
                  <a:pt x="266" y="256"/>
                </a:moveTo>
                <a:cubicBezTo>
                  <a:pt x="266" y="250"/>
                  <a:pt x="271" y="245"/>
                  <a:pt x="277" y="245"/>
                </a:cubicBezTo>
                <a:cubicBezTo>
                  <a:pt x="283" y="245"/>
                  <a:pt x="288" y="250"/>
                  <a:pt x="288" y="256"/>
                </a:cubicBezTo>
                <a:cubicBezTo>
                  <a:pt x="288" y="341"/>
                  <a:pt x="288" y="341"/>
                  <a:pt x="288" y="341"/>
                </a:cubicBezTo>
                <a:cubicBezTo>
                  <a:pt x="288" y="347"/>
                  <a:pt x="283" y="352"/>
                  <a:pt x="277" y="352"/>
                </a:cubicBezTo>
                <a:cubicBezTo>
                  <a:pt x="271" y="352"/>
                  <a:pt x="266" y="347"/>
                  <a:pt x="266" y="341"/>
                </a:cubicBezTo>
                <a:lnTo>
                  <a:pt x="266" y="256"/>
                </a:lnTo>
                <a:close/>
                <a:moveTo>
                  <a:pt x="224" y="256"/>
                </a:moveTo>
                <a:cubicBezTo>
                  <a:pt x="224" y="250"/>
                  <a:pt x="228" y="245"/>
                  <a:pt x="234" y="245"/>
                </a:cubicBezTo>
                <a:cubicBezTo>
                  <a:pt x="240" y="245"/>
                  <a:pt x="245" y="250"/>
                  <a:pt x="245" y="256"/>
                </a:cubicBezTo>
                <a:cubicBezTo>
                  <a:pt x="245" y="341"/>
                  <a:pt x="245" y="341"/>
                  <a:pt x="245" y="341"/>
                </a:cubicBezTo>
                <a:cubicBezTo>
                  <a:pt x="245" y="347"/>
                  <a:pt x="240" y="352"/>
                  <a:pt x="234" y="352"/>
                </a:cubicBezTo>
                <a:cubicBezTo>
                  <a:pt x="228" y="352"/>
                  <a:pt x="224" y="347"/>
                  <a:pt x="224" y="341"/>
                </a:cubicBezTo>
                <a:lnTo>
                  <a:pt x="224" y="256"/>
                </a:lnTo>
                <a:close/>
                <a:moveTo>
                  <a:pt x="181" y="256"/>
                </a:moveTo>
                <a:cubicBezTo>
                  <a:pt x="181" y="250"/>
                  <a:pt x="186" y="245"/>
                  <a:pt x="192" y="245"/>
                </a:cubicBezTo>
                <a:cubicBezTo>
                  <a:pt x="198" y="245"/>
                  <a:pt x="202" y="250"/>
                  <a:pt x="202" y="256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7"/>
                  <a:pt x="198" y="352"/>
                  <a:pt x="192" y="352"/>
                </a:cubicBezTo>
                <a:cubicBezTo>
                  <a:pt x="186" y="352"/>
                  <a:pt x="181" y="347"/>
                  <a:pt x="181" y="341"/>
                </a:cubicBezTo>
                <a:lnTo>
                  <a:pt x="181" y="256"/>
                </a:ln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224"/>
                </a:moveTo>
                <a:cubicBezTo>
                  <a:pt x="403" y="224"/>
                  <a:pt x="403" y="224"/>
                  <a:pt x="403" y="224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2" y="391"/>
                  <a:pt x="367" y="394"/>
                  <a:pt x="362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4" y="394"/>
                  <a:pt x="139" y="391"/>
                  <a:pt x="139" y="386"/>
                </a:cubicBezTo>
                <a:cubicBezTo>
                  <a:pt x="108" y="224"/>
                  <a:pt x="108" y="224"/>
                  <a:pt x="108" y="224"/>
                </a:cubicBezTo>
                <a:cubicBezTo>
                  <a:pt x="106" y="224"/>
                  <a:pt x="106" y="224"/>
                  <a:pt x="106" y="224"/>
                </a:cubicBezTo>
                <a:cubicBezTo>
                  <a:pt x="100" y="224"/>
                  <a:pt x="96" y="219"/>
                  <a:pt x="96" y="213"/>
                </a:cubicBezTo>
                <a:cubicBezTo>
                  <a:pt x="96" y="207"/>
                  <a:pt x="100" y="202"/>
                  <a:pt x="106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207" y="106"/>
                  <a:pt x="214" y="105"/>
                  <a:pt x="219" y="108"/>
                </a:cubicBezTo>
                <a:cubicBezTo>
                  <a:pt x="224" y="111"/>
                  <a:pt x="225" y="118"/>
                  <a:pt x="222" y="123"/>
                </a:cubicBezTo>
                <a:cubicBezTo>
                  <a:pt x="169" y="202"/>
                  <a:pt x="169" y="202"/>
                  <a:pt x="169" y="202"/>
                </a:cubicBezTo>
                <a:cubicBezTo>
                  <a:pt x="342" y="202"/>
                  <a:pt x="342" y="202"/>
                  <a:pt x="342" y="202"/>
                </a:cubicBezTo>
                <a:cubicBezTo>
                  <a:pt x="289" y="123"/>
                  <a:pt x="289" y="123"/>
                  <a:pt x="289" y="123"/>
                </a:cubicBezTo>
                <a:cubicBezTo>
                  <a:pt x="286" y="118"/>
                  <a:pt x="288" y="111"/>
                  <a:pt x="292" y="108"/>
                </a:cubicBezTo>
                <a:cubicBezTo>
                  <a:pt x="297" y="105"/>
                  <a:pt x="304" y="106"/>
                  <a:pt x="307" y="111"/>
                </a:cubicBezTo>
                <a:cubicBezTo>
                  <a:pt x="368" y="202"/>
                  <a:pt x="368" y="202"/>
                  <a:pt x="368" y="202"/>
                </a:cubicBezTo>
                <a:cubicBezTo>
                  <a:pt x="405" y="202"/>
                  <a:pt x="405" y="202"/>
                  <a:pt x="405" y="202"/>
                </a:cubicBezTo>
                <a:cubicBezTo>
                  <a:pt x="411" y="202"/>
                  <a:pt x="416" y="207"/>
                  <a:pt x="416" y="213"/>
                </a:cubicBezTo>
                <a:cubicBezTo>
                  <a:pt x="416" y="219"/>
                  <a:pt x="411" y="224"/>
                  <a:pt x="405" y="224"/>
                </a:cubicBezTo>
                <a:close/>
              </a:path>
            </a:pathLst>
          </a:custGeom>
          <a:solidFill>
            <a:srgbClr val="F5801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46" y="1486115"/>
            <a:ext cx="1471829" cy="481346"/>
          </a:xfrm>
          <a:prstGeom prst="rect">
            <a:avLst/>
          </a:prstGeom>
          <a:effectLst/>
        </p:spPr>
      </p:pic>
      <p:sp>
        <p:nvSpPr>
          <p:cNvPr id="52" name="Rounded Rectangle 51"/>
          <p:cNvSpPr/>
          <p:nvPr/>
        </p:nvSpPr>
        <p:spPr bwMode="gray">
          <a:xfrm>
            <a:off x="3649406" y="2178760"/>
            <a:ext cx="1828075" cy="2244842"/>
          </a:xfrm>
          <a:prstGeom prst="roundRect">
            <a:avLst>
              <a:gd name="adj" fmla="val 836"/>
            </a:avLst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gray">
          <a:xfrm>
            <a:off x="3667515" y="4097337"/>
            <a:ext cx="1791855" cy="2731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Started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6" t="37102" r="37479" b="36688"/>
          <a:stretch/>
        </p:blipFill>
        <p:spPr>
          <a:xfrm>
            <a:off x="3736574" y="3066026"/>
            <a:ext cx="1708727" cy="969819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 bwMode="gray">
          <a:xfrm>
            <a:off x="3747633" y="1986511"/>
            <a:ext cx="1628863" cy="848519"/>
          </a:xfrm>
          <a:prstGeom prst="roundRect">
            <a:avLst>
              <a:gd name="adj" fmla="val 3465"/>
            </a:avLst>
          </a:prstGeom>
          <a:gradFill>
            <a:gsLst>
              <a:gs pos="0">
                <a:srgbClr val="FFB700"/>
              </a:gs>
              <a:gs pos="100000">
                <a:srgbClr val="F58014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gray">
          <a:xfrm>
            <a:off x="3667515" y="2038972"/>
            <a:ext cx="1791855" cy="2731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 using Facebook</a:t>
            </a:r>
          </a:p>
        </p:txBody>
      </p:sp>
      <p:pic>
        <p:nvPicPr>
          <p:cNvPr id="3074" name="Picture 2" descr="https://iconsplace.com/wp-content/uploads/_icons/ffffff/256/png/facebook-icon-18-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195" y="2310550"/>
            <a:ext cx="355625" cy="3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0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489857" y="310243"/>
            <a:ext cx="6085114" cy="6694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Name: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Pizza Creation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9073662" y="979714"/>
            <a:ext cx="2743200" cy="2743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8452"/>
          <a:stretch/>
        </p:blipFill>
        <p:spPr>
          <a:xfrm>
            <a:off x="9187962" y="1173407"/>
            <a:ext cx="2514600" cy="2355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73662" y="644978"/>
            <a:ext cx="1210909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6" r="5953"/>
          <a:stretch/>
        </p:blipFill>
        <p:spPr>
          <a:xfrm>
            <a:off x="9174908" y="1212385"/>
            <a:ext cx="2579739" cy="23168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3" y="5043970"/>
            <a:ext cx="4606061" cy="135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91" y="3121732"/>
            <a:ext cx="4606060" cy="1955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5" y="1018478"/>
            <a:ext cx="4597896" cy="2163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gray">
          <a:xfrm>
            <a:off x="3832698" y="4591455"/>
            <a:ext cx="4046707" cy="14105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5422105" y="1628016"/>
            <a:ext cx="914400" cy="9144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3356044" y="6225703"/>
            <a:ext cx="5019472" cy="29201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3584405" y="1020823"/>
            <a:ext cx="4588045" cy="1126632"/>
          </a:xfrm>
          <a:prstGeom prst="rect">
            <a:avLst/>
          </a:prstGeom>
          <a:pattFill prst="dkVert">
            <a:fgClr>
              <a:schemeClr val="bg2">
                <a:lumMod val="50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53426" y="1711432"/>
            <a:ext cx="4440154" cy="4480448"/>
          </a:xfrm>
          <a:prstGeom prst="roundRect">
            <a:avLst>
              <a:gd name="adj" fmla="val 836"/>
            </a:avLst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26271" r="13568" b="7390"/>
          <a:stretch/>
        </p:blipFill>
        <p:spPr>
          <a:xfrm>
            <a:off x="3832698" y="1815686"/>
            <a:ext cx="4046707" cy="28543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gray">
          <a:xfrm>
            <a:off x="3566391" y="1130301"/>
            <a:ext cx="4606059" cy="314152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4544" y="1018478"/>
            <a:ext cx="1548686" cy="506481"/>
          </a:xfrm>
          <a:prstGeom prst="rect">
            <a:avLst/>
          </a:prstGeom>
        </p:spPr>
      </p:pic>
      <p:sp>
        <p:nvSpPr>
          <p:cNvPr id="37" name="Freeform 992"/>
          <p:cNvSpPr>
            <a:spLocks noChangeAspect="1" noEditPoints="1"/>
          </p:cNvSpPr>
          <p:nvPr/>
        </p:nvSpPr>
        <p:spPr bwMode="auto">
          <a:xfrm>
            <a:off x="7745379" y="1149757"/>
            <a:ext cx="274320" cy="274320"/>
          </a:xfrm>
          <a:custGeom>
            <a:avLst/>
            <a:gdLst>
              <a:gd name="T0" fmla="*/ 158 w 512"/>
              <a:gd name="T1" fmla="*/ 373 h 512"/>
              <a:gd name="T2" fmla="*/ 353 w 512"/>
              <a:gd name="T3" fmla="*/ 373 h 512"/>
              <a:gd name="T4" fmla="*/ 381 w 512"/>
              <a:gd name="T5" fmla="*/ 224 h 512"/>
              <a:gd name="T6" fmla="*/ 130 w 512"/>
              <a:gd name="T7" fmla="*/ 224 h 512"/>
              <a:gd name="T8" fmla="*/ 158 w 512"/>
              <a:gd name="T9" fmla="*/ 373 h 512"/>
              <a:gd name="T10" fmla="*/ 309 w 512"/>
              <a:gd name="T11" fmla="*/ 256 h 512"/>
              <a:gd name="T12" fmla="*/ 320 w 512"/>
              <a:gd name="T13" fmla="*/ 245 h 512"/>
              <a:gd name="T14" fmla="*/ 330 w 512"/>
              <a:gd name="T15" fmla="*/ 256 h 512"/>
              <a:gd name="T16" fmla="*/ 330 w 512"/>
              <a:gd name="T17" fmla="*/ 341 h 512"/>
              <a:gd name="T18" fmla="*/ 320 w 512"/>
              <a:gd name="T19" fmla="*/ 352 h 512"/>
              <a:gd name="T20" fmla="*/ 309 w 512"/>
              <a:gd name="T21" fmla="*/ 341 h 512"/>
              <a:gd name="T22" fmla="*/ 309 w 512"/>
              <a:gd name="T23" fmla="*/ 256 h 512"/>
              <a:gd name="T24" fmla="*/ 266 w 512"/>
              <a:gd name="T25" fmla="*/ 256 h 512"/>
              <a:gd name="T26" fmla="*/ 277 w 512"/>
              <a:gd name="T27" fmla="*/ 245 h 512"/>
              <a:gd name="T28" fmla="*/ 288 w 512"/>
              <a:gd name="T29" fmla="*/ 256 h 512"/>
              <a:gd name="T30" fmla="*/ 288 w 512"/>
              <a:gd name="T31" fmla="*/ 341 h 512"/>
              <a:gd name="T32" fmla="*/ 277 w 512"/>
              <a:gd name="T33" fmla="*/ 352 h 512"/>
              <a:gd name="T34" fmla="*/ 266 w 512"/>
              <a:gd name="T35" fmla="*/ 341 h 512"/>
              <a:gd name="T36" fmla="*/ 266 w 512"/>
              <a:gd name="T37" fmla="*/ 256 h 512"/>
              <a:gd name="T38" fmla="*/ 224 w 512"/>
              <a:gd name="T39" fmla="*/ 256 h 512"/>
              <a:gd name="T40" fmla="*/ 234 w 512"/>
              <a:gd name="T41" fmla="*/ 245 h 512"/>
              <a:gd name="T42" fmla="*/ 245 w 512"/>
              <a:gd name="T43" fmla="*/ 256 h 512"/>
              <a:gd name="T44" fmla="*/ 245 w 512"/>
              <a:gd name="T45" fmla="*/ 341 h 512"/>
              <a:gd name="T46" fmla="*/ 234 w 512"/>
              <a:gd name="T47" fmla="*/ 352 h 512"/>
              <a:gd name="T48" fmla="*/ 224 w 512"/>
              <a:gd name="T49" fmla="*/ 341 h 512"/>
              <a:gd name="T50" fmla="*/ 224 w 512"/>
              <a:gd name="T51" fmla="*/ 256 h 512"/>
              <a:gd name="T52" fmla="*/ 181 w 512"/>
              <a:gd name="T53" fmla="*/ 256 h 512"/>
              <a:gd name="T54" fmla="*/ 192 w 512"/>
              <a:gd name="T55" fmla="*/ 245 h 512"/>
              <a:gd name="T56" fmla="*/ 202 w 512"/>
              <a:gd name="T57" fmla="*/ 256 h 512"/>
              <a:gd name="T58" fmla="*/ 202 w 512"/>
              <a:gd name="T59" fmla="*/ 341 h 512"/>
              <a:gd name="T60" fmla="*/ 192 w 512"/>
              <a:gd name="T61" fmla="*/ 352 h 512"/>
              <a:gd name="T62" fmla="*/ 181 w 512"/>
              <a:gd name="T63" fmla="*/ 341 h 512"/>
              <a:gd name="T64" fmla="*/ 181 w 512"/>
              <a:gd name="T65" fmla="*/ 256 h 512"/>
              <a:gd name="T66" fmla="*/ 256 w 512"/>
              <a:gd name="T67" fmla="*/ 0 h 512"/>
              <a:gd name="T68" fmla="*/ 0 w 512"/>
              <a:gd name="T69" fmla="*/ 256 h 512"/>
              <a:gd name="T70" fmla="*/ 256 w 512"/>
              <a:gd name="T71" fmla="*/ 512 h 512"/>
              <a:gd name="T72" fmla="*/ 512 w 512"/>
              <a:gd name="T73" fmla="*/ 256 h 512"/>
              <a:gd name="T74" fmla="*/ 256 w 512"/>
              <a:gd name="T75" fmla="*/ 0 h 512"/>
              <a:gd name="T76" fmla="*/ 405 w 512"/>
              <a:gd name="T77" fmla="*/ 224 h 512"/>
              <a:gd name="T78" fmla="*/ 403 w 512"/>
              <a:gd name="T79" fmla="*/ 224 h 512"/>
              <a:gd name="T80" fmla="*/ 373 w 512"/>
              <a:gd name="T81" fmla="*/ 386 h 512"/>
              <a:gd name="T82" fmla="*/ 362 w 512"/>
              <a:gd name="T83" fmla="*/ 394 h 512"/>
              <a:gd name="T84" fmla="*/ 149 w 512"/>
              <a:gd name="T85" fmla="*/ 394 h 512"/>
              <a:gd name="T86" fmla="*/ 139 w 512"/>
              <a:gd name="T87" fmla="*/ 386 h 512"/>
              <a:gd name="T88" fmla="*/ 108 w 512"/>
              <a:gd name="T89" fmla="*/ 224 h 512"/>
              <a:gd name="T90" fmla="*/ 106 w 512"/>
              <a:gd name="T91" fmla="*/ 224 h 512"/>
              <a:gd name="T92" fmla="*/ 96 w 512"/>
              <a:gd name="T93" fmla="*/ 213 h 512"/>
              <a:gd name="T94" fmla="*/ 106 w 512"/>
              <a:gd name="T95" fmla="*/ 202 h 512"/>
              <a:gd name="T96" fmla="*/ 143 w 512"/>
              <a:gd name="T97" fmla="*/ 202 h 512"/>
              <a:gd name="T98" fmla="*/ 204 w 512"/>
              <a:gd name="T99" fmla="*/ 111 h 512"/>
              <a:gd name="T100" fmla="*/ 219 w 512"/>
              <a:gd name="T101" fmla="*/ 108 h 512"/>
              <a:gd name="T102" fmla="*/ 222 w 512"/>
              <a:gd name="T103" fmla="*/ 123 h 512"/>
              <a:gd name="T104" fmla="*/ 169 w 512"/>
              <a:gd name="T105" fmla="*/ 202 h 512"/>
              <a:gd name="T106" fmla="*/ 342 w 512"/>
              <a:gd name="T107" fmla="*/ 202 h 512"/>
              <a:gd name="T108" fmla="*/ 289 w 512"/>
              <a:gd name="T109" fmla="*/ 123 h 512"/>
              <a:gd name="T110" fmla="*/ 292 w 512"/>
              <a:gd name="T111" fmla="*/ 108 h 512"/>
              <a:gd name="T112" fmla="*/ 307 w 512"/>
              <a:gd name="T113" fmla="*/ 111 h 512"/>
              <a:gd name="T114" fmla="*/ 368 w 512"/>
              <a:gd name="T115" fmla="*/ 202 h 512"/>
              <a:gd name="T116" fmla="*/ 405 w 512"/>
              <a:gd name="T117" fmla="*/ 202 h 512"/>
              <a:gd name="T118" fmla="*/ 416 w 512"/>
              <a:gd name="T119" fmla="*/ 213 h 512"/>
              <a:gd name="T120" fmla="*/ 405 w 512"/>
              <a:gd name="T121" fmla="*/ 22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58" y="373"/>
                </a:moveTo>
                <a:cubicBezTo>
                  <a:pt x="353" y="373"/>
                  <a:pt x="353" y="373"/>
                  <a:pt x="353" y="373"/>
                </a:cubicBezTo>
                <a:cubicBezTo>
                  <a:pt x="381" y="224"/>
                  <a:pt x="381" y="224"/>
                  <a:pt x="381" y="224"/>
                </a:cubicBezTo>
                <a:cubicBezTo>
                  <a:pt x="130" y="224"/>
                  <a:pt x="130" y="224"/>
                  <a:pt x="130" y="224"/>
                </a:cubicBezTo>
                <a:lnTo>
                  <a:pt x="158" y="373"/>
                </a:lnTo>
                <a:close/>
                <a:moveTo>
                  <a:pt x="309" y="256"/>
                </a:moveTo>
                <a:cubicBezTo>
                  <a:pt x="309" y="250"/>
                  <a:pt x="314" y="245"/>
                  <a:pt x="320" y="245"/>
                </a:cubicBezTo>
                <a:cubicBezTo>
                  <a:pt x="326" y="245"/>
                  <a:pt x="330" y="250"/>
                  <a:pt x="330" y="256"/>
                </a:cubicBezTo>
                <a:cubicBezTo>
                  <a:pt x="330" y="341"/>
                  <a:pt x="330" y="341"/>
                  <a:pt x="330" y="341"/>
                </a:cubicBezTo>
                <a:cubicBezTo>
                  <a:pt x="330" y="347"/>
                  <a:pt x="326" y="352"/>
                  <a:pt x="320" y="352"/>
                </a:cubicBezTo>
                <a:cubicBezTo>
                  <a:pt x="314" y="352"/>
                  <a:pt x="309" y="347"/>
                  <a:pt x="309" y="341"/>
                </a:cubicBezTo>
                <a:lnTo>
                  <a:pt x="309" y="256"/>
                </a:lnTo>
                <a:close/>
                <a:moveTo>
                  <a:pt x="266" y="256"/>
                </a:moveTo>
                <a:cubicBezTo>
                  <a:pt x="266" y="250"/>
                  <a:pt x="271" y="245"/>
                  <a:pt x="277" y="245"/>
                </a:cubicBezTo>
                <a:cubicBezTo>
                  <a:pt x="283" y="245"/>
                  <a:pt x="288" y="250"/>
                  <a:pt x="288" y="256"/>
                </a:cubicBezTo>
                <a:cubicBezTo>
                  <a:pt x="288" y="341"/>
                  <a:pt x="288" y="341"/>
                  <a:pt x="288" y="341"/>
                </a:cubicBezTo>
                <a:cubicBezTo>
                  <a:pt x="288" y="347"/>
                  <a:pt x="283" y="352"/>
                  <a:pt x="277" y="352"/>
                </a:cubicBezTo>
                <a:cubicBezTo>
                  <a:pt x="271" y="352"/>
                  <a:pt x="266" y="347"/>
                  <a:pt x="266" y="341"/>
                </a:cubicBezTo>
                <a:lnTo>
                  <a:pt x="266" y="256"/>
                </a:lnTo>
                <a:close/>
                <a:moveTo>
                  <a:pt x="224" y="256"/>
                </a:moveTo>
                <a:cubicBezTo>
                  <a:pt x="224" y="250"/>
                  <a:pt x="228" y="245"/>
                  <a:pt x="234" y="245"/>
                </a:cubicBezTo>
                <a:cubicBezTo>
                  <a:pt x="240" y="245"/>
                  <a:pt x="245" y="250"/>
                  <a:pt x="245" y="256"/>
                </a:cubicBezTo>
                <a:cubicBezTo>
                  <a:pt x="245" y="341"/>
                  <a:pt x="245" y="341"/>
                  <a:pt x="245" y="341"/>
                </a:cubicBezTo>
                <a:cubicBezTo>
                  <a:pt x="245" y="347"/>
                  <a:pt x="240" y="352"/>
                  <a:pt x="234" y="352"/>
                </a:cubicBezTo>
                <a:cubicBezTo>
                  <a:pt x="228" y="352"/>
                  <a:pt x="224" y="347"/>
                  <a:pt x="224" y="341"/>
                </a:cubicBezTo>
                <a:lnTo>
                  <a:pt x="224" y="256"/>
                </a:lnTo>
                <a:close/>
                <a:moveTo>
                  <a:pt x="181" y="256"/>
                </a:moveTo>
                <a:cubicBezTo>
                  <a:pt x="181" y="250"/>
                  <a:pt x="186" y="245"/>
                  <a:pt x="192" y="245"/>
                </a:cubicBezTo>
                <a:cubicBezTo>
                  <a:pt x="198" y="245"/>
                  <a:pt x="202" y="250"/>
                  <a:pt x="202" y="256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7"/>
                  <a:pt x="198" y="352"/>
                  <a:pt x="192" y="352"/>
                </a:cubicBezTo>
                <a:cubicBezTo>
                  <a:pt x="186" y="352"/>
                  <a:pt x="181" y="347"/>
                  <a:pt x="181" y="341"/>
                </a:cubicBezTo>
                <a:lnTo>
                  <a:pt x="181" y="256"/>
                </a:ln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224"/>
                </a:moveTo>
                <a:cubicBezTo>
                  <a:pt x="403" y="224"/>
                  <a:pt x="403" y="224"/>
                  <a:pt x="403" y="224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2" y="391"/>
                  <a:pt x="367" y="394"/>
                  <a:pt x="362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4" y="394"/>
                  <a:pt x="139" y="391"/>
                  <a:pt x="139" y="386"/>
                </a:cubicBezTo>
                <a:cubicBezTo>
                  <a:pt x="108" y="224"/>
                  <a:pt x="108" y="224"/>
                  <a:pt x="108" y="224"/>
                </a:cubicBezTo>
                <a:cubicBezTo>
                  <a:pt x="106" y="224"/>
                  <a:pt x="106" y="224"/>
                  <a:pt x="106" y="224"/>
                </a:cubicBezTo>
                <a:cubicBezTo>
                  <a:pt x="100" y="224"/>
                  <a:pt x="96" y="219"/>
                  <a:pt x="96" y="213"/>
                </a:cubicBezTo>
                <a:cubicBezTo>
                  <a:pt x="96" y="207"/>
                  <a:pt x="100" y="202"/>
                  <a:pt x="106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207" y="106"/>
                  <a:pt x="214" y="105"/>
                  <a:pt x="219" y="108"/>
                </a:cubicBezTo>
                <a:cubicBezTo>
                  <a:pt x="224" y="111"/>
                  <a:pt x="225" y="118"/>
                  <a:pt x="222" y="123"/>
                </a:cubicBezTo>
                <a:cubicBezTo>
                  <a:pt x="169" y="202"/>
                  <a:pt x="169" y="202"/>
                  <a:pt x="169" y="202"/>
                </a:cubicBezTo>
                <a:cubicBezTo>
                  <a:pt x="342" y="202"/>
                  <a:pt x="342" y="202"/>
                  <a:pt x="342" y="202"/>
                </a:cubicBezTo>
                <a:cubicBezTo>
                  <a:pt x="289" y="123"/>
                  <a:pt x="289" y="123"/>
                  <a:pt x="289" y="123"/>
                </a:cubicBezTo>
                <a:cubicBezTo>
                  <a:pt x="286" y="118"/>
                  <a:pt x="288" y="111"/>
                  <a:pt x="292" y="108"/>
                </a:cubicBezTo>
                <a:cubicBezTo>
                  <a:pt x="297" y="105"/>
                  <a:pt x="304" y="106"/>
                  <a:pt x="307" y="111"/>
                </a:cubicBezTo>
                <a:cubicBezTo>
                  <a:pt x="368" y="202"/>
                  <a:pt x="368" y="202"/>
                  <a:pt x="368" y="202"/>
                </a:cubicBezTo>
                <a:cubicBezTo>
                  <a:pt x="405" y="202"/>
                  <a:pt x="405" y="202"/>
                  <a:pt x="405" y="202"/>
                </a:cubicBezTo>
                <a:cubicBezTo>
                  <a:pt x="411" y="202"/>
                  <a:pt x="416" y="207"/>
                  <a:pt x="416" y="213"/>
                </a:cubicBezTo>
                <a:cubicBezTo>
                  <a:pt x="416" y="219"/>
                  <a:pt x="411" y="224"/>
                  <a:pt x="405" y="224"/>
                </a:cubicBezTo>
                <a:close/>
              </a:path>
            </a:pathLst>
          </a:custGeom>
          <a:solidFill>
            <a:srgbClr val="F5801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528"/>
          <p:cNvSpPr>
            <a:spLocks noChangeAspect="1" noEditPoints="1"/>
          </p:cNvSpPr>
          <p:nvPr/>
        </p:nvSpPr>
        <p:spPr bwMode="auto">
          <a:xfrm>
            <a:off x="7408465" y="1149757"/>
            <a:ext cx="274320" cy="2743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06 w 512"/>
              <a:gd name="T11" fmla="*/ 256 h 512"/>
              <a:gd name="T12" fmla="*/ 117 w 512"/>
              <a:gd name="T13" fmla="*/ 245 h 512"/>
              <a:gd name="T14" fmla="*/ 273 w 512"/>
              <a:gd name="T15" fmla="*/ 245 h 512"/>
              <a:gd name="T16" fmla="*/ 248 w 512"/>
              <a:gd name="T17" fmla="*/ 221 h 512"/>
              <a:gd name="T18" fmla="*/ 248 w 512"/>
              <a:gd name="T19" fmla="*/ 205 h 512"/>
              <a:gd name="T20" fmla="*/ 263 w 512"/>
              <a:gd name="T21" fmla="*/ 205 h 512"/>
              <a:gd name="T22" fmla="*/ 306 w 512"/>
              <a:gd name="T23" fmla="*/ 248 h 512"/>
              <a:gd name="T24" fmla="*/ 308 w 512"/>
              <a:gd name="T25" fmla="*/ 252 h 512"/>
              <a:gd name="T26" fmla="*/ 308 w 512"/>
              <a:gd name="T27" fmla="*/ 260 h 512"/>
              <a:gd name="T28" fmla="*/ 306 w 512"/>
              <a:gd name="T29" fmla="*/ 263 h 512"/>
              <a:gd name="T30" fmla="*/ 263 w 512"/>
              <a:gd name="T31" fmla="*/ 306 h 512"/>
              <a:gd name="T32" fmla="*/ 256 w 512"/>
              <a:gd name="T33" fmla="*/ 309 h 512"/>
              <a:gd name="T34" fmla="*/ 248 w 512"/>
              <a:gd name="T35" fmla="*/ 306 h 512"/>
              <a:gd name="T36" fmla="*/ 248 w 512"/>
              <a:gd name="T37" fmla="*/ 291 h 512"/>
              <a:gd name="T38" fmla="*/ 273 w 512"/>
              <a:gd name="T39" fmla="*/ 266 h 512"/>
              <a:gd name="T40" fmla="*/ 117 w 512"/>
              <a:gd name="T41" fmla="*/ 266 h 512"/>
              <a:gd name="T42" fmla="*/ 106 w 512"/>
              <a:gd name="T43" fmla="*/ 256 h 512"/>
              <a:gd name="T44" fmla="*/ 373 w 512"/>
              <a:gd name="T45" fmla="*/ 405 h 512"/>
              <a:gd name="T46" fmla="*/ 362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192 w 512"/>
              <a:gd name="T53" fmla="*/ 309 h 512"/>
              <a:gd name="T54" fmla="*/ 202 w 512"/>
              <a:gd name="T55" fmla="*/ 298 h 512"/>
              <a:gd name="T56" fmla="*/ 213 w 512"/>
              <a:gd name="T57" fmla="*/ 309 h 512"/>
              <a:gd name="T58" fmla="*/ 213 w 512"/>
              <a:gd name="T59" fmla="*/ 394 h 512"/>
              <a:gd name="T60" fmla="*/ 352 w 512"/>
              <a:gd name="T61" fmla="*/ 394 h 512"/>
              <a:gd name="T62" fmla="*/ 352 w 512"/>
              <a:gd name="T63" fmla="*/ 117 h 512"/>
              <a:gd name="T64" fmla="*/ 213 w 512"/>
              <a:gd name="T65" fmla="*/ 117 h 512"/>
              <a:gd name="T66" fmla="*/ 213 w 512"/>
              <a:gd name="T67" fmla="*/ 202 h 512"/>
              <a:gd name="T68" fmla="*/ 202 w 512"/>
              <a:gd name="T69" fmla="*/ 213 h 512"/>
              <a:gd name="T70" fmla="*/ 192 w 512"/>
              <a:gd name="T71" fmla="*/ 202 h 512"/>
              <a:gd name="T72" fmla="*/ 192 w 512"/>
              <a:gd name="T73" fmla="*/ 106 h 512"/>
              <a:gd name="T74" fmla="*/ 202 w 512"/>
              <a:gd name="T75" fmla="*/ 96 h 512"/>
              <a:gd name="T76" fmla="*/ 362 w 512"/>
              <a:gd name="T77" fmla="*/ 96 h 512"/>
              <a:gd name="T78" fmla="*/ 373 w 512"/>
              <a:gd name="T79" fmla="*/ 106 h 512"/>
              <a:gd name="T80" fmla="*/ 373 w 512"/>
              <a:gd name="T81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06" y="256"/>
                </a:moveTo>
                <a:cubicBezTo>
                  <a:pt x="106" y="250"/>
                  <a:pt x="111" y="245"/>
                  <a:pt x="117" y="245"/>
                </a:cubicBezTo>
                <a:cubicBezTo>
                  <a:pt x="273" y="245"/>
                  <a:pt x="273" y="245"/>
                  <a:pt x="273" y="245"/>
                </a:cubicBezTo>
                <a:cubicBezTo>
                  <a:pt x="248" y="221"/>
                  <a:pt x="248" y="221"/>
                  <a:pt x="248" y="221"/>
                </a:cubicBezTo>
                <a:cubicBezTo>
                  <a:pt x="244" y="216"/>
                  <a:pt x="244" y="210"/>
                  <a:pt x="248" y="205"/>
                </a:cubicBezTo>
                <a:cubicBezTo>
                  <a:pt x="252" y="201"/>
                  <a:pt x="259" y="201"/>
                  <a:pt x="263" y="205"/>
                </a:cubicBezTo>
                <a:cubicBezTo>
                  <a:pt x="306" y="248"/>
                  <a:pt x="306" y="248"/>
                  <a:pt x="306" y="248"/>
                </a:cubicBezTo>
                <a:cubicBezTo>
                  <a:pt x="307" y="249"/>
                  <a:pt x="308" y="250"/>
                  <a:pt x="308" y="252"/>
                </a:cubicBezTo>
                <a:cubicBezTo>
                  <a:pt x="309" y="254"/>
                  <a:pt x="309" y="257"/>
                  <a:pt x="308" y="260"/>
                </a:cubicBezTo>
                <a:cubicBezTo>
                  <a:pt x="308" y="261"/>
                  <a:pt x="307" y="262"/>
                  <a:pt x="306" y="263"/>
                </a:cubicBezTo>
                <a:cubicBezTo>
                  <a:pt x="263" y="306"/>
                  <a:pt x="263" y="306"/>
                  <a:pt x="263" y="306"/>
                </a:cubicBezTo>
                <a:cubicBezTo>
                  <a:pt x="261" y="308"/>
                  <a:pt x="258" y="309"/>
                  <a:pt x="256" y="309"/>
                </a:cubicBezTo>
                <a:cubicBezTo>
                  <a:pt x="253" y="309"/>
                  <a:pt x="250" y="308"/>
                  <a:pt x="248" y="306"/>
                </a:cubicBezTo>
                <a:cubicBezTo>
                  <a:pt x="244" y="302"/>
                  <a:pt x="244" y="295"/>
                  <a:pt x="248" y="291"/>
                </a:cubicBezTo>
                <a:cubicBezTo>
                  <a:pt x="273" y="266"/>
                  <a:pt x="273" y="266"/>
                  <a:pt x="273" y="266"/>
                </a:cubicBezTo>
                <a:cubicBezTo>
                  <a:pt x="117" y="266"/>
                  <a:pt x="117" y="266"/>
                  <a:pt x="117" y="266"/>
                </a:cubicBezTo>
                <a:cubicBezTo>
                  <a:pt x="111" y="266"/>
                  <a:pt x="106" y="262"/>
                  <a:pt x="106" y="256"/>
                </a:cubicBezTo>
                <a:close/>
                <a:moveTo>
                  <a:pt x="373" y="405"/>
                </a:moveTo>
                <a:cubicBezTo>
                  <a:pt x="373" y="411"/>
                  <a:pt x="368" y="416"/>
                  <a:pt x="362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09"/>
                  <a:pt x="192" y="309"/>
                  <a:pt x="192" y="309"/>
                </a:cubicBezTo>
                <a:cubicBezTo>
                  <a:pt x="192" y="303"/>
                  <a:pt x="196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94"/>
                  <a:pt x="213" y="394"/>
                  <a:pt x="213" y="394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202"/>
                  <a:pt x="213" y="202"/>
                  <a:pt x="213" y="202"/>
                </a:cubicBezTo>
                <a:cubicBezTo>
                  <a:pt x="213" y="208"/>
                  <a:pt x="208" y="213"/>
                  <a:pt x="202" y="213"/>
                </a:cubicBezTo>
                <a:cubicBezTo>
                  <a:pt x="196" y="213"/>
                  <a:pt x="192" y="208"/>
                  <a:pt x="192" y="202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192" y="100"/>
                  <a:pt x="196" y="96"/>
                  <a:pt x="202" y="96"/>
                </a:cubicBezTo>
                <a:cubicBezTo>
                  <a:pt x="362" y="96"/>
                  <a:pt x="362" y="96"/>
                  <a:pt x="362" y="96"/>
                </a:cubicBezTo>
                <a:cubicBezTo>
                  <a:pt x="368" y="96"/>
                  <a:pt x="373" y="100"/>
                  <a:pt x="373" y="106"/>
                </a:cubicBezTo>
                <a:lnTo>
                  <a:pt x="373" y="405"/>
                </a:lnTo>
                <a:close/>
              </a:path>
            </a:pathLst>
          </a:custGeom>
          <a:solidFill>
            <a:srgbClr val="6A6A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13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489857" y="310243"/>
            <a:ext cx="5410200" cy="6694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Name: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Another Prompt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9073662" y="979714"/>
            <a:ext cx="2743200" cy="2743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8452"/>
          <a:stretch/>
        </p:blipFill>
        <p:spPr>
          <a:xfrm>
            <a:off x="9187962" y="1173407"/>
            <a:ext cx="2514600" cy="2355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73662" y="644978"/>
            <a:ext cx="1210909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6" r="5953"/>
          <a:stretch/>
        </p:blipFill>
        <p:spPr>
          <a:xfrm>
            <a:off x="9174908" y="1212385"/>
            <a:ext cx="2579739" cy="23168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3" y="5043970"/>
            <a:ext cx="4606061" cy="135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91" y="3121732"/>
            <a:ext cx="4606060" cy="1955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5" y="1018478"/>
            <a:ext cx="4597896" cy="2163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gray">
          <a:xfrm>
            <a:off x="3832698" y="4591455"/>
            <a:ext cx="4046707" cy="14105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5422105" y="1628016"/>
            <a:ext cx="914400" cy="9144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3356044" y="6225703"/>
            <a:ext cx="5019472" cy="29201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3584405" y="1020823"/>
            <a:ext cx="4588045" cy="1126632"/>
          </a:xfrm>
          <a:prstGeom prst="rect">
            <a:avLst/>
          </a:prstGeom>
          <a:pattFill prst="dkVert">
            <a:fgClr>
              <a:schemeClr val="bg2">
                <a:lumMod val="50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53426" y="1711432"/>
            <a:ext cx="4440154" cy="4480448"/>
          </a:xfrm>
          <a:prstGeom prst="roundRect">
            <a:avLst>
              <a:gd name="adj" fmla="val 836"/>
            </a:avLst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26271" r="13568" b="7390"/>
          <a:stretch/>
        </p:blipFill>
        <p:spPr>
          <a:xfrm>
            <a:off x="3832698" y="1815686"/>
            <a:ext cx="4046707" cy="28543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gray">
          <a:xfrm>
            <a:off x="3566391" y="1130301"/>
            <a:ext cx="4606059" cy="314152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4544" y="1018478"/>
            <a:ext cx="1548686" cy="506481"/>
          </a:xfrm>
          <a:prstGeom prst="rect">
            <a:avLst/>
          </a:prstGeom>
        </p:spPr>
      </p:pic>
      <p:sp>
        <p:nvSpPr>
          <p:cNvPr id="37" name="Freeform 992"/>
          <p:cNvSpPr>
            <a:spLocks noChangeAspect="1" noEditPoints="1"/>
          </p:cNvSpPr>
          <p:nvPr/>
        </p:nvSpPr>
        <p:spPr bwMode="auto">
          <a:xfrm>
            <a:off x="7745379" y="1149757"/>
            <a:ext cx="274320" cy="274320"/>
          </a:xfrm>
          <a:custGeom>
            <a:avLst/>
            <a:gdLst>
              <a:gd name="T0" fmla="*/ 158 w 512"/>
              <a:gd name="T1" fmla="*/ 373 h 512"/>
              <a:gd name="T2" fmla="*/ 353 w 512"/>
              <a:gd name="T3" fmla="*/ 373 h 512"/>
              <a:gd name="T4" fmla="*/ 381 w 512"/>
              <a:gd name="T5" fmla="*/ 224 h 512"/>
              <a:gd name="T6" fmla="*/ 130 w 512"/>
              <a:gd name="T7" fmla="*/ 224 h 512"/>
              <a:gd name="T8" fmla="*/ 158 w 512"/>
              <a:gd name="T9" fmla="*/ 373 h 512"/>
              <a:gd name="T10" fmla="*/ 309 w 512"/>
              <a:gd name="T11" fmla="*/ 256 h 512"/>
              <a:gd name="T12" fmla="*/ 320 w 512"/>
              <a:gd name="T13" fmla="*/ 245 h 512"/>
              <a:gd name="T14" fmla="*/ 330 w 512"/>
              <a:gd name="T15" fmla="*/ 256 h 512"/>
              <a:gd name="T16" fmla="*/ 330 w 512"/>
              <a:gd name="T17" fmla="*/ 341 h 512"/>
              <a:gd name="T18" fmla="*/ 320 w 512"/>
              <a:gd name="T19" fmla="*/ 352 h 512"/>
              <a:gd name="T20" fmla="*/ 309 w 512"/>
              <a:gd name="T21" fmla="*/ 341 h 512"/>
              <a:gd name="T22" fmla="*/ 309 w 512"/>
              <a:gd name="T23" fmla="*/ 256 h 512"/>
              <a:gd name="T24" fmla="*/ 266 w 512"/>
              <a:gd name="T25" fmla="*/ 256 h 512"/>
              <a:gd name="T26" fmla="*/ 277 w 512"/>
              <a:gd name="T27" fmla="*/ 245 h 512"/>
              <a:gd name="T28" fmla="*/ 288 w 512"/>
              <a:gd name="T29" fmla="*/ 256 h 512"/>
              <a:gd name="T30" fmla="*/ 288 w 512"/>
              <a:gd name="T31" fmla="*/ 341 h 512"/>
              <a:gd name="T32" fmla="*/ 277 w 512"/>
              <a:gd name="T33" fmla="*/ 352 h 512"/>
              <a:gd name="T34" fmla="*/ 266 w 512"/>
              <a:gd name="T35" fmla="*/ 341 h 512"/>
              <a:gd name="T36" fmla="*/ 266 w 512"/>
              <a:gd name="T37" fmla="*/ 256 h 512"/>
              <a:gd name="T38" fmla="*/ 224 w 512"/>
              <a:gd name="T39" fmla="*/ 256 h 512"/>
              <a:gd name="T40" fmla="*/ 234 w 512"/>
              <a:gd name="T41" fmla="*/ 245 h 512"/>
              <a:gd name="T42" fmla="*/ 245 w 512"/>
              <a:gd name="T43" fmla="*/ 256 h 512"/>
              <a:gd name="T44" fmla="*/ 245 w 512"/>
              <a:gd name="T45" fmla="*/ 341 h 512"/>
              <a:gd name="T46" fmla="*/ 234 w 512"/>
              <a:gd name="T47" fmla="*/ 352 h 512"/>
              <a:gd name="T48" fmla="*/ 224 w 512"/>
              <a:gd name="T49" fmla="*/ 341 h 512"/>
              <a:gd name="T50" fmla="*/ 224 w 512"/>
              <a:gd name="T51" fmla="*/ 256 h 512"/>
              <a:gd name="T52" fmla="*/ 181 w 512"/>
              <a:gd name="T53" fmla="*/ 256 h 512"/>
              <a:gd name="T54" fmla="*/ 192 w 512"/>
              <a:gd name="T55" fmla="*/ 245 h 512"/>
              <a:gd name="T56" fmla="*/ 202 w 512"/>
              <a:gd name="T57" fmla="*/ 256 h 512"/>
              <a:gd name="T58" fmla="*/ 202 w 512"/>
              <a:gd name="T59" fmla="*/ 341 h 512"/>
              <a:gd name="T60" fmla="*/ 192 w 512"/>
              <a:gd name="T61" fmla="*/ 352 h 512"/>
              <a:gd name="T62" fmla="*/ 181 w 512"/>
              <a:gd name="T63" fmla="*/ 341 h 512"/>
              <a:gd name="T64" fmla="*/ 181 w 512"/>
              <a:gd name="T65" fmla="*/ 256 h 512"/>
              <a:gd name="T66" fmla="*/ 256 w 512"/>
              <a:gd name="T67" fmla="*/ 0 h 512"/>
              <a:gd name="T68" fmla="*/ 0 w 512"/>
              <a:gd name="T69" fmla="*/ 256 h 512"/>
              <a:gd name="T70" fmla="*/ 256 w 512"/>
              <a:gd name="T71" fmla="*/ 512 h 512"/>
              <a:gd name="T72" fmla="*/ 512 w 512"/>
              <a:gd name="T73" fmla="*/ 256 h 512"/>
              <a:gd name="T74" fmla="*/ 256 w 512"/>
              <a:gd name="T75" fmla="*/ 0 h 512"/>
              <a:gd name="T76" fmla="*/ 405 w 512"/>
              <a:gd name="T77" fmla="*/ 224 h 512"/>
              <a:gd name="T78" fmla="*/ 403 w 512"/>
              <a:gd name="T79" fmla="*/ 224 h 512"/>
              <a:gd name="T80" fmla="*/ 373 w 512"/>
              <a:gd name="T81" fmla="*/ 386 h 512"/>
              <a:gd name="T82" fmla="*/ 362 w 512"/>
              <a:gd name="T83" fmla="*/ 394 h 512"/>
              <a:gd name="T84" fmla="*/ 149 w 512"/>
              <a:gd name="T85" fmla="*/ 394 h 512"/>
              <a:gd name="T86" fmla="*/ 139 w 512"/>
              <a:gd name="T87" fmla="*/ 386 h 512"/>
              <a:gd name="T88" fmla="*/ 108 w 512"/>
              <a:gd name="T89" fmla="*/ 224 h 512"/>
              <a:gd name="T90" fmla="*/ 106 w 512"/>
              <a:gd name="T91" fmla="*/ 224 h 512"/>
              <a:gd name="T92" fmla="*/ 96 w 512"/>
              <a:gd name="T93" fmla="*/ 213 h 512"/>
              <a:gd name="T94" fmla="*/ 106 w 512"/>
              <a:gd name="T95" fmla="*/ 202 h 512"/>
              <a:gd name="T96" fmla="*/ 143 w 512"/>
              <a:gd name="T97" fmla="*/ 202 h 512"/>
              <a:gd name="T98" fmla="*/ 204 w 512"/>
              <a:gd name="T99" fmla="*/ 111 h 512"/>
              <a:gd name="T100" fmla="*/ 219 w 512"/>
              <a:gd name="T101" fmla="*/ 108 h 512"/>
              <a:gd name="T102" fmla="*/ 222 w 512"/>
              <a:gd name="T103" fmla="*/ 123 h 512"/>
              <a:gd name="T104" fmla="*/ 169 w 512"/>
              <a:gd name="T105" fmla="*/ 202 h 512"/>
              <a:gd name="T106" fmla="*/ 342 w 512"/>
              <a:gd name="T107" fmla="*/ 202 h 512"/>
              <a:gd name="T108" fmla="*/ 289 w 512"/>
              <a:gd name="T109" fmla="*/ 123 h 512"/>
              <a:gd name="T110" fmla="*/ 292 w 512"/>
              <a:gd name="T111" fmla="*/ 108 h 512"/>
              <a:gd name="T112" fmla="*/ 307 w 512"/>
              <a:gd name="T113" fmla="*/ 111 h 512"/>
              <a:gd name="T114" fmla="*/ 368 w 512"/>
              <a:gd name="T115" fmla="*/ 202 h 512"/>
              <a:gd name="T116" fmla="*/ 405 w 512"/>
              <a:gd name="T117" fmla="*/ 202 h 512"/>
              <a:gd name="T118" fmla="*/ 416 w 512"/>
              <a:gd name="T119" fmla="*/ 213 h 512"/>
              <a:gd name="T120" fmla="*/ 405 w 512"/>
              <a:gd name="T121" fmla="*/ 22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58" y="373"/>
                </a:moveTo>
                <a:cubicBezTo>
                  <a:pt x="353" y="373"/>
                  <a:pt x="353" y="373"/>
                  <a:pt x="353" y="373"/>
                </a:cubicBezTo>
                <a:cubicBezTo>
                  <a:pt x="381" y="224"/>
                  <a:pt x="381" y="224"/>
                  <a:pt x="381" y="224"/>
                </a:cubicBezTo>
                <a:cubicBezTo>
                  <a:pt x="130" y="224"/>
                  <a:pt x="130" y="224"/>
                  <a:pt x="130" y="224"/>
                </a:cubicBezTo>
                <a:lnTo>
                  <a:pt x="158" y="373"/>
                </a:lnTo>
                <a:close/>
                <a:moveTo>
                  <a:pt x="309" y="256"/>
                </a:moveTo>
                <a:cubicBezTo>
                  <a:pt x="309" y="250"/>
                  <a:pt x="314" y="245"/>
                  <a:pt x="320" y="245"/>
                </a:cubicBezTo>
                <a:cubicBezTo>
                  <a:pt x="326" y="245"/>
                  <a:pt x="330" y="250"/>
                  <a:pt x="330" y="256"/>
                </a:cubicBezTo>
                <a:cubicBezTo>
                  <a:pt x="330" y="341"/>
                  <a:pt x="330" y="341"/>
                  <a:pt x="330" y="341"/>
                </a:cubicBezTo>
                <a:cubicBezTo>
                  <a:pt x="330" y="347"/>
                  <a:pt x="326" y="352"/>
                  <a:pt x="320" y="352"/>
                </a:cubicBezTo>
                <a:cubicBezTo>
                  <a:pt x="314" y="352"/>
                  <a:pt x="309" y="347"/>
                  <a:pt x="309" y="341"/>
                </a:cubicBezTo>
                <a:lnTo>
                  <a:pt x="309" y="256"/>
                </a:lnTo>
                <a:close/>
                <a:moveTo>
                  <a:pt x="266" y="256"/>
                </a:moveTo>
                <a:cubicBezTo>
                  <a:pt x="266" y="250"/>
                  <a:pt x="271" y="245"/>
                  <a:pt x="277" y="245"/>
                </a:cubicBezTo>
                <a:cubicBezTo>
                  <a:pt x="283" y="245"/>
                  <a:pt x="288" y="250"/>
                  <a:pt x="288" y="256"/>
                </a:cubicBezTo>
                <a:cubicBezTo>
                  <a:pt x="288" y="341"/>
                  <a:pt x="288" y="341"/>
                  <a:pt x="288" y="341"/>
                </a:cubicBezTo>
                <a:cubicBezTo>
                  <a:pt x="288" y="347"/>
                  <a:pt x="283" y="352"/>
                  <a:pt x="277" y="352"/>
                </a:cubicBezTo>
                <a:cubicBezTo>
                  <a:pt x="271" y="352"/>
                  <a:pt x="266" y="347"/>
                  <a:pt x="266" y="341"/>
                </a:cubicBezTo>
                <a:lnTo>
                  <a:pt x="266" y="256"/>
                </a:lnTo>
                <a:close/>
                <a:moveTo>
                  <a:pt x="224" y="256"/>
                </a:moveTo>
                <a:cubicBezTo>
                  <a:pt x="224" y="250"/>
                  <a:pt x="228" y="245"/>
                  <a:pt x="234" y="245"/>
                </a:cubicBezTo>
                <a:cubicBezTo>
                  <a:pt x="240" y="245"/>
                  <a:pt x="245" y="250"/>
                  <a:pt x="245" y="256"/>
                </a:cubicBezTo>
                <a:cubicBezTo>
                  <a:pt x="245" y="341"/>
                  <a:pt x="245" y="341"/>
                  <a:pt x="245" y="341"/>
                </a:cubicBezTo>
                <a:cubicBezTo>
                  <a:pt x="245" y="347"/>
                  <a:pt x="240" y="352"/>
                  <a:pt x="234" y="352"/>
                </a:cubicBezTo>
                <a:cubicBezTo>
                  <a:pt x="228" y="352"/>
                  <a:pt x="224" y="347"/>
                  <a:pt x="224" y="341"/>
                </a:cubicBezTo>
                <a:lnTo>
                  <a:pt x="224" y="256"/>
                </a:lnTo>
                <a:close/>
                <a:moveTo>
                  <a:pt x="181" y="256"/>
                </a:moveTo>
                <a:cubicBezTo>
                  <a:pt x="181" y="250"/>
                  <a:pt x="186" y="245"/>
                  <a:pt x="192" y="245"/>
                </a:cubicBezTo>
                <a:cubicBezTo>
                  <a:pt x="198" y="245"/>
                  <a:pt x="202" y="250"/>
                  <a:pt x="202" y="256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7"/>
                  <a:pt x="198" y="352"/>
                  <a:pt x="192" y="352"/>
                </a:cubicBezTo>
                <a:cubicBezTo>
                  <a:pt x="186" y="352"/>
                  <a:pt x="181" y="347"/>
                  <a:pt x="181" y="341"/>
                </a:cubicBezTo>
                <a:lnTo>
                  <a:pt x="181" y="256"/>
                </a:ln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224"/>
                </a:moveTo>
                <a:cubicBezTo>
                  <a:pt x="403" y="224"/>
                  <a:pt x="403" y="224"/>
                  <a:pt x="403" y="224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2" y="391"/>
                  <a:pt x="367" y="394"/>
                  <a:pt x="362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4" y="394"/>
                  <a:pt x="139" y="391"/>
                  <a:pt x="139" y="386"/>
                </a:cubicBezTo>
                <a:cubicBezTo>
                  <a:pt x="108" y="224"/>
                  <a:pt x="108" y="224"/>
                  <a:pt x="108" y="224"/>
                </a:cubicBezTo>
                <a:cubicBezTo>
                  <a:pt x="106" y="224"/>
                  <a:pt x="106" y="224"/>
                  <a:pt x="106" y="224"/>
                </a:cubicBezTo>
                <a:cubicBezTo>
                  <a:pt x="100" y="224"/>
                  <a:pt x="96" y="219"/>
                  <a:pt x="96" y="213"/>
                </a:cubicBezTo>
                <a:cubicBezTo>
                  <a:pt x="96" y="207"/>
                  <a:pt x="100" y="202"/>
                  <a:pt x="106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207" y="106"/>
                  <a:pt x="214" y="105"/>
                  <a:pt x="219" y="108"/>
                </a:cubicBezTo>
                <a:cubicBezTo>
                  <a:pt x="224" y="111"/>
                  <a:pt x="225" y="118"/>
                  <a:pt x="222" y="123"/>
                </a:cubicBezTo>
                <a:cubicBezTo>
                  <a:pt x="169" y="202"/>
                  <a:pt x="169" y="202"/>
                  <a:pt x="169" y="202"/>
                </a:cubicBezTo>
                <a:cubicBezTo>
                  <a:pt x="342" y="202"/>
                  <a:pt x="342" y="202"/>
                  <a:pt x="342" y="202"/>
                </a:cubicBezTo>
                <a:cubicBezTo>
                  <a:pt x="289" y="123"/>
                  <a:pt x="289" y="123"/>
                  <a:pt x="289" y="123"/>
                </a:cubicBezTo>
                <a:cubicBezTo>
                  <a:pt x="286" y="118"/>
                  <a:pt x="288" y="111"/>
                  <a:pt x="292" y="108"/>
                </a:cubicBezTo>
                <a:cubicBezTo>
                  <a:pt x="297" y="105"/>
                  <a:pt x="304" y="106"/>
                  <a:pt x="307" y="111"/>
                </a:cubicBezTo>
                <a:cubicBezTo>
                  <a:pt x="368" y="202"/>
                  <a:pt x="368" y="202"/>
                  <a:pt x="368" y="202"/>
                </a:cubicBezTo>
                <a:cubicBezTo>
                  <a:pt x="405" y="202"/>
                  <a:pt x="405" y="202"/>
                  <a:pt x="405" y="202"/>
                </a:cubicBezTo>
                <a:cubicBezTo>
                  <a:pt x="411" y="202"/>
                  <a:pt x="416" y="207"/>
                  <a:pt x="416" y="213"/>
                </a:cubicBezTo>
                <a:cubicBezTo>
                  <a:pt x="416" y="219"/>
                  <a:pt x="411" y="224"/>
                  <a:pt x="405" y="224"/>
                </a:cubicBezTo>
                <a:close/>
              </a:path>
            </a:pathLst>
          </a:custGeom>
          <a:solidFill>
            <a:srgbClr val="F5801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r="7594"/>
          <a:stretch/>
        </p:blipFill>
        <p:spPr>
          <a:xfrm>
            <a:off x="9176867" y="1173655"/>
            <a:ext cx="2530051" cy="2355565"/>
          </a:xfrm>
          <a:prstGeom prst="rect">
            <a:avLst/>
          </a:prstGeom>
        </p:spPr>
      </p:pic>
      <p:sp>
        <p:nvSpPr>
          <p:cNvPr id="25" name="Freeform 528"/>
          <p:cNvSpPr>
            <a:spLocks noChangeAspect="1" noEditPoints="1"/>
          </p:cNvSpPr>
          <p:nvPr/>
        </p:nvSpPr>
        <p:spPr bwMode="auto">
          <a:xfrm>
            <a:off x="7408465" y="1149757"/>
            <a:ext cx="274320" cy="2743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06 w 512"/>
              <a:gd name="T11" fmla="*/ 256 h 512"/>
              <a:gd name="T12" fmla="*/ 117 w 512"/>
              <a:gd name="T13" fmla="*/ 245 h 512"/>
              <a:gd name="T14" fmla="*/ 273 w 512"/>
              <a:gd name="T15" fmla="*/ 245 h 512"/>
              <a:gd name="T16" fmla="*/ 248 w 512"/>
              <a:gd name="T17" fmla="*/ 221 h 512"/>
              <a:gd name="T18" fmla="*/ 248 w 512"/>
              <a:gd name="T19" fmla="*/ 205 h 512"/>
              <a:gd name="T20" fmla="*/ 263 w 512"/>
              <a:gd name="T21" fmla="*/ 205 h 512"/>
              <a:gd name="T22" fmla="*/ 306 w 512"/>
              <a:gd name="T23" fmla="*/ 248 h 512"/>
              <a:gd name="T24" fmla="*/ 308 w 512"/>
              <a:gd name="T25" fmla="*/ 252 h 512"/>
              <a:gd name="T26" fmla="*/ 308 w 512"/>
              <a:gd name="T27" fmla="*/ 260 h 512"/>
              <a:gd name="T28" fmla="*/ 306 w 512"/>
              <a:gd name="T29" fmla="*/ 263 h 512"/>
              <a:gd name="T30" fmla="*/ 263 w 512"/>
              <a:gd name="T31" fmla="*/ 306 h 512"/>
              <a:gd name="T32" fmla="*/ 256 w 512"/>
              <a:gd name="T33" fmla="*/ 309 h 512"/>
              <a:gd name="T34" fmla="*/ 248 w 512"/>
              <a:gd name="T35" fmla="*/ 306 h 512"/>
              <a:gd name="T36" fmla="*/ 248 w 512"/>
              <a:gd name="T37" fmla="*/ 291 h 512"/>
              <a:gd name="T38" fmla="*/ 273 w 512"/>
              <a:gd name="T39" fmla="*/ 266 h 512"/>
              <a:gd name="T40" fmla="*/ 117 w 512"/>
              <a:gd name="T41" fmla="*/ 266 h 512"/>
              <a:gd name="T42" fmla="*/ 106 w 512"/>
              <a:gd name="T43" fmla="*/ 256 h 512"/>
              <a:gd name="T44" fmla="*/ 373 w 512"/>
              <a:gd name="T45" fmla="*/ 405 h 512"/>
              <a:gd name="T46" fmla="*/ 362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192 w 512"/>
              <a:gd name="T53" fmla="*/ 309 h 512"/>
              <a:gd name="T54" fmla="*/ 202 w 512"/>
              <a:gd name="T55" fmla="*/ 298 h 512"/>
              <a:gd name="T56" fmla="*/ 213 w 512"/>
              <a:gd name="T57" fmla="*/ 309 h 512"/>
              <a:gd name="T58" fmla="*/ 213 w 512"/>
              <a:gd name="T59" fmla="*/ 394 h 512"/>
              <a:gd name="T60" fmla="*/ 352 w 512"/>
              <a:gd name="T61" fmla="*/ 394 h 512"/>
              <a:gd name="T62" fmla="*/ 352 w 512"/>
              <a:gd name="T63" fmla="*/ 117 h 512"/>
              <a:gd name="T64" fmla="*/ 213 w 512"/>
              <a:gd name="T65" fmla="*/ 117 h 512"/>
              <a:gd name="T66" fmla="*/ 213 w 512"/>
              <a:gd name="T67" fmla="*/ 202 h 512"/>
              <a:gd name="T68" fmla="*/ 202 w 512"/>
              <a:gd name="T69" fmla="*/ 213 h 512"/>
              <a:gd name="T70" fmla="*/ 192 w 512"/>
              <a:gd name="T71" fmla="*/ 202 h 512"/>
              <a:gd name="T72" fmla="*/ 192 w 512"/>
              <a:gd name="T73" fmla="*/ 106 h 512"/>
              <a:gd name="T74" fmla="*/ 202 w 512"/>
              <a:gd name="T75" fmla="*/ 96 h 512"/>
              <a:gd name="T76" fmla="*/ 362 w 512"/>
              <a:gd name="T77" fmla="*/ 96 h 512"/>
              <a:gd name="T78" fmla="*/ 373 w 512"/>
              <a:gd name="T79" fmla="*/ 106 h 512"/>
              <a:gd name="T80" fmla="*/ 373 w 512"/>
              <a:gd name="T81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06" y="256"/>
                </a:moveTo>
                <a:cubicBezTo>
                  <a:pt x="106" y="250"/>
                  <a:pt x="111" y="245"/>
                  <a:pt x="117" y="245"/>
                </a:cubicBezTo>
                <a:cubicBezTo>
                  <a:pt x="273" y="245"/>
                  <a:pt x="273" y="245"/>
                  <a:pt x="273" y="245"/>
                </a:cubicBezTo>
                <a:cubicBezTo>
                  <a:pt x="248" y="221"/>
                  <a:pt x="248" y="221"/>
                  <a:pt x="248" y="221"/>
                </a:cubicBezTo>
                <a:cubicBezTo>
                  <a:pt x="244" y="216"/>
                  <a:pt x="244" y="210"/>
                  <a:pt x="248" y="205"/>
                </a:cubicBezTo>
                <a:cubicBezTo>
                  <a:pt x="252" y="201"/>
                  <a:pt x="259" y="201"/>
                  <a:pt x="263" y="205"/>
                </a:cubicBezTo>
                <a:cubicBezTo>
                  <a:pt x="306" y="248"/>
                  <a:pt x="306" y="248"/>
                  <a:pt x="306" y="248"/>
                </a:cubicBezTo>
                <a:cubicBezTo>
                  <a:pt x="307" y="249"/>
                  <a:pt x="308" y="250"/>
                  <a:pt x="308" y="252"/>
                </a:cubicBezTo>
                <a:cubicBezTo>
                  <a:pt x="309" y="254"/>
                  <a:pt x="309" y="257"/>
                  <a:pt x="308" y="260"/>
                </a:cubicBezTo>
                <a:cubicBezTo>
                  <a:pt x="308" y="261"/>
                  <a:pt x="307" y="262"/>
                  <a:pt x="306" y="263"/>
                </a:cubicBezTo>
                <a:cubicBezTo>
                  <a:pt x="263" y="306"/>
                  <a:pt x="263" y="306"/>
                  <a:pt x="263" y="306"/>
                </a:cubicBezTo>
                <a:cubicBezTo>
                  <a:pt x="261" y="308"/>
                  <a:pt x="258" y="309"/>
                  <a:pt x="256" y="309"/>
                </a:cubicBezTo>
                <a:cubicBezTo>
                  <a:pt x="253" y="309"/>
                  <a:pt x="250" y="308"/>
                  <a:pt x="248" y="306"/>
                </a:cubicBezTo>
                <a:cubicBezTo>
                  <a:pt x="244" y="302"/>
                  <a:pt x="244" y="295"/>
                  <a:pt x="248" y="291"/>
                </a:cubicBezTo>
                <a:cubicBezTo>
                  <a:pt x="273" y="266"/>
                  <a:pt x="273" y="266"/>
                  <a:pt x="273" y="266"/>
                </a:cubicBezTo>
                <a:cubicBezTo>
                  <a:pt x="117" y="266"/>
                  <a:pt x="117" y="266"/>
                  <a:pt x="117" y="266"/>
                </a:cubicBezTo>
                <a:cubicBezTo>
                  <a:pt x="111" y="266"/>
                  <a:pt x="106" y="262"/>
                  <a:pt x="106" y="256"/>
                </a:cubicBezTo>
                <a:close/>
                <a:moveTo>
                  <a:pt x="373" y="405"/>
                </a:moveTo>
                <a:cubicBezTo>
                  <a:pt x="373" y="411"/>
                  <a:pt x="368" y="416"/>
                  <a:pt x="362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09"/>
                  <a:pt x="192" y="309"/>
                  <a:pt x="192" y="309"/>
                </a:cubicBezTo>
                <a:cubicBezTo>
                  <a:pt x="192" y="303"/>
                  <a:pt x="196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94"/>
                  <a:pt x="213" y="394"/>
                  <a:pt x="213" y="394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202"/>
                  <a:pt x="213" y="202"/>
                  <a:pt x="213" y="202"/>
                </a:cubicBezTo>
                <a:cubicBezTo>
                  <a:pt x="213" y="208"/>
                  <a:pt x="208" y="213"/>
                  <a:pt x="202" y="213"/>
                </a:cubicBezTo>
                <a:cubicBezTo>
                  <a:pt x="196" y="213"/>
                  <a:pt x="192" y="208"/>
                  <a:pt x="192" y="202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192" y="100"/>
                  <a:pt x="196" y="96"/>
                  <a:pt x="202" y="96"/>
                </a:cubicBezTo>
                <a:cubicBezTo>
                  <a:pt x="362" y="96"/>
                  <a:pt x="362" y="96"/>
                  <a:pt x="362" y="96"/>
                </a:cubicBezTo>
                <a:cubicBezTo>
                  <a:pt x="368" y="96"/>
                  <a:pt x="373" y="100"/>
                  <a:pt x="373" y="106"/>
                </a:cubicBezTo>
                <a:lnTo>
                  <a:pt x="373" y="405"/>
                </a:lnTo>
                <a:close/>
              </a:path>
            </a:pathLst>
          </a:custGeom>
          <a:solidFill>
            <a:srgbClr val="6A6A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ounded Rectangle 20"/>
          <p:cNvSpPr/>
          <p:nvPr/>
        </p:nvSpPr>
        <p:spPr bwMode="gray">
          <a:xfrm>
            <a:off x="3574553" y="1013538"/>
            <a:ext cx="4601980" cy="528566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33000"/>
            </a:schemeClr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4" t="39415" r="35443" b="36609"/>
          <a:stretch/>
        </p:blipFill>
        <p:spPr>
          <a:xfrm>
            <a:off x="4761988" y="2608117"/>
            <a:ext cx="2185312" cy="1395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540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489857" y="310243"/>
            <a:ext cx="6085114" cy="6694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Name: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Cart Summary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9073662" y="979714"/>
            <a:ext cx="2743200" cy="2743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8452"/>
          <a:stretch/>
        </p:blipFill>
        <p:spPr>
          <a:xfrm>
            <a:off x="9187962" y="1173407"/>
            <a:ext cx="2514600" cy="2355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73662" y="644978"/>
            <a:ext cx="1210909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3" y="5043970"/>
            <a:ext cx="4606061" cy="135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91" y="3121732"/>
            <a:ext cx="4606060" cy="1955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5" y="1018478"/>
            <a:ext cx="4597896" cy="2163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gray">
          <a:xfrm>
            <a:off x="3832698" y="4591455"/>
            <a:ext cx="4046707" cy="14105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5422105" y="1628016"/>
            <a:ext cx="914400" cy="9144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3356044" y="6225703"/>
            <a:ext cx="5019472" cy="29201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3584405" y="1020823"/>
            <a:ext cx="4588045" cy="1126632"/>
          </a:xfrm>
          <a:prstGeom prst="rect">
            <a:avLst/>
          </a:prstGeom>
          <a:pattFill prst="dkVert">
            <a:fgClr>
              <a:schemeClr val="bg2">
                <a:lumMod val="50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53426" y="1711432"/>
            <a:ext cx="4440154" cy="4480448"/>
          </a:xfrm>
          <a:prstGeom prst="roundRect">
            <a:avLst>
              <a:gd name="adj" fmla="val 836"/>
            </a:avLst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3566391" y="1130301"/>
            <a:ext cx="4606059" cy="314152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544" y="1018478"/>
            <a:ext cx="1548686" cy="506481"/>
          </a:xfrm>
          <a:prstGeom prst="rect">
            <a:avLst/>
          </a:prstGeom>
        </p:spPr>
      </p:pic>
      <p:sp>
        <p:nvSpPr>
          <p:cNvPr id="37" name="Freeform 992"/>
          <p:cNvSpPr>
            <a:spLocks noChangeAspect="1" noEditPoints="1"/>
          </p:cNvSpPr>
          <p:nvPr/>
        </p:nvSpPr>
        <p:spPr bwMode="auto">
          <a:xfrm>
            <a:off x="7745379" y="1149757"/>
            <a:ext cx="274320" cy="274320"/>
          </a:xfrm>
          <a:custGeom>
            <a:avLst/>
            <a:gdLst>
              <a:gd name="T0" fmla="*/ 158 w 512"/>
              <a:gd name="T1" fmla="*/ 373 h 512"/>
              <a:gd name="T2" fmla="*/ 353 w 512"/>
              <a:gd name="T3" fmla="*/ 373 h 512"/>
              <a:gd name="T4" fmla="*/ 381 w 512"/>
              <a:gd name="T5" fmla="*/ 224 h 512"/>
              <a:gd name="T6" fmla="*/ 130 w 512"/>
              <a:gd name="T7" fmla="*/ 224 h 512"/>
              <a:gd name="T8" fmla="*/ 158 w 512"/>
              <a:gd name="T9" fmla="*/ 373 h 512"/>
              <a:gd name="T10" fmla="*/ 309 w 512"/>
              <a:gd name="T11" fmla="*/ 256 h 512"/>
              <a:gd name="T12" fmla="*/ 320 w 512"/>
              <a:gd name="T13" fmla="*/ 245 h 512"/>
              <a:gd name="T14" fmla="*/ 330 w 512"/>
              <a:gd name="T15" fmla="*/ 256 h 512"/>
              <a:gd name="T16" fmla="*/ 330 w 512"/>
              <a:gd name="T17" fmla="*/ 341 h 512"/>
              <a:gd name="T18" fmla="*/ 320 w 512"/>
              <a:gd name="T19" fmla="*/ 352 h 512"/>
              <a:gd name="T20" fmla="*/ 309 w 512"/>
              <a:gd name="T21" fmla="*/ 341 h 512"/>
              <a:gd name="T22" fmla="*/ 309 w 512"/>
              <a:gd name="T23" fmla="*/ 256 h 512"/>
              <a:gd name="T24" fmla="*/ 266 w 512"/>
              <a:gd name="T25" fmla="*/ 256 h 512"/>
              <a:gd name="T26" fmla="*/ 277 w 512"/>
              <a:gd name="T27" fmla="*/ 245 h 512"/>
              <a:gd name="T28" fmla="*/ 288 w 512"/>
              <a:gd name="T29" fmla="*/ 256 h 512"/>
              <a:gd name="T30" fmla="*/ 288 w 512"/>
              <a:gd name="T31" fmla="*/ 341 h 512"/>
              <a:gd name="T32" fmla="*/ 277 w 512"/>
              <a:gd name="T33" fmla="*/ 352 h 512"/>
              <a:gd name="T34" fmla="*/ 266 w 512"/>
              <a:gd name="T35" fmla="*/ 341 h 512"/>
              <a:gd name="T36" fmla="*/ 266 w 512"/>
              <a:gd name="T37" fmla="*/ 256 h 512"/>
              <a:gd name="T38" fmla="*/ 224 w 512"/>
              <a:gd name="T39" fmla="*/ 256 h 512"/>
              <a:gd name="T40" fmla="*/ 234 w 512"/>
              <a:gd name="T41" fmla="*/ 245 h 512"/>
              <a:gd name="T42" fmla="*/ 245 w 512"/>
              <a:gd name="T43" fmla="*/ 256 h 512"/>
              <a:gd name="T44" fmla="*/ 245 w 512"/>
              <a:gd name="T45" fmla="*/ 341 h 512"/>
              <a:gd name="T46" fmla="*/ 234 w 512"/>
              <a:gd name="T47" fmla="*/ 352 h 512"/>
              <a:gd name="T48" fmla="*/ 224 w 512"/>
              <a:gd name="T49" fmla="*/ 341 h 512"/>
              <a:gd name="T50" fmla="*/ 224 w 512"/>
              <a:gd name="T51" fmla="*/ 256 h 512"/>
              <a:gd name="T52" fmla="*/ 181 w 512"/>
              <a:gd name="T53" fmla="*/ 256 h 512"/>
              <a:gd name="T54" fmla="*/ 192 w 512"/>
              <a:gd name="T55" fmla="*/ 245 h 512"/>
              <a:gd name="T56" fmla="*/ 202 w 512"/>
              <a:gd name="T57" fmla="*/ 256 h 512"/>
              <a:gd name="T58" fmla="*/ 202 w 512"/>
              <a:gd name="T59" fmla="*/ 341 h 512"/>
              <a:gd name="T60" fmla="*/ 192 w 512"/>
              <a:gd name="T61" fmla="*/ 352 h 512"/>
              <a:gd name="T62" fmla="*/ 181 w 512"/>
              <a:gd name="T63" fmla="*/ 341 h 512"/>
              <a:gd name="T64" fmla="*/ 181 w 512"/>
              <a:gd name="T65" fmla="*/ 256 h 512"/>
              <a:gd name="T66" fmla="*/ 256 w 512"/>
              <a:gd name="T67" fmla="*/ 0 h 512"/>
              <a:gd name="T68" fmla="*/ 0 w 512"/>
              <a:gd name="T69" fmla="*/ 256 h 512"/>
              <a:gd name="T70" fmla="*/ 256 w 512"/>
              <a:gd name="T71" fmla="*/ 512 h 512"/>
              <a:gd name="T72" fmla="*/ 512 w 512"/>
              <a:gd name="T73" fmla="*/ 256 h 512"/>
              <a:gd name="T74" fmla="*/ 256 w 512"/>
              <a:gd name="T75" fmla="*/ 0 h 512"/>
              <a:gd name="T76" fmla="*/ 405 w 512"/>
              <a:gd name="T77" fmla="*/ 224 h 512"/>
              <a:gd name="T78" fmla="*/ 403 w 512"/>
              <a:gd name="T79" fmla="*/ 224 h 512"/>
              <a:gd name="T80" fmla="*/ 373 w 512"/>
              <a:gd name="T81" fmla="*/ 386 h 512"/>
              <a:gd name="T82" fmla="*/ 362 w 512"/>
              <a:gd name="T83" fmla="*/ 394 h 512"/>
              <a:gd name="T84" fmla="*/ 149 w 512"/>
              <a:gd name="T85" fmla="*/ 394 h 512"/>
              <a:gd name="T86" fmla="*/ 139 w 512"/>
              <a:gd name="T87" fmla="*/ 386 h 512"/>
              <a:gd name="T88" fmla="*/ 108 w 512"/>
              <a:gd name="T89" fmla="*/ 224 h 512"/>
              <a:gd name="T90" fmla="*/ 106 w 512"/>
              <a:gd name="T91" fmla="*/ 224 h 512"/>
              <a:gd name="T92" fmla="*/ 96 w 512"/>
              <a:gd name="T93" fmla="*/ 213 h 512"/>
              <a:gd name="T94" fmla="*/ 106 w 512"/>
              <a:gd name="T95" fmla="*/ 202 h 512"/>
              <a:gd name="T96" fmla="*/ 143 w 512"/>
              <a:gd name="T97" fmla="*/ 202 h 512"/>
              <a:gd name="T98" fmla="*/ 204 w 512"/>
              <a:gd name="T99" fmla="*/ 111 h 512"/>
              <a:gd name="T100" fmla="*/ 219 w 512"/>
              <a:gd name="T101" fmla="*/ 108 h 512"/>
              <a:gd name="T102" fmla="*/ 222 w 512"/>
              <a:gd name="T103" fmla="*/ 123 h 512"/>
              <a:gd name="T104" fmla="*/ 169 w 512"/>
              <a:gd name="T105" fmla="*/ 202 h 512"/>
              <a:gd name="T106" fmla="*/ 342 w 512"/>
              <a:gd name="T107" fmla="*/ 202 h 512"/>
              <a:gd name="T108" fmla="*/ 289 w 512"/>
              <a:gd name="T109" fmla="*/ 123 h 512"/>
              <a:gd name="T110" fmla="*/ 292 w 512"/>
              <a:gd name="T111" fmla="*/ 108 h 512"/>
              <a:gd name="T112" fmla="*/ 307 w 512"/>
              <a:gd name="T113" fmla="*/ 111 h 512"/>
              <a:gd name="T114" fmla="*/ 368 w 512"/>
              <a:gd name="T115" fmla="*/ 202 h 512"/>
              <a:gd name="T116" fmla="*/ 405 w 512"/>
              <a:gd name="T117" fmla="*/ 202 h 512"/>
              <a:gd name="T118" fmla="*/ 416 w 512"/>
              <a:gd name="T119" fmla="*/ 213 h 512"/>
              <a:gd name="T120" fmla="*/ 405 w 512"/>
              <a:gd name="T121" fmla="*/ 22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58" y="373"/>
                </a:moveTo>
                <a:cubicBezTo>
                  <a:pt x="353" y="373"/>
                  <a:pt x="353" y="373"/>
                  <a:pt x="353" y="373"/>
                </a:cubicBezTo>
                <a:cubicBezTo>
                  <a:pt x="381" y="224"/>
                  <a:pt x="381" y="224"/>
                  <a:pt x="381" y="224"/>
                </a:cubicBezTo>
                <a:cubicBezTo>
                  <a:pt x="130" y="224"/>
                  <a:pt x="130" y="224"/>
                  <a:pt x="130" y="224"/>
                </a:cubicBezTo>
                <a:lnTo>
                  <a:pt x="158" y="373"/>
                </a:lnTo>
                <a:close/>
                <a:moveTo>
                  <a:pt x="309" y="256"/>
                </a:moveTo>
                <a:cubicBezTo>
                  <a:pt x="309" y="250"/>
                  <a:pt x="314" y="245"/>
                  <a:pt x="320" y="245"/>
                </a:cubicBezTo>
                <a:cubicBezTo>
                  <a:pt x="326" y="245"/>
                  <a:pt x="330" y="250"/>
                  <a:pt x="330" y="256"/>
                </a:cubicBezTo>
                <a:cubicBezTo>
                  <a:pt x="330" y="341"/>
                  <a:pt x="330" y="341"/>
                  <a:pt x="330" y="341"/>
                </a:cubicBezTo>
                <a:cubicBezTo>
                  <a:pt x="330" y="347"/>
                  <a:pt x="326" y="352"/>
                  <a:pt x="320" y="352"/>
                </a:cubicBezTo>
                <a:cubicBezTo>
                  <a:pt x="314" y="352"/>
                  <a:pt x="309" y="347"/>
                  <a:pt x="309" y="341"/>
                </a:cubicBezTo>
                <a:lnTo>
                  <a:pt x="309" y="256"/>
                </a:lnTo>
                <a:close/>
                <a:moveTo>
                  <a:pt x="266" y="256"/>
                </a:moveTo>
                <a:cubicBezTo>
                  <a:pt x="266" y="250"/>
                  <a:pt x="271" y="245"/>
                  <a:pt x="277" y="245"/>
                </a:cubicBezTo>
                <a:cubicBezTo>
                  <a:pt x="283" y="245"/>
                  <a:pt x="288" y="250"/>
                  <a:pt x="288" y="256"/>
                </a:cubicBezTo>
                <a:cubicBezTo>
                  <a:pt x="288" y="341"/>
                  <a:pt x="288" y="341"/>
                  <a:pt x="288" y="341"/>
                </a:cubicBezTo>
                <a:cubicBezTo>
                  <a:pt x="288" y="347"/>
                  <a:pt x="283" y="352"/>
                  <a:pt x="277" y="352"/>
                </a:cubicBezTo>
                <a:cubicBezTo>
                  <a:pt x="271" y="352"/>
                  <a:pt x="266" y="347"/>
                  <a:pt x="266" y="341"/>
                </a:cubicBezTo>
                <a:lnTo>
                  <a:pt x="266" y="256"/>
                </a:lnTo>
                <a:close/>
                <a:moveTo>
                  <a:pt x="224" y="256"/>
                </a:moveTo>
                <a:cubicBezTo>
                  <a:pt x="224" y="250"/>
                  <a:pt x="228" y="245"/>
                  <a:pt x="234" y="245"/>
                </a:cubicBezTo>
                <a:cubicBezTo>
                  <a:pt x="240" y="245"/>
                  <a:pt x="245" y="250"/>
                  <a:pt x="245" y="256"/>
                </a:cubicBezTo>
                <a:cubicBezTo>
                  <a:pt x="245" y="341"/>
                  <a:pt x="245" y="341"/>
                  <a:pt x="245" y="341"/>
                </a:cubicBezTo>
                <a:cubicBezTo>
                  <a:pt x="245" y="347"/>
                  <a:pt x="240" y="352"/>
                  <a:pt x="234" y="352"/>
                </a:cubicBezTo>
                <a:cubicBezTo>
                  <a:pt x="228" y="352"/>
                  <a:pt x="224" y="347"/>
                  <a:pt x="224" y="341"/>
                </a:cubicBezTo>
                <a:lnTo>
                  <a:pt x="224" y="256"/>
                </a:lnTo>
                <a:close/>
                <a:moveTo>
                  <a:pt x="181" y="256"/>
                </a:moveTo>
                <a:cubicBezTo>
                  <a:pt x="181" y="250"/>
                  <a:pt x="186" y="245"/>
                  <a:pt x="192" y="245"/>
                </a:cubicBezTo>
                <a:cubicBezTo>
                  <a:pt x="198" y="245"/>
                  <a:pt x="202" y="250"/>
                  <a:pt x="202" y="256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7"/>
                  <a:pt x="198" y="352"/>
                  <a:pt x="192" y="352"/>
                </a:cubicBezTo>
                <a:cubicBezTo>
                  <a:pt x="186" y="352"/>
                  <a:pt x="181" y="347"/>
                  <a:pt x="181" y="341"/>
                </a:cubicBezTo>
                <a:lnTo>
                  <a:pt x="181" y="256"/>
                </a:ln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224"/>
                </a:moveTo>
                <a:cubicBezTo>
                  <a:pt x="403" y="224"/>
                  <a:pt x="403" y="224"/>
                  <a:pt x="403" y="224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2" y="391"/>
                  <a:pt x="367" y="394"/>
                  <a:pt x="362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4" y="394"/>
                  <a:pt x="139" y="391"/>
                  <a:pt x="139" y="386"/>
                </a:cubicBezTo>
                <a:cubicBezTo>
                  <a:pt x="108" y="224"/>
                  <a:pt x="108" y="224"/>
                  <a:pt x="108" y="224"/>
                </a:cubicBezTo>
                <a:cubicBezTo>
                  <a:pt x="106" y="224"/>
                  <a:pt x="106" y="224"/>
                  <a:pt x="106" y="224"/>
                </a:cubicBezTo>
                <a:cubicBezTo>
                  <a:pt x="100" y="224"/>
                  <a:pt x="96" y="219"/>
                  <a:pt x="96" y="213"/>
                </a:cubicBezTo>
                <a:cubicBezTo>
                  <a:pt x="96" y="207"/>
                  <a:pt x="100" y="202"/>
                  <a:pt x="106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207" y="106"/>
                  <a:pt x="214" y="105"/>
                  <a:pt x="219" y="108"/>
                </a:cubicBezTo>
                <a:cubicBezTo>
                  <a:pt x="224" y="111"/>
                  <a:pt x="225" y="118"/>
                  <a:pt x="222" y="123"/>
                </a:cubicBezTo>
                <a:cubicBezTo>
                  <a:pt x="169" y="202"/>
                  <a:pt x="169" y="202"/>
                  <a:pt x="169" y="202"/>
                </a:cubicBezTo>
                <a:cubicBezTo>
                  <a:pt x="342" y="202"/>
                  <a:pt x="342" y="202"/>
                  <a:pt x="342" y="202"/>
                </a:cubicBezTo>
                <a:cubicBezTo>
                  <a:pt x="289" y="123"/>
                  <a:pt x="289" y="123"/>
                  <a:pt x="289" y="123"/>
                </a:cubicBezTo>
                <a:cubicBezTo>
                  <a:pt x="286" y="118"/>
                  <a:pt x="288" y="111"/>
                  <a:pt x="292" y="108"/>
                </a:cubicBezTo>
                <a:cubicBezTo>
                  <a:pt x="297" y="105"/>
                  <a:pt x="304" y="106"/>
                  <a:pt x="307" y="111"/>
                </a:cubicBezTo>
                <a:cubicBezTo>
                  <a:pt x="368" y="202"/>
                  <a:pt x="368" y="202"/>
                  <a:pt x="368" y="202"/>
                </a:cubicBezTo>
                <a:cubicBezTo>
                  <a:pt x="405" y="202"/>
                  <a:pt x="405" y="202"/>
                  <a:pt x="405" y="202"/>
                </a:cubicBezTo>
                <a:cubicBezTo>
                  <a:pt x="411" y="202"/>
                  <a:pt x="416" y="207"/>
                  <a:pt x="416" y="213"/>
                </a:cubicBezTo>
                <a:cubicBezTo>
                  <a:pt x="416" y="219"/>
                  <a:pt x="411" y="224"/>
                  <a:pt x="405" y="224"/>
                </a:cubicBezTo>
                <a:close/>
              </a:path>
            </a:pathLst>
          </a:custGeom>
          <a:solidFill>
            <a:srgbClr val="F5801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r="8504"/>
          <a:stretch/>
        </p:blipFill>
        <p:spPr>
          <a:xfrm>
            <a:off x="9187961" y="1204251"/>
            <a:ext cx="2512681" cy="23279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6778" r="13639" b="16173"/>
          <a:stretch/>
        </p:blipFill>
        <p:spPr>
          <a:xfrm>
            <a:off x="3744544" y="1879552"/>
            <a:ext cx="4154685" cy="2509264"/>
          </a:xfrm>
          <a:prstGeom prst="rect">
            <a:avLst/>
          </a:prstGeom>
        </p:spPr>
      </p:pic>
      <p:sp>
        <p:nvSpPr>
          <p:cNvPr id="22" name="Freeform 528"/>
          <p:cNvSpPr>
            <a:spLocks noChangeAspect="1" noEditPoints="1"/>
          </p:cNvSpPr>
          <p:nvPr/>
        </p:nvSpPr>
        <p:spPr bwMode="auto">
          <a:xfrm>
            <a:off x="7408465" y="1149757"/>
            <a:ext cx="274320" cy="2743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06 w 512"/>
              <a:gd name="T11" fmla="*/ 256 h 512"/>
              <a:gd name="T12" fmla="*/ 117 w 512"/>
              <a:gd name="T13" fmla="*/ 245 h 512"/>
              <a:gd name="T14" fmla="*/ 273 w 512"/>
              <a:gd name="T15" fmla="*/ 245 h 512"/>
              <a:gd name="T16" fmla="*/ 248 w 512"/>
              <a:gd name="T17" fmla="*/ 221 h 512"/>
              <a:gd name="T18" fmla="*/ 248 w 512"/>
              <a:gd name="T19" fmla="*/ 205 h 512"/>
              <a:gd name="T20" fmla="*/ 263 w 512"/>
              <a:gd name="T21" fmla="*/ 205 h 512"/>
              <a:gd name="T22" fmla="*/ 306 w 512"/>
              <a:gd name="T23" fmla="*/ 248 h 512"/>
              <a:gd name="T24" fmla="*/ 308 w 512"/>
              <a:gd name="T25" fmla="*/ 252 h 512"/>
              <a:gd name="T26" fmla="*/ 308 w 512"/>
              <a:gd name="T27" fmla="*/ 260 h 512"/>
              <a:gd name="T28" fmla="*/ 306 w 512"/>
              <a:gd name="T29" fmla="*/ 263 h 512"/>
              <a:gd name="T30" fmla="*/ 263 w 512"/>
              <a:gd name="T31" fmla="*/ 306 h 512"/>
              <a:gd name="T32" fmla="*/ 256 w 512"/>
              <a:gd name="T33" fmla="*/ 309 h 512"/>
              <a:gd name="T34" fmla="*/ 248 w 512"/>
              <a:gd name="T35" fmla="*/ 306 h 512"/>
              <a:gd name="T36" fmla="*/ 248 w 512"/>
              <a:gd name="T37" fmla="*/ 291 h 512"/>
              <a:gd name="T38" fmla="*/ 273 w 512"/>
              <a:gd name="T39" fmla="*/ 266 h 512"/>
              <a:gd name="T40" fmla="*/ 117 w 512"/>
              <a:gd name="T41" fmla="*/ 266 h 512"/>
              <a:gd name="T42" fmla="*/ 106 w 512"/>
              <a:gd name="T43" fmla="*/ 256 h 512"/>
              <a:gd name="T44" fmla="*/ 373 w 512"/>
              <a:gd name="T45" fmla="*/ 405 h 512"/>
              <a:gd name="T46" fmla="*/ 362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192 w 512"/>
              <a:gd name="T53" fmla="*/ 309 h 512"/>
              <a:gd name="T54" fmla="*/ 202 w 512"/>
              <a:gd name="T55" fmla="*/ 298 h 512"/>
              <a:gd name="T56" fmla="*/ 213 w 512"/>
              <a:gd name="T57" fmla="*/ 309 h 512"/>
              <a:gd name="T58" fmla="*/ 213 w 512"/>
              <a:gd name="T59" fmla="*/ 394 h 512"/>
              <a:gd name="T60" fmla="*/ 352 w 512"/>
              <a:gd name="T61" fmla="*/ 394 h 512"/>
              <a:gd name="T62" fmla="*/ 352 w 512"/>
              <a:gd name="T63" fmla="*/ 117 h 512"/>
              <a:gd name="T64" fmla="*/ 213 w 512"/>
              <a:gd name="T65" fmla="*/ 117 h 512"/>
              <a:gd name="T66" fmla="*/ 213 w 512"/>
              <a:gd name="T67" fmla="*/ 202 h 512"/>
              <a:gd name="T68" fmla="*/ 202 w 512"/>
              <a:gd name="T69" fmla="*/ 213 h 512"/>
              <a:gd name="T70" fmla="*/ 192 w 512"/>
              <a:gd name="T71" fmla="*/ 202 h 512"/>
              <a:gd name="T72" fmla="*/ 192 w 512"/>
              <a:gd name="T73" fmla="*/ 106 h 512"/>
              <a:gd name="T74" fmla="*/ 202 w 512"/>
              <a:gd name="T75" fmla="*/ 96 h 512"/>
              <a:gd name="T76" fmla="*/ 362 w 512"/>
              <a:gd name="T77" fmla="*/ 96 h 512"/>
              <a:gd name="T78" fmla="*/ 373 w 512"/>
              <a:gd name="T79" fmla="*/ 106 h 512"/>
              <a:gd name="T80" fmla="*/ 373 w 512"/>
              <a:gd name="T81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06" y="256"/>
                </a:moveTo>
                <a:cubicBezTo>
                  <a:pt x="106" y="250"/>
                  <a:pt x="111" y="245"/>
                  <a:pt x="117" y="245"/>
                </a:cubicBezTo>
                <a:cubicBezTo>
                  <a:pt x="273" y="245"/>
                  <a:pt x="273" y="245"/>
                  <a:pt x="273" y="245"/>
                </a:cubicBezTo>
                <a:cubicBezTo>
                  <a:pt x="248" y="221"/>
                  <a:pt x="248" y="221"/>
                  <a:pt x="248" y="221"/>
                </a:cubicBezTo>
                <a:cubicBezTo>
                  <a:pt x="244" y="216"/>
                  <a:pt x="244" y="210"/>
                  <a:pt x="248" y="205"/>
                </a:cubicBezTo>
                <a:cubicBezTo>
                  <a:pt x="252" y="201"/>
                  <a:pt x="259" y="201"/>
                  <a:pt x="263" y="205"/>
                </a:cubicBezTo>
                <a:cubicBezTo>
                  <a:pt x="306" y="248"/>
                  <a:pt x="306" y="248"/>
                  <a:pt x="306" y="248"/>
                </a:cubicBezTo>
                <a:cubicBezTo>
                  <a:pt x="307" y="249"/>
                  <a:pt x="308" y="250"/>
                  <a:pt x="308" y="252"/>
                </a:cubicBezTo>
                <a:cubicBezTo>
                  <a:pt x="309" y="254"/>
                  <a:pt x="309" y="257"/>
                  <a:pt x="308" y="260"/>
                </a:cubicBezTo>
                <a:cubicBezTo>
                  <a:pt x="308" y="261"/>
                  <a:pt x="307" y="262"/>
                  <a:pt x="306" y="263"/>
                </a:cubicBezTo>
                <a:cubicBezTo>
                  <a:pt x="263" y="306"/>
                  <a:pt x="263" y="306"/>
                  <a:pt x="263" y="306"/>
                </a:cubicBezTo>
                <a:cubicBezTo>
                  <a:pt x="261" y="308"/>
                  <a:pt x="258" y="309"/>
                  <a:pt x="256" y="309"/>
                </a:cubicBezTo>
                <a:cubicBezTo>
                  <a:pt x="253" y="309"/>
                  <a:pt x="250" y="308"/>
                  <a:pt x="248" y="306"/>
                </a:cubicBezTo>
                <a:cubicBezTo>
                  <a:pt x="244" y="302"/>
                  <a:pt x="244" y="295"/>
                  <a:pt x="248" y="291"/>
                </a:cubicBezTo>
                <a:cubicBezTo>
                  <a:pt x="273" y="266"/>
                  <a:pt x="273" y="266"/>
                  <a:pt x="273" y="266"/>
                </a:cubicBezTo>
                <a:cubicBezTo>
                  <a:pt x="117" y="266"/>
                  <a:pt x="117" y="266"/>
                  <a:pt x="117" y="266"/>
                </a:cubicBezTo>
                <a:cubicBezTo>
                  <a:pt x="111" y="266"/>
                  <a:pt x="106" y="262"/>
                  <a:pt x="106" y="256"/>
                </a:cubicBezTo>
                <a:close/>
                <a:moveTo>
                  <a:pt x="373" y="405"/>
                </a:moveTo>
                <a:cubicBezTo>
                  <a:pt x="373" y="411"/>
                  <a:pt x="368" y="416"/>
                  <a:pt x="362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09"/>
                  <a:pt x="192" y="309"/>
                  <a:pt x="192" y="309"/>
                </a:cubicBezTo>
                <a:cubicBezTo>
                  <a:pt x="192" y="303"/>
                  <a:pt x="196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94"/>
                  <a:pt x="213" y="394"/>
                  <a:pt x="213" y="394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202"/>
                  <a:pt x="213" y="202"/>
                  <a:pt x="213" y="202"/>
                </a:cubicBezTo>
                <a:cubicBezTo>
                  <a:pt x="213" y="208"/>
                  <a:pt x="208" y="213"/>
                  <a:pt x="202" y="213"/>
                </a:cubicBezTo>
                <a:cubicBezTo>
                  <a:pt x="196" y="213"/>
                  <a:pt x="192" y="208"/>
                  <a:pt x="192" y="202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192" y="100"/>
                  <a:pt x="196" y="96"/>
                  <a:pt x="202" y="96"/>
                </a:cubicBezTo>
                <a:cubicBezTo>
                  <a:pt x="362" y="96"/>
                  <a:pt x="362" y="96"/>
                  <a:pt x="362" y="96"/>
                </a:cubicBezTo>
                <a:cubicBezTo>
                  <a:pt x="368" y="96"/>
                  <a:pt x="373" y="100"/>
                  <a:pt x="373" y="106"/>
                </a:cubicBezTo>
                <a:lnTo>
                  <a:pt x="373" y="405"/>
                </a:lnTo>
                <a:close/>
              </a:path>
            </a:pathLst>
          </a:custGeom>
          <a:solidFill>
            <a:srgbClr val="6A6A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21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489857" y="310243"/>
            <a:ext cx="6085114" cy="6694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Name: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 Order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9073662" y="979714"/>
            <a:ext cx="2743200" cy="2743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8452"/>
          <a:stretch/>
        </p:blipFill>
        <p:spPr>
          <a:xfrm>
            <a:off x="9187962" y="1173407"/>
            <a:ext cx="2514600" cy="2355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73662" y="644978"/>
            <a:ext cx="1210909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3" y="5043970"/>
            <a:ext cx="4606061" cy="135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91" y="3121732"/>
            <a:ext cx="4606060" cy="1955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5" y="1018478"/>
            <a:ext cx="4597896" cy="2163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gray">
          <a:xfrm>
            <a:off x="3832698" y="4591455"/>
            <a:ext cx="4046707" cy="14105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5422105" y="1628016"/>
            <a:ext cx="914400" cy="9144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3356044" y="6225703"/>
            <a:ext cx="5019472" cy="29201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3584405" y="1020823"/>
            <a:ext cx="4588045" cy="1126632"/>
          </a:xfrm>
          <a:prstGeom prst="rect">
            <a:avLst/>
          </a:prstGeom>
          <a:pattFill prst="dkVert">
            <a:fgClr>
              <a:schemeClr val="bg2">
                <a:lumMod val="50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53426" y="1711432"/>
            <a:ext cx="4440154" cy="4480448"/>
          </a:xfrm>
          <a:prstGeom prst="roundRect">
            <a:avLst>
              <a:gd name="adj" fmla="val 836"/>
            </a:avLst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3566391" y="1130301"/>
            <a:ext cx="4606059" cy="314152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544" y="1018478"/>
            <a:ext cx="1548686" cy="506481"/>
          </a:xfrm>
          <a:prstGeom prst="rect">
            <a:avLst/>
          </a:prstGeom>
        </p:spPr>
      </p:pic>
      <p:sp>
        <p:nvSpPr>
          <p:cNvPr id="37" name="Freeform 992"/>
          <p:cNvSpPr>
            <a:spLocks noChangeAspect="1" noEditPoints="1"/>
          </p:cNvSpPr>
          <p:nvPr/>
        </p:nvSpPr>
        <p:spPr bwMode="auto">
          <a:xfrm>
            <a:off x="7745379" y="1149757"/>
            <a:ext cx="274320" cy="274320"/>
          </a:xfrm>
          <a:custGeom>
            <a:avLst/>
            <a:gdLst>
              <a:gd name="T0" fmla="*/ 158 w 512"/>
              <a:gd name="T1" fmla="*/ 373 h 512"/>
              <a:gd name="T2" fmla="*/ 353 w 512"/>
              <a:gd name="T3" fmla="*/ 373 h 512"/>
              <a:gd name="T4" fmla="*/ 381 w 512"/>
              <a:gd name="T5" fmla="*/ 224 h 512"/>
              <a:gd name="T6" fmla="*/ 130 w 512"/>
              <a:gd name="T7" fmla="*/ 224 h 512"/>
              <a:gd name="T8" fmla="*/ 158 w 512"/>
              <a:gd name="T9" fmla="*/ 373 h 512"/>
              <a:gd name="T10" fmla="*/ 309 w 512"/>
              <a:gd name="T11" fmla="*/ 256 h 512"/>
              <a:gd name="T12" fmla="*/ 320 w 512"/>
              <a:gd name="T13" fmla="*/ 245 h 512"/>
              <a:gd name="T14" fmla="*/ 330 w 512"/>
              <a:gd name="T15" fmla="*/ 256 h 512"/>
              <a:gd name="T16" fmla="*/ 330 w 512"/>
              <a:gd name="T17" fmla="*/ 341 h 512"/>
              <a:gd name="T18" fmla="*/ 320 w 512"/>
              <a:gd name="T19" fmla="*/ 352 h 512"/>
              <a:gd name="T20" fmla="*/ 309 w 512"/>
              <a:gd name="T21" fmla="*/ 341 h 512"/>
              <a:gd name="T22" fmla="*/ 309 w 512"/>
              <a:gd name="T23" fmla="*/ 256 h 512"/>
              <a:gd name="T24" fmla="*/ 266 w 512"/>
              <a:gd name="T25" fmla="*/ 256 h 512"/>
              <a:gd name="T26" fmla="*/ 277 w 512"/>
              <a:gd name="T27" fmla="*/ 245 h 512"/>
              <a:gd name="T28" fmla="*/ 288 w 512"/>
              <a:gd name="T29" fmla="*/ 256 h 512"/>
              <a:gd name="T30" fmla="*/ 288 w 512"/>
              <a:gd name="T31" fmla="*/ 341 h 512"/>
              <a:gd name="T32" fmla="*/ 277 w 512"/>
              <a:gd name="T33" fmla="*/ 352 h 512"/>
              <a:gd name="T34" fmla="*/ 266 w 512"/>
              <a:gd name="T35" fmla="*/ 341 h 512"/>
              <a:gd name="T36" fmla="*/ 266 w 512"/>
              <a:gd name="T37" fmla="*/ 256 h 512"/>
              <a:gd name="T38" fmla="*/ 224 w 512"/>
              <a:gd name="T39" fmla="*/ 256 h 512"/>
              <a:gd name="T40" fmla="*/ 234 w 512"/>
              <a:gd name="T41" fmla="*/ 245 h 512"/>
              <a:gd name="T42" fmla="*/ 245 w 512"/>
              <a:gd name="T43" fmla="*/ 256 h 512"/>
              <a:gd name="T44" fmla="*/ 245 w 512"/>
              <a:gd name="T45" fmla="*/ 341 h 512"/>
              <a:gd name="T46" fmla="*/ 234 w 512"/>
              <a:gd name="T47" fmla="*/ 352 h 512"/>
              <a:gd name="T48" fmla="*/ 224 w 512"/>
              <a:gd name="T49" fmla="*/ 341 h 512"/>
              <a:gd name="T50" fmla="*/ 224 w 512"/>
              <a:gd name="T51" fmla="*/ 256 h 512"/>
              <a:gd name="T52" fmla="*/ 181 w 512"/>
              <a:gd name="T53" fmla="*/ 256 h 512"/>
              <a:gd name="T54" fmla="*/ 192 w 512"/>
              <a:gd name="T55" fmla="*/ 245 h 512"/>
              <a:gd name="T56" fmla="*/ 202 w 512"/>
              <a:gd name="T57" fmla="*/ 256 h 512"/>
              <a:gd name="T58" fmla="*/ 202 w 512"/>
              <a:gd name="T59" fmla="*/ 341 h 512"/>
              <a:gd name="T60" fmla="*/ 192 w 512"/>
              <a:gd name="T61" fmla="*/ 352 h 512"/>
              <a:gd name="T62" fmla="*/ 181 w 512"/>
              <a:gd name="T63" fmla="*/ 341 h 512"/>
              <a:gd name="T64" fmla="*/ 181 w 512"/>
              <a:gd name="T65" fmla="*/ 256 h 512"/>
              <a:gd name="T66" fmla="*/ 256 w 512"/>
              <a:gd name="T67" fmla="*/ 0 h 512"/>
              <a:gd name="T68" fmla="*/ 0 w 512"/>
              <a:gd name="T69" fmla="*/ 256 h 512"/>
              <a:gd name="T70" fmla="*/ 256 w 512"/>
              <a:gd name="T71" fmla="*/ 512 h 512"/>
              <a:gd name="T72" fmla="*/ 512 w 512"/>
              <a:gd name="T73" fmla="*/ 256 h 512"/>
              <a:gd name="T74" fmla="*/ 256 w 512"/>
              <a:gd name="T75" fmla="*/ 0 h 512"/>
              <a:gd name="T76" fmla="*/ 405 w 512"/>
              <a:gd name="T77" fmla="*/ 224 h 512"/>
              <a:gd name="T78" fmla="*/ 403 w 512"/>
              <a:gd name="T79" fmla="*/ 224 h 512"/>
              <a:gd name="T80" fmla="*/ 373 w 512"/>
              <a:gd name="T81" fmla="*/ 386 h 512"/>
              <a:gd name="T82" fmla="*/ 362 w 512"/>
              <a:gd name="T83" fmla="*/ 394 h 512"/>
              <a:gd name="T84" fmla="*/ 149 w 512"/>
              <a:gd name="T85" fmla="*/ 394 h 512"/>
              <a:gd name="T86" fmla="*/ 139 w 512"/>
              <a:gd name="T87" fmla="*/ 386 h 512"/>
              <a:gd name="T88" fmla="*/ 108 w 512"/>
              <a:gd name="T89" fmla="*/ 224 h 512"/>
              <a:gd name="T90" fmla="*/ 106 w 512"/>
              <a:gd name="T91" fmla="*/ 224 h 512"/>
              <a:gd name="T92" fmla="*/ 96 w 512"/>
              <a:gd name="T93" fmla="*/ 213 h 512"/>
              <a:gd name="T94" fmla="*/ 106 w 512"/>
              <a:gd name="T95" fmla="*/ 202 h 512"/>
              <a:gd name="T96" fmla="*/ 143 w 512"/>
              <a:gd name="T97" fmla="*/ 202 h 512"/>
              <a:gd name="T98" fmla="*/ 204 w 512"/>
              <a:gd name="T99" fmla="*/ 111 h 512"/>
              <a:gd name="T100" fmla="*/ 219 w 512"/>
              <a:gd name="T101" fmla="*/ 108 h 512"/>
              <a:gd name="T102" fmla="*/ 222 w 512"/>
              <a:gd name="T103" fmla="*/ 123 h 512"/>
              <a:gd name="T104" fmla="*/ 169 w 512"/>
              <a:gd name="T105" fmla="*/ 202 h 512"/>
              <a:gd name="T106" fmla="*/ 342 w 512"/>
              <a:gd name="T107" fmla="*/ 202 h 512"/>
              <a:gd name="T108" fmla="*/ 289 w 512"/>
              <a:gd name="T109" fmla="*/ 123 h 512"/>
              <a:gd name="T110" fmla="*/ 292 w 512"/>
              <a:gd name="T111" fmla="*/ 108 h 512"/>
              <a:gd name="T112" fmla="*/ 307 w 512"/>
              <a:gd name="T113" fmla="*/ 111 h 512"/>
              <a:gd name="T114" fmla="*/ 368 w 512"/>
              <a:gd name="T115" fmla="*/ 202 h 512"/>
              <a:gd name="T116" fmla="*/ 405 w 512"/>
              <a:gd name="T117" fmla="*/ 202 h 512"/>
              <a:gd name="T118" fmla="*/ 416 w 512"/>
              <a:gd name="T119" fmla="*/ 213 h 512"/>
              <a:gd name="T120" fmla="*/ 405 w 512"/>
              <a:gd name="T121" fmla="*/ 22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58" y="373"/>
                </a:moveTo>
                <a:cubicBezTo>
                  <a:pt x="353" y="373"/>
                  <a:pt x="353" y="373"/>
                  <a:pt x="353" y="373"/>
                </a:cubicBezTo>
                <a:cubicBezTo>
                  <a:pt x="381" y="224"/>
                  <a:pt x="381" y="224"/>
                  <a:pt x="381" y="224"/>
                </a:cubicBezTo>
                <a:cubicBezTo>
                  <a:pt x="130" y="224"/>
                  <a:pt x="130" y="224"/>
                  <a:pt x="130" y="224"/>
                </a:cubicBezTo>
                <a:lnTo>
                  <a:pt x="158" y="373"/>
                </a:lnTo>
                <a:close/>
                <a:moveTo>
                  <a:pt x="309" y="256"/>
                </a:moveTo>
                <a:cubicBezTo>
                  <a:pt x="309" y="250"/>
                  <a:pt x="314" y="245"/>
                  <a:pt x="320" y="245"/>
                </a:cubicBezTo>
                <a:cubicBezTo>
                  <a:pt x="326" y="245"/>
                  <a:pt x="330" y="250"/>
                  <a:pt x="330" y="256"/>
                </a:cubicBezTo>
                <a:cubicBezTo>
                  <a:pt x="330" y="341"/>
                  <a:pt x="330" y="341"/>
                  <a:pt x="330" y="341"/>
                </a:cubicBezTo>
                <a:cubicBezTo>
                  <a:pt x="330" y="347"/>
                  <a:pt x="326" y="352"/>
                  <a:pt x="320" y="352"/>
                </a:cubicBezTo>
                <a:cubicBezTo>
                  <a:pt x="314" y="352"/>
                  <a:pt x="309" y="347"/>
                  <a:pt x="309" y="341"/>
                </a:cubicBezTo>
                <a:lnTo>
                  <a:pt x="309" y="256"/>
                </a:lnTo>
                <a:close/>
                <a:moveTo>
                  <a:pt x="266" y="256"/>
                </a:moveTo>
                <a:cubicBezTo>
                  <a:pt x="266" y="250"/>
                  <a:pt x="271" y="245"/>
                  <a:pt x="277" y="245"/>
                </a:cubicBezTo>
                <a:cubicBezTo>
                  <a:pt x="283" y="245"/>
                  <a:pt x="288" y="250"/>
                  <a:pt x="288" y="256"/>
                </a:cubicBezTo>
                <a:cubicBezTo>
                  <a:pt x="288" y="341"/>
                  <a:pt x="288" y="341"/>
                  <a:pt x="288" y="341"/>
                </a:cubicBezTo>
                <a:cubicBezTo>
                  <a:pt x="288" y="347"/>
                  <a:pt x="283" y="352"/>
                  <a:pt x="277" y="352"/>
                </a:cubicBezTo>
                <a:cubicBezTo>
                  <a:pt x="271" y="352"/>
                  <a:pt x="266" y="347"/>
                  <a:pt x="266" y="341"/>
                </a:cubicBezTo>
                <a:lnTo>
                  <a:pt x="266" y="256"/>
                </a:lnTo>
                <a:close/>
                <a:moveTo>
                  <a:pt x="224" y="256"/>
                </a:moveTo>
                <a:cubicBezTo>
                  <a:pt x="224" y="250"/>
                  <a:pt x="228" y="245"/>
                  <a:pt x="234" y="245"/>
                </a:cubicBezTo>
                <a:cubicBezTo>
                  <a:pt x="240" y="245"/>
                  <a:pt x="245" y="250"/>
                  <a:pt x="245" y="256"/>
                </a:cubicBezTo>
                <a:cubicBezTo>
                  <a:pt x="245" y="341"/>
                  <a:pt x="245" y="341"/>
                  <a:pt x="245" y="341"/>
                </a:cubicBezTo>
                <a:cubicBezTo>
                  <a:pt x="245" y="347"/>
                  <a:pt x="240" y="352"/>
                  <a:pt x="234" y="352"/>
                </a:cubicBezTo>
                <a:cubicBezTo>
                  <a:pt x="228" y="352"/>
                  <a:pt x="224" y="347"/>
                  <a:pt x="224" y="341"/>
                </a:cubicBezTo>
                <a:lnTo>
                  <a:pt x="224" y="256"/>
                </a:lnTo>
                <a:close/>
                <a:moveTo>
                  <a:pt x="181" y="256"/>
                </a:moveTo>
                <a:cubicBezTo>
                  <a:pt x="181" y="250"/>
                  <a:pt x="186" y="245"/>
                  <a:pt x="192" y="245"/>
                </a:cubicBezTo>
                <a:cubicBezTo>
                  <a:pt x="198" y="245"/>
                  <a:pt x="202" y="250"/>
                  <a:pt x="202" y="256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7"/>
                  <a:pt x="198" y="352"/>
                  <a:pt x="192" y="352"/>
                </a:cubicBezTo>
                <a:cubicBezTo>
                  <a:pt x="186" y="352"/>
                  <a:pt x="181" y="347"/>
                  <a:pt x="181" y="341"/>
                </a:cubicBezTo>
                <a:lnTo>
                  <a:pt x="181" y="256"/>
                </a:ln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224"/>
                </a:moveTo>
                <a:cubicBezTo>
                  <a:pt x="403" y="224"/>
                  <a:pt x="403" y="224"/>
                  <a:pt x="403" y="224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2" y="391"/>
                  <a:pt x="367" y="394"/>
                  <a:pt x="362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4" y="394"/>
                  <a:pt x="139" y="391"/>
                  <a:pt x="139" y="386"/>
                </a:cubicBezTo>
                <a:cubicBezTo>
                  <a:pt x="108" y="224"/>
                  <a:pt x="108" y="224"/>
                  <a:pt x="108" y="224"/>
                </a:cubicBezTo>
                <a:cubicBezTo>
                  <a:pt x="106" y="224"/>
                  <a:pt x="106" y="224"/>
                  <a:pt x="106" y="224"/>
                </a:cubicBezTo>
                <a:cubicBezTo>
                  <a:pt x="100" y="224"/>
                  <a:pt x="96" y="219"/>
                  <a:pt x="96" y="213"/>
                </a:cubicBezTo>
                <a:cubicBezTo>
                  <a:pt x="96" y="207"/>
                  <a:pt x="100" y="202"/>
                  <a:pt x="106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207" y="106"/>
                  <a:pt x="214" y="105"/>
                  <a:pt x="219" y="108"/>
                </a:cubicBezTo>
                <a:cubicBezTo>
                  <a:pt x="224" y="111"/>
                  <a:pt x="225" y="118"/>
                  <a:pt x="222" y="123"/>
                </a:cubicBezTo>
                <a:cubicBezTo>
                  <a:pt x="169" y="202"/>
                  <a:pt x="169" y="202"/>
                  <a:pt x="169" y="202"/>
                </a:cubicBezTo>
                <a:cubicBezTo>
                  <a:pt x="342" y="202"/>
                  <a:pt x="342" y="202"/>
                  <a:pt x="342" y="202"/>
                </a:cubicBezTo>
                <a:cubicBezTo>
                  <a:pt x="289" y="123"/>
                  <a:pt x="289" y="123"/>
                  <a:pt x="289" y="123"/>
                </a:cubicBezTo>
                <a:cubicBezTo>
                  <a:pt x="286" y="118"/>
                  <a:pt x="288" y="111"/>
                  <a:pt x="292" y="108"/>
                </a:cubicBezTo>
                <a:cubicBezTo>
                  <a:pt x="297" y="105"/>
                  <a:pt x="304" y="106"/>
                  <a:pt x="307" y="111"/>
                </a:cubicBezTo>
                <a:cubicBezTo>
                  <a:pt x="368" y="202"/>
                  <a:pt x="368" y="202"/>
                  <a:pt x="368" y="202"/>
                </a:cubicBezTo>
                <a:cubicBezTo>
                  <a:pt x="405" y="202"/>
                  <a:pt x="405" y="202"/>
                  <a:pt x="405" y="202"/>
                </a:cubicBezTo>
                <a:cubicBezTo>
                  <a:pt x="411" y="202"/>
                  <a:pt x="416" y="207"/>
                  <a:pt x="416" y="213"/>
                </a:cubicBezTo>
                <a:cubicBezTo>
                  <a:pt x="416" y="219"/>
                  <a:pt x="411" y="224"/>
                  <a:pt x="405" y="224"/>
                </a:cubicBezTo>
                <a:close/>
              </a:path>
            </a:pathLst>
          </a:custGeom>
          <a:solidFill>
            <a:srgbClr val="F5801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r="8504"/>
          <a:stretch/>
        </p:blipFill>
        <p:spPr>
          <a:xfrm>
            <a:off x="9187961" y="1204251"/>
            <a:ext cx="2512681" cy="23279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6778" r="13639" b="16173"/>
          <a:stretch/>
        </p:blipFill>
        <p:spPr>
          <a:xfrm>
            <a:off x="3744544" y="1879552"/>
            <a:ext cx="4154685" cy="25092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1" r="9574"/>
          <a:stretch/>
        </p:blipFill>
        <p:spPr>
          <a:xfrm>
            <a:off x="9160799" y="1168575"/>
            <a:ext cx="2539843" cy="24336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1" t="23696" r="15236" b="8845"/>
          <a:stretch/>
        </p:blipFill>
        <p:spPr>
          <a:xfrm>
            <a:off x="3744543" y="1844388"/>
            <a:ext cx="4288044" cy="3155706"/>
          </a:xfrm>
          <a:prstGeom prst="rect">
            <a:avLst/>
          </a:prstGeom>
        </p:spPr>
      </p:pic>
      <p:sp>
        <p:nvSpPr>
          <p:cNvPr id="25" name="Freeform 528"/>
          <p:cNvSpPr>
            <a:spLocks noChangeAspect="1" noEditPoints="1"/>
          </p:cNvSpPr>
          <p:nvPr/>
        </p:nvSpPr>
        <p:spPr bwMode="auto">
          <a:xfrm>
            <a:off x="7408465" y="1149757"/>
            <a:ext cx="274320" cy="2743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06 w 512"/>
              <a:gd name="T11" fmla="*/ 256 h 512"/>
              <a:gd name="T12" fmla="*/ 117 w 512"/>
              <a:gd name="T13" fmla="*/ 245 h 512"/>
              <a:gd name="T14" fmla="*/ 273 w 512"/>
              <a:gd name="T15" fmla="*/ 245 h 512"/>
              <a:gd name="T16" fmla="*/ 248 w 512"/>
              <a:gd name="T17" fmla="*/ 221 h 512"/>
              <a:gd name="T18" fmla="*/ 248 w 512"/>
              <a:gd name="T19" fmla="*/ 205 h 512"/>
              <a:gd name="T20" fmla="*/ 263 w 512"/>
              <a:gd name="T21" fmla="*/ 205 h 512"/>
              <a:gd name="T22" fmla="*/ 306 w 512"/>
              <a:gd name="T23" fmla="*/ 248 h 512"/>
              <a:gd name="T24" fmla="*/ 308 w 512"/>
              <a:gd name="T25" fmla="*/ 252 h 512"/>
              <a:gd name="T26" fmla="*/ 308 w 512"/>
              <a:gd name="T27" fmla="*/ 260 h 512"/>
              <a:gd name="T28" fmla="*/ 306 w 512"/>
              <a:gd name="T29" fmla="*/ 263 h 512"/>
              <a:gd name="T30" fmla="*/ 263 w 512"/>
              <a:gd name="T31" fmla="*/ 306 h 512"/>
              <a:gd name="T32" fmla="*/ 256 w 512"/>
              <a:gd name="T33" fmla="*/ 309 h 512"/>
              <a:gd name="T34" fmla="*/ 248 w 512"/>
              <a:gd name="T35" fmla="*/ 306 h 512"/>
              <a:gd name="T36" fmla="*/ 248 w 512"/>
              <a:gd name="T37" fmla="*/ 291 h 512"/>
              <a:gd name="T38" fmla="*/ 273 w 512"/>
              <a:gd name="T39" fmla="*/ 266 h 512"/>
              <a:gd name="T40" fmla="*/ 117 w 512"/>
              <a:gd name="T41" fmla="*/ 266 h 512"/>
              <a:gd name="T42" fmla="*/ 106 w 512"/>
              <a:gd name="T43" fmla="*/ 256 h 512"/>
              <a:gd name="T44" fmla="*/ 373 w 512"/>
              <a:gd name="T45" fmla="*/ 405 h 512"/>
              <a:gd name="T46" fmla="*/ 362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192 w 512"/>
              <a:gd name="T53" fmla="*/ 309 h 512"/>
              <a:gd name="T54" fmla="*/ 202 w 512"/>
              <a:gd name="T55" fmla="*/ 298 h 512"/>
              <a:gd name="T56" fmla="*/ 213 w 512"/>
              <a:gd name="T57" fmla="*/ 309 h 512"/>
              <a:gd name="T58" fmla="*/ 213 w 512"/>
              <a:gd name="T59" fmla="*/ 394 h 512"/>
              <a:gd name="T60" fmla="*/ 352 w 512"/>
              <a:gd name="T61" fmla="*/ 394 h 512"/>
              <a:gd name="T62" fmla="*/ 352 w 512"/>
              <a:gd name="T63" fmla="*/ 117 h 512"/>
              <a:gd name="T64" fmla="*/ 213 w 512"/>
              <a:gd name="T65" fmla="*/ 117 h 512"/>
              <a:gd name="T66" fmla="*/ 213 w 512"/>
              <a:gd name="T67" fmla="*/ 202 h 512"/>
              <a:gd name="T68" fmla="*/ 202 w 512"/>
              <a:gd name="T69" fmla="*/ 213 h 512"/>
              <a:gd name="T70" fmla="*/ 192 w 512"/>
              <a:gd name="T71" fmla="*/ 202 h 512"/>
              <a:gd name="T72" fmla="*/ 192 w 512"/>
              <a:gd name="T73" fmla="*/ 106 h 512"/>
              <a:gd name="T74" fmla="*/ 202 w 512"/>
              <a:gd name="T75" fmla="*/ 96 h 512"/>
              <a:gd name="T76" fmla="*/ 362 w 512"/>
              <a:gd name="T77" fmla="*/ 96 h 512"/>
              <a:gd name="T78" fmla="*/ 373 w 512"/>
              <a:gd name="T79" fmla="*/ 106 h 512"/>
              <a:gd name="T80" fmla="*/ 373 w 512"/>
              <a:gd name="T81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06" y="256"/>
                </a:moveTo>
                <a:cubicBezTo>
                  <a:pt x="106" y="250"/>
                  <a:pt x="111" y="245"/>
                  <a:pt x="117" y="245"/>
                </a:cubicBezTo>
                <a:cubicBezTo>
                  <a:pt x="273" y="245"/>
                  <a:pt x="273" y="245"/>
                  <a:pt x="273" y="245"/>
                </a:cubicBezTo>
                <a:cubicBezTo>
                  <a:pt x="248" y="221"/>
                  <a:pt x="248" y="221"/>
                  <a:pt x="248" y="221"/>
                </a:cubicBezTo>
                <a:cubicBezTo>
                  <a:pt x="244" y="216"/>
                  <a:pt x="244" y="210"/>
                  <a:pt x="248" y="205"/>
                </a:cubicBezTo>
                <a:cubicBezTo>
                  <a:pt x="252" y="201"/>
                  <a:pt x="259" y="201"/>
                  <a:pt x="263" y="205"/>
                </a:cubicBezTo>
                <a:cubicBezTo>
                  <a:pt x="306" y="248"/>
                  <a:pt x="306" y="248"/>
                  <a:pt x="306" y="248"/>
                </a:cubicBezTo>
                <a:cubicBezTo>
                  <a:pt x="307" y="249"/>
                  <a:pt x="308" y="250"/>
                  <a:pt x="308" y="252"/>
                </a:cubicBezTo>
                <a:cubicBezTo>
                  <a:pt x="309" y="254"/>
                  <a:pt x="309" y="257"/>
                  <a:pt x="308" y="260"/>
                </a:cubicBezTo>
                <a:cubicBezTo>
                  <a:pt x="308" y="261"/>
                  <a:pt x="307" y="262"/>
                  <a:pt x="306" y="263"/>
                </a:cubicBezTo>
                <a:cubicBezTo>
                  <a:pt x="263" y="306"/>
                  <a:pt x="263" y="306"/>
                  <a:pt x="263" y="306"/>
                </a:cubicBezTo>
                <a:cubicBezTo>
                  <a:pt x="261" y="308"/>
                  <a:pt x="258" y="309"/>
                  <a:pt x="256" y="309"/>
                </a:cubicBezTo>
                <a:cubicBezTo>
                  <a:pt x="253" y="309"/>
                  <a:pt x="250" y="308"/>
                  <a:pt x="248" y="306"/>
                </a:cubicBezTo>
                <a:cubicBezTo>
                  <a:pt x="244" y="302"/>
                  <a:pt x="244" y="295"/>
                  <a:pt x="248" y="291"/>
                </a:cubicBezTo>
                <a:cubicBezTo>
                  <a:pt x="273" y="266"/>
                  <a:pt x="273" y="266"/>
                  <a:pt x="273" y="266"/>
                </a:cubicBezTo>
                <a:cubicBezTo>
                  <a:pt x="117" y="266"/>
                  <a:pt x="117" y="266"/>
                  <a:pt x="117" y="266"/>
                </a:cubicBezTo>
                <a:cubicBezTo>
                  <a:pt x="111" y="266"/>
                  <a:pt x="106" y="262"/>
                  <a:pt x="106" y="256"/>
                </a:cubicBezTo>
                <a:close/>
                <a:moveTo>
                  <a:pt x="373" y="405"/>
                </a:moveTo>
                <a:cubicBezTo>
                  <a:pt x="373" y="411"/>
                  <a:pt x="368" y="416"/>
                  <a:pt x="362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09"/>
                  <a:pt x="192" y="309"/>
                  <a:pt x="192" y="309"/>
                </a:cubicBezTo>
                <a:cubicBezTo>
                  <a:pt x="192" y="303"/>
                  <a:pt x="196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94"/>
                  <a:pt x="213" y="394"/>
                  <a:pt x="213" y="394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202"/>
                  <a:pt x="213" y="202"/>
                  <a:pt x="213" y="202"/>
                </a:cubicBezTo>
                <a:cubicBezTo>
                  <a:pt x="213" y="208"/>
                  <a:pt x="208" y="213"/>
                  <a:pt x="202" y="213"/>
                </a:cubicBezTo>
                <a:cubicBezTo>
                  <a:pt x="196" y="213"/>
                  <a:pt x="192" y="208"/>
                  <a:pt x="192" y="202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192" y="100"/>
                  <a:pt x="196" y="96"/>
                  <a:pt x="202" y="96"/>
                </a:cubicBezTo>
                <a:cubicBezTo>
                  <a:pt x="362" y="96"/>
                  <a:pt x="362" y="96"/>
                  <a:pt x="362" y="96"/>
                </a:cubicBezTo>
                <a:cubicBezTo>
                  <a:pt x="368" y="96"/>
                  <a:pt x="373" y="100"/>
                  <a:pt x="373" y="106"/>
                </a:cubicBezTo>
                <a:lnTo>
                  <a:pt x="373" y="405"/>
                </a:lnTo>
                <a:close/>
              </a:path>
            </a:pathLst>
          </a:custGeom>
          <a:solidFill>
            <a:srgbClr val="6A6A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2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489857" y="310243"/>
            <a:ext cx="6085114" cy="6694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 Name: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 Confirmation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9073662" y="979714"/>
            <a:ext cx="2743200" cy="2743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8452"/>
          <a:stretch/>
        </p:blipFill>
        <p:spPr>
          <a:xfrm>
            <a:off x="9187962" y="1173407"/>
            <a:ext cx="2514600" cy="2355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73662" y="644978"/>
            <a:ext cx="1210909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3" y="5043970"/>
            <a:ext cx="4606061" cy="135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91" y="3121732"/>
            <a:ext cx="4606060" cy="1955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55" y="1018478"/>
            <a:ext cx="4597896" cy="2163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gray">
          <a:xfrm>
            <a:off x="3832698" y="4591455"/>
            <a:ext cx="4046707" cy="14105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5422105" y="1628016"/>
            <a:ext cx="914400" cy="9144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3356044" y="6225703"/>
            <a:ext cx="5019472" cy="29201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3584405" y="1020823"/>
            <a:ext cx="4588045" cy="1126632"/>
          </a:xfrm>
          <a:prstGeom prst="rect">
            <a:avLst/>
          </a:prstGeom>
          <a:pattFill prst="dkVert">
            <a:fgClr>
              <a:schemeClr val="bg2">
                <a:lumMod val="50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53426" y="1711432"/>
            <a:ext cx="4440154" cy="4480448"/>
          </a:xfrm>
          <a:prstGeom prst="roundRect">
            <a:avLst>
              <a:gd name="adj" fmla="val 836"/>
            </a:avLst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3566391" y="1130301"/>
            <a:ext cx="4606059" cy="314152"/>
          </a:xfrm>
          <a:prstGeom prst="rect">
            <a:avLst/>
          </a:prstGeom>
          <a:solidFill>
            <a:srgbClr val="F2F2F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544" y="1018478"/>
            <a:ext cx="1548686" cy="506481"/>
          </a:xfrm>
          <a:prstGeom prst="rect">
            <a:avLst/>
          </a:prstGeom>
        </p:spPr>
      </p:pic>
      <p:sp>
        <p:nvSpPr>
          <p:cNvPr id="37" name="Freeform 992"/>
          <p:cNvSpPr>
            <a:spLocks noChangeAspect="1" noEditPoints="1"/>
          </p:cNvSpPr>
          <p:nvPr/>
        </p:nvSpPr>
        <p:spPr bwMode="auto">
          <a:xfrm>
            <a:off x="7745379" y="1149757"/>
            <a:ext cx="274320" cy="274320"/>
          </a:xfrm>
          <a:custGeom>
            <a:avLst/>
            <a:gdLst>
              <a:gd name="T0" fmla="*/ 158 w 512"/>
              <a:gd name="T1" fmla="*/ 373 h 512"/>
              <a:gd name="T2" fmla="*/ 353 w 512"/>
              <a:gd name="T3" fmla="*/ 373 h 512"/>
              <a:gd name="T4" fmla="*/ 381 w 512"/>
              <a:gd name="T5" fmla="*/ 224 h 512"/>
              <a:gd name="T6" fmla="*/ 130 w 512"/>
              <a:gd name="T7" fmla="*/ 224 h 512"/>
              <a:gd name="T8" fmla="*/ 158 w 512"/>
              <a:gd name="T9" fmla="*/ 373 h 512"/>
              <a:gd name="T10" fmla="*/ 309 w 512"/>
              <a:gd name="T11" fmla="*/ 256 h 512"/>
              <a:gd name="T12" fmla="*/ 320 w 512"/>
              <a:gd name="T13" fmla="*/ 245 h 512"/>
              <a:gd name="T14" fmla="*/ 330 w 512"/>
              <a:gd name="T15" fmla="*/ 256 h 512"/>
              <a:gd name="T16" fmla="*/ 330 w 512"/>
              <a:gd name="T17" fmla="*/ 341 h 512"/>
              <a:gd name="T18" fmla="*/ 320 w 512"/>
              <a:gd name="T19" fmla="*/ 352 h 512"/>
              <a:gd name="T20" fmla="*/ 309 w 512"/>
              <a:gd name="T21" fmla="*/ 341 h 512"/>
              <a:gd name="T22" fmla="*/ 309 w 512"/>
              <a:gd name="T23" fmla="*/ 256 h 512"/>
              <a:gd name="T24" fmla="*/ 266 w 512"/>
              <a:gd name="T25" fmla="*/ 256 h 512"/>
              <a:gd name="T26" fmla="*/ 277 w 512"/>
              <a:gd name="T27" fmla="*/ 245 h 512"/>
              <a:gd name="T28" fmla="*/ 288 w 512"/>
              <a:gd name="T29" fmla="*/ 256 h 512"/>
              <a:gd name="T30" fmla="*/ 288 w 512"/>
              <a:gd name="T31" fmla="*/ 341 h 512"/>
              <a:gd name="T32" fmla="*/ 277 w 512"/>
              <a:gd name="T33" fmla="*/ 352 h 512"/>
              <a:gd name="T34" fmla="*/ 266 w 512"/>
              <a:gd name="T35" fmla="*/ 341 h 512"/>
              <a:gd name="T36" fmla="*/ 266 w 512"/>
              <a:gd name="T37" fmla="*/ 256 h 512"/>
              <a:gd name="T38" fmla="*/ 224 w 512"/>
              <a:gd name="T39" fmla="*/ 256 h 512"/>
              <a:gd name="T40" fmla="*/ 234 w 512"/>
              <a:gd name="T41" fmla="*/ 245 h 512"/>
              <a:gd name="T42" fmla="*/ 245 w 512"/>
              <a:gd name="T43" fmla="*/ 256 h 512"/>
              <a:gd name="T44" fmla="*/ 245 w 512"/>
              <a:gd name="T45" fmla="*/ 341 h 512"/>
              <a:gd name="T46" fmla="*/ 234 w 512"/>
              <a:gd name="T47" fmla="*/ 352 h 512"/>
              <a:gd name="T48" fmla="*/ 224 w 512"/>
              <a:gd name="T49" fmla="*/ 341 h 512"/>
              <a:gd name="T50" fmla="*/ 224 w 512"/>
              <a:gd name="T51" fmla="*/ 256 h 512"/>
              <a:gd name="T52" fmla="*/ 181 w 512"/>
              <a:gd name="T53" fmla="*/ 256 h 512"/>
              <a:gd name="T54" fmla="*/ 192 w 512"/>
              <a:gd name="T55" fmla="*/ 245 h 512"/>
              <a:gd name="T56" fmla="*/ 202 w 512"/>
              <a:gd name="T57" fmla="*/ 256 h 512"/>
              <a:gd name="T58" fmla="*/ 202 w 512"/>
              <a:gd name="T59" fmla="*/ 341 h 512"/>
              <a:gd name="T60" fmla="*/ 192 w 512"/>
              <a:gd name="T61" fmla="*/ 352 h 512"/>
              <a:gd name="T62" fmla="*/ 181 w 512"/>
              <a:gd name="T63" fmla="*/ 341 h 512"/>
              <a:gd name="T64" fmla="*/ 181 w 512"/>
              <a:gd name="T65" fmla="*/ 256 h 512"/>
              <a:gd name="T66" fmla="*/ 256 w 512"/>
              <a:gd name="T67" fmla="*/ 0 h 512"/>
              <a:gd name="T68" fmla="*/ 0 w 512"/>
              <a:gd name="T69" fmla="*/ 256 h 512"/>
              <a:gd name="T70" fmla="*/ 256 w 512"/>
              <a:gd name="T71" fmla="*/ 512 h 512"/>
              <a:gd name="T72" fmla="*/ 512 w 512"/>
              <a:gd name="T73" fmla="*/ 256 h 512"/>
              <a:gd name="T74" fmla="*/ 256 w 512"/>
              <a:gd name="T75" fmla="*/ 0 h 512"/>
              <a:gd name="T76" fmla="*/ 405 w 512"/>
              <a:gd name="T77" fmla="*/ 224 h 512"/>
              <a:gd name="T78" fmla="*/ 403 w 512"/>
              <a:gd name="T79" fmla="*/ 224 h 512"/>
              <a:gd name="T80" fmla="*/ 373 w 512"/>
              <a:gd name="T81" fmla="*/ 386 h 512"/>
              <a:gd name="T82" fmla="*/ 362 w 512"/>
              <a:gd name="T83" fmla="*/ 394 h 512"/>
              <a:gd name="T84" fmla="*/ 149 w 512"/>
              <a:gd name="T85" fmla="*/ 394 h 512"/>
              <a:gd name="T86" fmla="*/ 139 w 512"/>
              <a:gd name="T87" fmla="*/ 386 h 512"/>
              <a:gd name="T88" fmla="*/ 108 w 512"/>
              <a:gd name="T89" fmla="*/ 224 h 512"/>
              <a:gd name="T90" fmla="*/ 106 w 512"/>
              <a:gd name="T91" fmla="*/ 224 h 512"/>
              <a:gd name="T92" fmla="*/ 96 w 512"/>
              <a:gd name="T93" fmla="*/ 213 h 512"/>
              <a:gd name="T94" fmla="*/ 106 w 512"/>
              <a:gd name="T95" fmla="*/ 202 h 512"/>
              <a:gd name="T96" fmla="*/ 143 w 512"/>
              <a:gd name="T97" fmla="*/ 202 h 512"/>
              <a:gd name="T98" fmla="*/ 204 w 512"/>
              <a:gd name="T99" fmla="*/ 111 h 512"/>
              <a:gd name="T100" fmla="*/ 219 w 512"/>
              <a:gd name="T101" fmla="*/ 108 h 512"/>
              <a:gd name="T102" fmla="*/ 222 w 512"/>
              <a:gd name="T103" fmla="*/ 123 h 512"/>
              <a:gd name="T104" fmla="*/ 169 w 512"/>
              <a:gd name="T105" fmla="*/ 202 h 512"/>
              <a:gd name="T106" fmla="*/ 342 w 512"/>
              <a:gd name="T107" fmla="*/ 202 h 512"/>
              <a:gd name="T108" fmla="*/ 289 w 512"/>
              <a:gd name="T109" fmla="*/ 123 h 512"/>
              <a:gd name="T110" fmla="*/ 292 w 512"/>
              <a:gd name="T111" fmla="*/ 108 h 512"/>
              <a:gd name="T112" fmla="*/ 307 w 512"/>
              <a:gd name="T113" fmla="*/ 111 h 512"/>
              <a:gd name="T114" fmla="*/ 368 w 512"/>
              <a:gd name="T115" fmla="*/ 202 h 512"/>
              <a:gd name="T116" fmla="*/ 405 w 512"/>
              <a:gd name="T117" fmla="*/ 202 h 512"/>
              <a:gd name="T118" fmla="*/ 416 w 512"/>
              <a:gd name="T119" fmla="*/ 213 h 512"/>
              <a:gd name="T120" fmla="*/ 405 w 512"/>
              <a:gd name="T121" fmla="*/ 22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158" y="373"/>
                </a:moveTo>
                <a:cubicBezTo>
                  <a:pt x="353" y="373"/>
                  <a:pt x="353" y="373"/>
                  <a:pt x="353" y="373"/>
                </a:cubicBezTo>
                <a:cubicBezTo>
                  <a:pt x="381" y="224"/>
                  <a:pt x="381" y="224"/>
                  <a:pt x="381" y="224"/>
                </a:cubicBezTo>
                <a:cubicBezTo>
                  <a:pt x="130" y="224"/>
                  <a:pt x="130" y="224"/>
                  <a:pt x="130" y="224"/>
                </a:cubicBezTo>
                <a:lnTo>
                  <a:pt x="158" y="373"/>
                </a:lnTo>
                <a:close/>
                <a:moveTo>
                  <a:pt x="309" y="256"/>
                </a:moveTo>
                <a:cubicBezTo>
                  <a:pt x="309" y="250"/>
                  <a:pt x="314" y="245"/>
                  <a:pt x="320" y="245"/>
                </a:cubicBezTo>
                <a:cubicBezTo>
                  <a:pt x="326" y="245"/>
                  <a:pt x="330" y="250"/>
                  <a:pt x="330" y="256"/>
                </a:cubicBezTo>
                <a:cubicBezTo>
                  <a:pt x="330" y="341"/>
                  <a:pt x="330" y="341"/>
                  <a:pt x="330" y="341"/>
                </a:cubicBezTo>
                <a:cubicBezTo>
                  <a:pt x="330" y="347"/>
                  <a:pt x="326" y="352"/>
                  <a:pt x="320" y="352"/>
                </a:cubicBezTo>
                <a:cubicBezTo>
                  <a:pt x="314" y="352"/>
                  <a:pt x="309" y="347"/>
                  <a:pt x="309" y="341"/>
                </a:cubicBezTo>
                <a:lnTo>
                  <a:pt x="309" y="256"/>
                </a:lnTo>
                <a:close/>
                <a:moveTo>
                  <a:pt x="266" y="256"/>
                </a:moveTo>
                <a:cubicBezTo>
                  <a:pt x="266" y="250"/>
                  <a:pt x="271" y="245"/>
                  <a:pt x="277" y="245"/>
                </a:cubicBezTo>
                <a:cubicBezTo>
                  <a:pt x="283" y="245"/>
                  <a:pt x="288" y="250"/>
                  <a:pt x="288" y="256"/>
                </a:cubicBezTo>
                <a:cubicBezTo>
                  <a:pt x="288" y="341"/>
                  <a:pt x="288" y="341"/>
                  <a:pt x="288" y="341"/>
                </a:cubicBezTo>
                <a:cubicBezTo>
                  <a:pt x="288" y="347"/>
                  <a:pt x="283" y="352"/>
                  <a:pt x="277" y="352"/>
                </a:cubicBezTo>
                <a:cubicBezTo>
                  <a:pt x="271" y="352"/>
                  <a:pt x="266" y="347"/>
                  <a:pt x="266" y="341"/>
                </a:cubicBezTo>
                <a:lnTo>
                  <a:pt x="266" y="256"/>
                </a:lnTo>
                <a:close/>
                <a:moveTo>
                  <a:pt x="224" y="256"/>
                </a:moveTo>
                <a:cubicBezTo>
                  <a:pt x="224" y="250"/>
                  <a:pt x="228" y="245"/>
                  <a:pt x="234" y="245"/>
                </a:cubicBezTo>
                <a:cubicBezTo>
                  <a:pt x="240" y="245"/>
                  <a:pt x="245" y="250"/>
                  <a:pt x="245" y="256"/>
                </a:cubicBezTo>
                <a:cubicBezTo>
                  <a:pt x="245" y="341"/>
                  <a:pt x="245" y="341"/>
                  <a:pt x="245" y="341"/>
                </a:cubicBezTo>
                <a:cubicBezTo>
                  <a:pt x="245" y="347"/>
                  <a:pt x="240" y="352"/>
                  <a:pt x="234" y="352"/>
                </a:cubicBezTo>
                <a:cubicBezTo>
                  <a:pt x="228" y="352"/>
                  <a:pt x="224" y="347"/>
                  <a:pt x="224" y="341"/>
                </a:cubicBezTo>
                <a:lnTo>
                  <a:pt x="224" y="256"/>
                </a:lnTo>
                <a:close/>
                <a:moveTo>
                  <a:pt x="181" y="256"/>
                </a:moveTo>
                <a:cubicBezTo>
                  <a:pt x="181" y="250"/>
                  <a:pt x="186" y="245"/>
                  <a:pt x="192" y="245"/>
                </a:cubicBezTo>
                <a:cubicBezTo>
                  <a:pt x="198" y="245"/>
                  <a:pt x="202" y="250"/>
                  <a:pt x="202" y="256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7"/>
                  <a:pt x="198" y="352"/>
                  <a:pt x="192" y="352"/>
                </a:cubicBezTo>
                <a:cubicBezTo>
                  <a:pt x="186" y="352"/>
                  <a:pt x="181" y="347"/>
                  <a:pt x="181" y="341"/>
                </a:cubicBezTo>
                <a:lnTo>
                  <a:pt x="181" y="256"/>
                </a:ln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224"/>
                </a:moveTo>
                <a:cubicBezTo>
                  <a:pt x="403" y="224"/>
                  <a:pt x="403" y="224"/>
                  <a:pt x="403" y="224"/>
                </a:cubicBezTo>
                <a:cubicBezTo>
                  <a:pt x="373" y="386"/>
                  <a:pt x="373" y="386"/>
                  <a:pt x="373" y="386"/>
                </a:cubicBezTo>
                <a:cubicBezTo>
                  <a:pt x="372" y="391"/>
                  <a:pt x="367" y="394"/>
                  <a:pt x="362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4" y="394"/>
                  <a:pt x="139" y="391"/>
                  <a:pt x="139" y="386"/>
                </a:cubicBezTo>
                <a:cubicBezTo>
                  <a:pt x="108" y="224"/>
                  <a:pt x="108" y="224"/>
                  <a:pt x="108" y="224"/>
                </a:cubicBezTo>
                <a:cubicBezTo>
                  <a:pt x="106" y="224"/>
                  <a:pt x="106" y="224"/>
                  <a:pt x="106" y="224"/>
                </a:cubicBezTo>
                <a:cubicBezTo>
                  <a:pt x="100" y="224"/>
                  <a:pt x="96" y="219"/>
                  <a:pt x="96" y="213"/>
                </a:cubicBezTo>
                <a:cubicBezTo>
                  <a:pt x="96" y="207"/>
                  <a:pt x="100" y="202"/>
                  <a:pt x="106" y="202"/>
                </a:cubicBezTo>
                <a:cubicBezTo>
                  <a:pt x="143" y="202"/>
                  <a:pt x="143" y="202"/>
                  <a:pt x="143" y="202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207" y="106"/>
                  <a:pt x="214" y="105"/>
                  <a:pt x="219" y="108"/>
                </a:cubicBezTo>
                <a:cubicBezTo>
                  <a:pt x="224" y="111"/>
                  <a:pt x="225" y="118"/>
                  <a:pt x="222" y="123"/>
                </a:cubicBezTo>
                <a:cubicBezTo>
                  <a:pt x="169" y="202"/>
                  <a:pt x="169" y="202"/>
                  <a:pt x="169" y="202"/>
                </a:cubicBezTo>
                <a:cubicBezTo>
                  <a:pt x="342" y="202"/>
                  <a:pt x="342" y="202"/>
                  <a:pt x="342" y="202"/>
                </a:cubicBezTo>
                <a:cubicBezTo>
                  <a:pt x="289" y="123"/>
                  <a:pt x="289" y="123"/>
                  <a:pt x="289" y="123"/>
                </a:cubicBezTo>
                <a:cubicBezTo>
                  <a:pt x="286" y="118"/>
                  <a:pt x="288" y="111"/>
                  <a:pt x="292" y="108"/>
                </a:cubicBezTo>
                <a:cubicBezTo>
                  <a:pt x="297" y="105"/>
                  <a:pt x="304" y="106"/>
                  <a:pt x="307" y="111"/>
                </a:cubicBezTo>
                <a:cubicBezTo>
                  <a:pt x="368" y="202"/>
                  <a:pt x="368" y="202"/>
                  <a:pt x="368" y="202"/>
                </a:cubicBezTo>
                <a:cubicBezTo>
                  <a:pt x="405" y="202"/>
                  <a:pt x="405" y="202"/>
                  <a:pt x="405" y="202"/>
                </a:cubicBezTo>
                <a:cubicBezTo>
                  <a:pt x="411" y="202"/>
                  <a:pt x="416" y="207"/>
                  <a:pt x="416" y="213"/>
                </a:cubicBezTo>
                <a:cubicBezTo>
                  <a:pt x="416" y="219"/>
                  <a:pt x="411" y="224"/>
                  <a:pt x="405" y="224"/>
                </a:cubicBezTo>
                <a:close/>
              </a:path>
            </a:pathLst>
          </a:custGeom>
          <a:solidFill>
            <a:srgbClr val="F5801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10822"/>
          <a:stretch/>
        </p:blipFill>
        <p:spPr>
          <a:xfrm>
            <a:off x="9227626" y="1170816"/>
            <a:ext cx="2405198" cy="23584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0" t="28905" r="20842" b="17553"/>
          <a:stretch/>
        </p:blipFill>
        <p:spPr>
          <a:xfrm>
            <a:off x="4403931" y="2088924"/>
            <a:ext cx="2939143" cy="2171597"/>
          </a:xfrm>
          <a:prstGeom prst="rect">
            <a:avLst/>
          </a:prstGeom>
        </p:spPr>
      </p:pic>
      <p:sp>
        <p:nvSpPr>
          <p:cNvPr id="28" name="Freeform 528"/>
          <p:cNvSpPr>
            <a:spLocks noChangeAspect="1" noEditPoints="1"/>
          </p:cNvSpPr>
          <p:nvPr/>
        </p:nvSpPr>
        <p:spPr bwMode="auto">
          <a:xfrm>
            <a:off x="7408465" y="1149757"/>
            <a:ext cx="274320" cy="27432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06 w 512"/>
              <a:gd name="T11" fmla="*/ 256 h 512"/>
              <a:gd name="T12" fmla="*/ 117 w 512"/>
              <a:gd name="T13" fmla="*/ 245 h 512"/>
              <a:gd name="T14" fmla="*/ 273 w 512"/>
              <a:gd name="T15" fmla="*/ 245 h 512"/>
              <a:gd name="T16" fmla="*/ 248 w 512"/>
              <a:gd name="T17" fmla="*/ 221 h 512"/>
              <a:gd name="T18" fmla="*/ 248 w 512"/>
              <a:gd name="T19" fmla="*/ 205 h 512"/>
              <a:gd name="T20" fmla="*/ 263 w 512"/>
              <a:gd name="T21" fmla="*/ 205 h 512"/>
              <a:gd name="T22" fmla="*/ 306 w 512"/>
              <a:gd name="T23" fmla="*/ 248 h 512"/>
              <a:gd name="T24" fmla="*/ 308 w 512"/>
              <a:gd name="T25" fmla="*/ 252 h 512"/>
              <a:gd name="T26" fmla="*/ 308 w 512"/>
              <a:gd name="T27" fmla="*/ 260 h 512"/>
              <a:gd name="T28" fmla="*/ 306 w 512"/>
              <a:gd name="T29" fmla="*/ 263 h 512"/>
              <a:gd name="T30" fmla="*/ 263 w 512"/>
              <a:gd name="T31" fmla="*/ 306 h 512"/>
              <a:gd name="T32" fmla="*/ 256 w 512"/>
              <a:gd name="T33" fmla="*/ 309 h 512"/>
              <a:gd name="T34" fmla="*/ 248 w 512"/>
              <a:gd name="T35" fmla="*/ 306 h 512"/>
              <a:gd name="T36" fmla="*/ 248 w 512"/>
              <a:gd name="T37" fmla="*/ 291 h 512"/>
              <a:gd name="T38" fmla="*/ 273 w 512"/>
              <a:gd name="T39" fmla="*/ 266 h 512"/>
              <a:gd name="T40" fmla="*/ 117 w 512"/>
              <a:gd name="T41" fmla="*/ 266 h 512"/>
              <a:gd name="T42" fmla="*/ 106 w 512"/>
              <a:gd name="T43" fmla="*/ 256 h 512"/>
              <a:gd name="T44" fmla="*/ 373 w 512"/>
              <a:gd name="T45" fmla="*/ 405 h 512"/>
              <a:gd name="T46" fmla="*/ 362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192 w 512"/>
              <a:gd name="T53" fmla="*/ 309 h 512"/>
              <a:gd name="T54" fmla="*/ 202 w 512"/>
              <a:gd name="T55" fmla="*/ 298 h 512"/>
              <a:gd name="T56" fmla="*/ 213 w 512"/>
              <a:gd name="T57" fmla="*/ 309 h 512"/>
              <a:gd name="T58" fmla="*/ 213 w 512"/>
              <a:gd name="T59" fmla="*/ 394 h 512"/>
              <a:gd name="T60" fmla="*/ 352 w 512"/>
              <a:gd name="T61" fmla="*/ 394 h 512"/>
              <a:gd name="T62" fmla="*/ 352 w 512"/>
              <a:gd name="T63" fmla="*/ 117 h 512"/>
              <a:gd name="T64" fmla="*/ 213 w 512"/>
              <a:gd name="T65" fmla="*/ 117 h 512"/>
              <a:gd name="T66" fmla="*/ 213 w 512"/>
              <a:gd name="T67" fmla="*/ 202 h 512"/>
              <a:gd name="T68" fmla="*/ 202 w 512"/>
              <a:gd name="T69" fmla="*/ 213 h 512"/>
              <a:gd name="T70" fmla="*/ 192 w 512"/>
              <a:gd name="T71" fmla="*/ 202 h 512"/>
              <a:gd name="T72" fmla="*/ 192 w 512"/>
              <a:gd name="T73" fmla="*/ 106 h 512"/>
              <a:gd name="T74" fmla="*/ 202 w 512"/>
              <a:gd name="T75" fmla="*/ 96 h 512"/>
              <a:gd name="T76" fmla="*/ 362 w 512"/>
              <a:gd name="T77" fmla="*/ 96 h 512"/>
              <a:gd name="T78" fmla="*/ 373 w 512"/>
              <a:gd name="T79" fmla="*/ 106 h 512"/>
              <a:gd name="T80" fmla="*/ 373 w 512"/>
              <a:gd name="T81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06" y="256"/>
                </a:moveTo>
                <a:cubicBezTo>
                  <a:pt x="106" y="250"/>
                  <a:pt x="111" y="245"/>
                  <a:pt x="117" y="245"/>
                </a:cubicBezTo>
                <a:cubicBezTo>
                  <a:pt x="273" y="245"/>
                  <a:pt x="273" y="245"/>
                  <a:pt x="273" y="245"/>
                </a:cubicBezTo>
                <a:cubicBezTo>
                  <a:pt x="248" y="221"/>
                  <a:pt x="248" y="221"/>
                  <a:pt x="248" y="221"/>
                </a:cubicBezTo>
                <a:cubicBezTo>
                  <a:pt x="244" y="216"/>
                  <a:pt x="244" y="210"/>
                  <a:pt x="248" y="205"/>
                </a:cubicBezTo>
                <a:cubicBezTo>
                  <a:pt x="252" y="201"/>
                  <a:pt x="259" y="201"/>
                  <a:pt x="263" y="205"/>
                </a:cubicBezTo>
                <a:cubicBezTo>
                  <a:pt x="306" y="248"/>
                  <a:pt x="306" y="248"/>
                  <a:pt x="306" y="248"/>
                </a:cubicBezTo>
                <a:cubicBezTo>
                  <a:pt x="307" y="249"/>
                  <a:pt x="308" y="250"/>
                  <a:pt x="308" y="252"/>
                </a:cubicBezTo>
                <a:cubicBezTo>
                  <a:pt x="309" y="254"/>
                  <a:pt x="309" y="257"/>
                  <a:pt x="308" y="260"/>
                </a:cubicBezTo>
                <a:cubicBezTo>
                  <a:pt x="308" y="261"/>
                  <a:pt x="307" y="262"/>
                  <a:pt x="306" y="263"/>
                </a:cubicBezTo>
                <a:cubicBezTo>
                  <a:pt x="263" y="306"/>
                  <a:pt x="263" y="306"/>
                  <a:pt x="263" y="306"/>
                </a:cubicBezTo>
                <a:cubicBezTo>
                  <a:pt x="261" y="308"/>
                  <a:pt x="258" y="309"/>
                  <a:pt x="256" y="309"/>
                </a:cubicBezTo>
                <a:cubicBezTo>
                  <a:pt x="253" y="309"/>
                  <a:pt x="250" y="308"/>
                  <a:pt x="248" y="306"/>
                </a:cubicBezTo>
                <a:cubicBezTo>
                  <a:pt x="244" y="302"/>
                  <a:pt x="244" y="295"/>
                  <a:pt x="248" y="291"/>
                </a:cubicBezTo>
                <a:cubicBezTo>
                  <a:pt x="273" y="266"/>
                  <a:pt x="273" y="266"/>
                  <a:pt x="273" y="266"/>
                </a:cubicBezTo>
                <a:cubicBezTo>
                  <a:pt x="117" y="266"/>
                  <a:pt x="117" y="266"/>
                  <a:pt x="117" y="266"/>
                </a:cubicBezTo>
                <a:cubicBezTo>
                  <a:pt x="111" y="266"/>
                  <a:pt x="106" y="262"/>
                  <a:pt x="106" y="256"/>
                </a:cubicBezTo>
                <a:close/>
                <a:moveTo>
                  <a:pt x="373" y="405"/>
                </a:moveTo>
                <a:cubicBezTo>
                  <a:pt x="373" y="411"/>
                  <a:pt x="368" y="416"/>
                  <a:pt x="362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09"/>
                  <a:pt x="192" y="309"/>
                  <a:pt x="192" y="309"/>
                </a:cubicBezTo>
                <a:cubicBezTo>
                  <a:pt x="192" y="303"/>
                  <a:pt x="196" y="298"/>
                  <a:pt x="202" y="298"/>
                </a:cubicBezTo>
                <a:cubicBezTo>
                  <a:pt x="208" y="298"/>
                  <a:pt x="213" y="303"/>
                  <a:pt x="213" y="309"/>
                </a:cubicBezTo>
                <a:cubicBezTo>
                  <a:pt x="213" y="394"/>
                  <a:pt x="213" y="394"/>
                  <a:pt x="213" y="394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213" y="117"/>
                  <a:pt x="213" y="117"/>
                  <a:pt x="213" y="117"/>
                </a:cubicBezTo>
                <a:cubicBezTo>
                  <a:pt x="213" y="202"/>
                  <a:pt x="213" y="202"/>
                  <a:pt x="213" y="202"/>
                </a:cubicBezTo>
                <a:cubicBezTo>
                  <a:pt x="213" y="208"/>
                  <a:pt x="208" y="213"/>
                  <a:pt x="202" y="213"/>
                </a:cubicBezTo>
                <a:cubicBezTo>
                  <a:pt x="196" y="213"/>
                  <a:pt x="192" y="208"/>
                  <a:pt x="192" y="202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192" y="100"/>
                  <a:pt x="196" y="96"/>
                  <a:pt x="202" y="96"/>
                </a:cubicBezTo>
                <a:cubicBezTo>
                  <a:pt x="362" y="96"/>
                  <a:pt x="362" y="96"/>
                  <a:pt x="362" y="96"/>
                </a:cubicBezTo>
                <a:cubicBezTo>
                  <a:pt x="368" y="96"/>
                  <a:pt x="373" y="100"/>
                  <a:pt x="373" y="106"/>
                </a:cubicBezTo>
                <a:lnTo>
                  <a:pt x="373" y="405"/>
                </a:lnTo>
                <a:close/>
              </a:path>
            </a:pathLst>
          </a:custGeom>
          <a:solidFill>
            <a:srgbClr val="6A6A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38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4:3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Blank.potx" id="{7BF011AA-844F-4E8F-AE44-FD556C59DA70}" vid="{9D782DEB-C4B7-4A3C-A6EA-11B4ED3400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1271</TotalTime>
  <Words>48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Verdana</vt:lpstr>
      <vt:lpstr>Wingdings 2</vt:lpstr>
      <vt:lpstr>Deloitte 4:3 onscreen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Nisbet, Nolan (CA - Ottawa)</dc:creator>
  <cp:lastModifiedBy>Nisbet, Nolan (CA - Ottawa)</cp:lastModifiedBy>
  <cp:revision>15</cp:revision>
  <cp:lastPrinted>2014-06-25T02:16:22Z</cp:lastPrinted>
  <dcterms:created xsi:type="dcterms:W3CDTF">2018-12-11T19:48:12Z</dcterms:created>
  <dcterms:modified xsi:type="dcterms:W3CDTF">2019-01-17T16:20:19Z</dcterms:modified>
</cp:coreProperties>
</file>