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LORUM IPSUM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50000"/>
          </a:bodyPr>
          <a:p>
            <a:endParaRPr lang="en-US"/>
          </a:p>
          <a:p>
            <a:endParaRPr lang="en-US"/>
          </a:p>
          <a:p>
            <a:r>
              <a:rPr lang="en-US"/>
              <a:t>Lorem ipsum dolor sit amet, consectetur adipiscing elit. Donec auctor egestas tempus. Fusce vestibulum hendrerit nisl eget elementum. Nullam mollis aliquam lorem, ac molestie turpis venenatis a. Sed mattis, massa in ornare cursus, turpis ante feugiat est, mollis euismod lacus est in mauris. Fusce molestie a mauris eu dictum. Cras id est lectus. Suspendisse ultrices mi sed lorem fringilla vulputate. In non metus id ligula mollis vestibulum. Pellentesque pharetra, mauris ac tristique laoreet, dui libero rhoncus est, pretium consequat ipsum lorem at lorem. Aliquam et finibus orci, vitae facilisis orci.</a:t>
            </a:r>
            <a:endParaRPr lang="en-US"/>
          </a:p>
          <a:p>
            <a:endParaRPr lang="en-US"/>
          </a:p>
          <a:p>
            <a:r>
              <a:rPr lang="en-US"/>
              <a:t>Nunc viverra purus magna, et rutrum arcu porttitor feugiat. Praesent sapien ipsum, varius id tristique ut, dignissim quis arcu. Interdum et malesuada fames ac ante ipsum primis in faucibus. Suspendisse vel feugiat risus, sit amet sollicitudin neque. Maecenas feugiat imperdiet justo, eget varius massa accumsan et. Aliquam ut nunc nec orci tincidunt eleifend. Quisque aliquet vel enim eu tempor.</a:t>
            </a:r>
            <a:endParaRPr lang="en-US"/>
          </a:p>
          <a:p>
            <a:endParaRPr lang="en-US"/>
          </a:p>
          <a:p>
            <a:r>
              <a:rPr lang="en-US"/>
              <a:t>retra mi. Curabitur congue turpis non arcu ultricies venenatis vitae rutrum eros. Class aptent taciti sociosqu ad litora torquent per conubia nostra, per inceptos himenaeos. Maecenas massa tellus, vulputate id accumsan ut, rhoncus eget velit.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50000"/>
          </a:bodyPr>
          <a:p>
            <a:r>
              <a:rPr lang="en-US">
                <a:sym typeface="+mn-ea"/>
              </a:rPr>
              <a:t>Integer porta ultrices ligula ut fermentum. Donec imperdiet rhoncus diam, in consectetur nisi blandit a. Nullam vel ligula accumsan, consectetur eros ac, porttitor libero. Maecenas suscipit tortor vitae quam vulputate rutrum. Aliquam in commodo erat, quis fermentum magna. Vestibulum ante ipsum primis in faucibus orci luctus et ultrices posuere cubilia Curae; Maecenas consequat ultrices tellus, in ornare est viverra sit amet. Ut placerat ex id nisi fermentum, non semper nisl venenatis. Phasellus aliquam risus ut velit blandit, et ultrices enim facilisis. Morbi quis tempor nunc.</a:t>
            </a:r>
            <a:endParaRPr lang="en-US"/>
          </a:p>
          <a:p>
            <a:endParaRPr lang="en-US"/>
          </a:p>
          <a:p>
            <a:r>
              <a:rPr lang="en-US">
                <a:sym typeface="+mn-ea"/>
              </a:rPr>
              <a:t>In ultricies finibus dolor vel sagittis. Duis pretium orci id ipsum bibendum lacinia. Aliquam venenatis cursus nisi, sit amet placerat justo sodales et. Vivamus at metus aliquet, eleifend erat a, rhoncus massa. Integer maximus tellus tincidunt enim mattis, ut cursus quam commodo. Aenean pharetra nisi eget odio rutrum vehicula. Curabitur non erat at ex suscipit interdum. Suspendisse lorem nulla, dapibus non nisi a, luctus ultrices sem. Maecenas est magna, blandit at dignissim sit amet, volutpat et nisl. Nullam egestas tellus odio, ut ultrices magna eleifend egestas.</a:t>
            </a:r>
            <a:endParaRPr lang="en-US"/>
          </a:p>
          <a:p>
            <a:endParaRPr lang="en-US"/>
          </a:p>
          <a:p>
            <a:r>
              <a:rPr lang="en-US">
                <a:sym typeface="+mn-ea"/>
              </a:rPr>
              <a:t>Nulla ultricies tellus volutpat libero rhoncus gravida. Maecenas in facilisis sem. Orci varius natoque penatibus et magnis dis parturient montes, nascetur ridiculus mus. Donec sollicitudin felis nisi, non aliquet tortor ornare quis. Fusce non ultrices turpis. Etiam tristique odio vitae consectetur mollis. Aliquam vel imperdiet libero, sit amet pha</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2759</Words>
  <Application>WPS Presentation</Application>
  <PresentationFormat>Widescreen</PresentationFormat>
  <Paragraphs>15</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LORUM IPSUM</dc:title>
  <dc:creator/>
  <cp:lastModifiedBy>Nolan</cp:lastModifiedBy>
  <cp:revision>1</cp:revision>
  <dcterms:created xsi:type="dcterms:W3CDTF">2019-08-08T23:31:39Z</dcterms:created>
  <dcterms:modified xsi:type="dcterms:W3CDTF">2019-08-08T23:31:39Z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1033-11.2.0.8893</vt:lpwstr>
  </property>
</Properties>
</file>