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1F1F1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80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26" y="7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9308D76-B517-40E1-ADD5-0503988DD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9D594AA-33B8-44B4-B206-F5F76307B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94B1DBE-2742-4127-9E9D-A80B2AFD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19/03/2023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0FD971C-D31D-476A-B347-5F9A987A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BD92E3C-E31D-4C09-B7A8-C98C21C9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126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FAFA80F-B53B-4F81-9748-6ED13707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A414204-358C-4729-BFBE-DBEC69BD8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923EB99-3B92-4C92-854A-87280466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19/03/2023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6513819-E3FD-440A-9157-8265BE98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6EA89BD-B498-4301-8CD0-C1FE321F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200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9C00EF1-5F23-4537-B5CC-632AEC227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6FE77AD-415B-4618-BAE6-10137C1DF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58726C6-67F1-47BC-BAA2-FA1DF25D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19/03/2023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498DD1A-AA7E-4E2E-9FD2-70E1C5D8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1F0D968-877C-4DB2-9901-49B33AA9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954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DDCC5F-8D92-460C-A280-B1F7C5CD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A445554-4CE6-4E60-A826-8C1926B2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319B931-7F8A-496A-AFC4-E8345421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19/03/2023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2E88E3F-130F-4BB6-8BE7-78219F41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5355997-AC22-4877-B8EA-1864DE8A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403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E7D0C6-65E8-4935-BC7D-2C6FDBE1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8BD7511-5C3D-4911-A639-6383EA107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578C11D-452B-415D-8D7E-50E1B02A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19/03/2023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6B5444D-4064-468B-ACDB-B582784D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987A691-C85A-404A-B12D-67845B23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69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BBE18D2-7AB9-4AED-BA8B-C15E23F9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A0E4DD7-0DA4-456D-83BB-73FD61A03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E9B7590-7CEB-4E31-827E-E7AAF9131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DB61F14-41B6-47B8-964E-692D7C25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19/03/2023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8209A33-3025-4656-9617-65FA17D1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6B9ED9-CCCC-47CB-833A-DE87C141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734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1F944D-39D4-4040-AF0B-5E8DD95B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0993F15-B285-466E-9C3E-45F2C6B3B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A7E12F6-5582-4376-94FC-1B8F35E5B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216824E-BBEF-4EE3-866D-6CF2B0348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6AE6135-F783-450D-BBF2-C785B7857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BE38D12-1F4D-414A-AD9D-DA0A7D39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19/03/2023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3FC2345-A175-44F0-982B-72E4AAD6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B4936DC-7A0E-4437-B4AB-8E895657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008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B139F5C-D7E8-4FF3-AA72-244842A7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373A104-4723-4C26-B582-E34376FD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19/03/2023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042790C-1AAD-4B91-AAAA-7F9C042C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0CAE638-E2A4-48E0-BDFF-27A4E2BB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311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4ECA25C-5AFA-473E-BA34-4ED38BDC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19/03/2023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BE445ECC-C023-4E7A-AED5-610E6B65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2D32143-CA87-4175-85DF-9C3E51AD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750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A5AB7F-B6E2-4FA8-9FB5-A308C65B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8A60C92-6803-4F92-A30C-D86300D7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9E84E9A-49DD-4ED7-B4B9-183A6F19D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0C700A2-4051-4689-883B-BA54FC93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19/03/2023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2B44516-1357-4A65-AAFD-279D6B69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B854CB4-EFCB-406B-A1F3-150DA7EE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964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8CB513-8FC5-4338-8883-06BB28E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A61699AC-0A13-4225-A4B8-643924718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735EE12-A471-4FFA-8BE7-FE88E4110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DF9D1CA-E7A7-460A-B260-0C7294E0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19/03/2023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E3561BD-947B-4FC6-A72D-F0E9ACA0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CA2F94F-DE87-4F25-BC88-AF0C56B2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789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ABFC407-A3BE-4E22-9A5D-E7A95530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FCC9917-19BA-4C6A-B1A5-0F9502854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6732F6C-8EA6-4FF0-9453-AE49927E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AC142-A87A-418E-8CDD-ECF47858132A}" type="datetimeFigureOut">
              <a:rPr lang="vi-VN" smtClean="0"/>
              <a:t>19/03/2023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B827F58-4B3B-4D7B-A4D8-51F631B80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E355D4C-CA66-46D1-9261-372781F84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56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f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2.wdp"/><Relationship Id="rId3" Type="http://schemas.openxmlformats.org/officeDocument/2006/relationships/image" Target="../media/image14.jpeg"/><Relationship Id="rId7" Type="http://schemas.openxmlformats.org/officeDocument/2006/relationships/image" Target="../media/image10.png"/><Relationship Id="rId12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gif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2.wdp"/><Relationship Id="rId3" Type="http://schemas.openxmlformats.org/officeDocument/2006/relationships/image" Target="../media/image14.jpeg"/><Relationship Id="rId7" Type="http://schemas.openxmlformats.org/officeDocument/2006/relationships/image" Target="../media/image10.png"/><Relationship Id="rId12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gif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jpe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gif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jpe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gif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2.wdp"/><Relationship Id="rId3" Type="http://schemas.openxmlformats.org/officeDocument/2006/relationships/image" Target="../media/image14.jpeg"/><Relationship Id="rId7" Type="http://schemas.openxmlformats.org/officeDocument/2006/relationships/image" Target="../media/image10.png"/><Relationship Id="rId12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gif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jfif"/><Relationship Id="rId9" Type="http://schemas.openxmlformats.org/officeDocument/2006/relationships/image" Target="../media/image8.png"/><Relationship Id="rId14" Type="http://schemas.openxmlformats.org/officeDocument/2006/relationships/image" Target="../media/image12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jpe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gif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jpe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gif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4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gif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4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gif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4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gif"/><Relationship Id="rId4" Type="http://schemas.openxmlformats.org/officeDocument/2006/relationships/image" Target="../media/image7.png"/><Relationship Id="rId9" Type="http://schemas.microsoft.com/office/2007/relationships/hdphoto" Target="../media/hdphoto1.wdp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4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gif"/><Relationship Id="rId4" Type="http://schemas.openxmlformats.org/officeDocument/2006/relationships/image" Target="../media/image7.png"/><Relationship Id="rId9" Type="http://schemas.microsoft.com/office/2007/relationships/hdphoto" Target="../media/hdphoto1.wdp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3" Type="http://schemas.openxmlformats.org/officeDocument/2006/relationships/image" Target="../media/image14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gif"/><Relationship Id="rId4" Type="http://schemas.openxmlformats.org/officeDocument/2006/relationships/image" Target="../media/image7.png"/><Relationship Id="rId9" Type="http://schemas.microsoft.com/office/2007/relationships/hdphoto" Target="../media/hdphoto1.wdp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11" name="Nhóm 10">
            <a:extLst>
              <a:ext uri="{FF2B5EF4-FFF2-40B4-BE49-F238E27FC236}">
                <a16:creationId xmlns:a16="http://schemas.microsoft.com/office/drawing/2014/main" id="{4742B555-40BA-4E65-966D-6D9A8AEFB501}"/>
              </a:ext>
            </a:extLst>
          </p:cNvPr>
          <p:cNvGrpSpPr/>
          <p:nvPr/>
        </p:nvGrpSpPr>
        <p:grpSpPr>
          <a:xfrm>
            <a:off x="289871" y="7447422"/>
            <a:ext cx="2339789" cy="1367118"/>
            <a:chOff x="4926105" y="2456328"/>
            <a:chExt cx="2339789" cy="1367118"/>
          </a:xfrm>
        </p:grpSpPr>
        <p:sp>
          <p:nvSpPr>
            <p:cNvPr id="12" name="Hình Bầu dục 11">
              <a:extLst>
                <a:ext uri="{FF2B5EF4-FFF2-40B4-BE49-F238E27FC236}">
                  <a16:creationId xmlns:a16="http://schemas.microsoft.com/office/drawing/2014/main" id="{7592F4E4-DBD1-41D8-B59F-570279DDFDBA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074" b="-20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9AD987C9-0349-431F-9503-06B6AD7453E2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6D947E00-8A5B-4138-8DFF-758E0651F1BA}"/>
              </a:ext>
            </a:extLst>
          </p:cNvPr>
          <p:cNvGrpSpPr/>
          <p:nvPr/>
        </p:nvGrpSpPr>
        <p:grpSpPr>
          <a:xfrm>
            <a:off x="2554155" y="8738337"/>
            <a:ext cx="2339789" cy="1367118"/>
            <a:chOff x="4926105" y="2456328"/>
            <a:chExt cx="2339789" cy="1367118"/>
          </a:xfrm>
        </p:grpSpPr>
        <p:sp>
          <p:nvSpPr>
            <p:cNvPr id="15" name="Hình Bầu dục 14">
              <a:extLst>
                <a:ext uri="{FF2B5EF4-FFF2-40B4-BE49-F238E27FC236}">
                  <a16:creationId xmlns:a16="http://schemas.microsoft.com/office/drawing/2014/main" id="{2CC74299-FBCE-43F4-BC56-5E481C3915D0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044" r="-304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3D3F8424-8652-439D-AFAA-739B2C58F383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Nhóm 16">
            <a:extLst>
              <a:ext uri="{FF2B5EF4-FFF2-40B4-BE49-F238E27FC236}">
                <a16:creationId xmlns:a16="http://schemas.microsoft.com/office/drawing/2014/main" id="{13CB0257-6FAE-45CE-B24C-443AC388EC8F}"/>
              </a:ext>
            </a:extLst>
          </p:cNvPr>
          <p:cNvGrpSpPr/>
          <p:nvPr/>
        </p:nvGrpSpPr>
        <p:grpSpPr>
          <a:xfrm>
            <a:off x="4926105" y="10298194"/>
            <a:ext cx="2339789" cy="1367118"/>
            <a:chOff x="4926105" y="2456328"/>
            <a:chExt cx="2339789" cy="1367118"/>
          </a:xfrm>
        </p:grpSpPr>
        <p:sp>
          <p:nvSpPr>
            <p:cNvPr id="18" name="Hình Bầu dục 17">
              <a:extLst>
                <a:ext uri="{FF2B5EF4-FFF2-40B4-BE49-F238E27FC236}">
                  <a16:creationId xmlns:a16="http://schemas.microsoft.com/office/drawing/2014/main" id="{8DB76193-09E3-4CB0-ABC3-EADD1AD13526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56126C31-0544-4055-BFFF-954DDA4E07F2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50671BE5-B901-4C79-AF26-66594D8DC913}"/>
              </a:ext>
            </a:extLst>
          </p:cNvPr>
          <p:cNvGrpSpPr/>
          <p:nvPr/>
        </p:nvGrpSpPr>
        <p:grpSpPr>
          <a:xfrm>
            <a:off x="7298056" y="11858051"/>
            <a:ext cx="2339789" cy="1367118"/>
            <a:chOff x="4926105" y="2456328"/>
            <a:chExt cx="2339789" cy="1367118"/>
          </a:xfrm>
        </p:grpSpPr>
        <p:sp>
          <p:nvSpPr>
            <p:cNvPr id="21" name="Hình Bầu dục 20">
              <a:extLst>
                <a:ext uri="{FF2B5EF4-FFF2-40B4-BE49-F238E27FC236}">
                  <a16:creationId xmlns:a16="http://schemas.microsoft.com/office/drawing/2014/main" id="{A5E82E56-F981-46D2-9AD8-3FD569E9C721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141FC7E5-251A-4E5A-A32F-E6472366CFA1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01FAF1E4-BC32-4364-93D7-642ED2B84607}"/>
              </a:ext>
            </a:extLst>
          </p:cNvPr>
          <p:cNvGrpSpPr/>
          <p:nvPr/>
        </p:nvGrpSpPr>
        <p:grpSpPr>
          <a:xfrm>
            <a:off x="9670007" y="13955791"/>
            <a:ext cx="2339789" cy="1367118"/>
            <a:chOff x="4926105" y="2456328"/>
            <a:chExt cx="2339789" cy="1367118"/>
          </a:xfrm>
        </p:grpSpPr>
        <p:sp>
          <p:nvSpPr>
            <p:cNvPr id="24" name="Hình Bầu dục 23">
              <a:extLst>
                <a:ext uri="{FF2B5EF4-FFF2-40B4-BE49-F238E27FC236}">
                  <a16:creationId xmlns:a16="http://schemas.microsoft.com/office/drawing/2014/main" id="{584A0464-848F-4255-BCE1-605387F49F9A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012" r="-140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27FFEBF5-046E-436F-878B-F41B80D38895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6B3ED59-E284-FFDE-7217-29F4BA14CDB9}"/>
              </a:ext>
            </a:extLst>
          </p:cNvPr>
          <p:cNvGrpSpPr/>
          <p:nvPr/>
        </p:nvGrpSpPr>
        <p:grpSpPr>
          <a:xfrm>
            <a:off x="4926105" y="2325189"/>
            <a:ext cx="2339789" cy="1498257"/>
            <a:chOff x="4926105" y="2325189"/>
            <a:chExt cx="2339789" cy="1498257"/>
          </a:xfrm>
        </p:grpSpPr>
        <p:sp>
          <p:nvSpPr>
            <p:cNvPr id="7" name="Hộp Văn bản 6">
              <a:extLst>
                <a:ext uri="{FF2B5EF4-FFF2-40B4-BE49-F238E27FC236}">
                  <a16:creationId xmlns:a16="http://schemas.microsoft.com/office/drawing/2014/main" id="{46728F38-8AEB-465C-A5B9-F49168D1C67D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 name</a:t>
              </a:r>
              <a:endParaRPr lang="vi-V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22EB637-A768-3C60-5399-EDF3118BE6E2}"/>
                </a:ext>
              </a:extLst>
            </p:cNvPr>
            <p:cNvSpPr/>
            <p:nvPr/>
          </p:nvSpPr>
          <p:spPr>
            <a:xfrm>
              <a:off x="5454268" y="2325189"/>
              <a:ext cx="1271451" cy="11696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63216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600456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F52800C-0D90-4A66-9014-DD8AFAD25664}"/>
              </a:ext>
            </a:extLst>
          </p:cNvPr>
          <p:cNvSpPr txBox="1"/>
          <p:nvPr/>
        </p:nvSpPr>
        <p:spPr>
          <a:xfrm>
            <a:off x="-10905981" y="739287"/>
            <a:ext cx="200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61028AB4-FC45-4AA6-A1D5-B90E28988CEA}"/>
              </a:ext>
            </a:extLst>
          </p:cNvPr>
          <p:cNvSpPr txBox="1"/>
          <p:nvPr/>
        </p:nvSpPr>
        <p:spPr>
          <a:xfrm>
            <a:off x="-10759542" y="1138390"/>
            <a:ext cx="2751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Thuyết trình ở đây nhé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Hình ảnh 2" descr="Ảnh có chứa mũi tên&#10;&#10;Mô tả được tạo tự động">
            <a:extLst>
              <a:ext uri="{FF2B5EF4-FFF2-40B4-BE49-F238E27FC236}">
                <a16:creationId xmlns:a16="http://schemas.microsoft.com/office/drawing/2014/main" id="{1E85B5BA-7B50-449B-A697-0FA587EAC3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653" b="94695" l="4023" r="95402">
                        <a14:foregroundMark x1="4310" y1="2653" x2="10920" y2="10875"/>
                        <a14:foregroundMark x1="87069" y1="85676" x2="90805" y2="88859"/>
                        <a14:foregroundMark x1="84195" y1="94960" x2="86782" y2="94960"/>
                        <a14:foregroundMark x1="95402" y1="85411" x2="95402" y2="85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205" y="7055521"/>
            <a:ext cx="318407" cy="344941"/>
          </a:xfrm>
          <a:prstGeom prst="rect">
            <a:avLst/>
          </a:prstGeom>
        </p:spPr>
      </p:pic>
      <p:grpSp>
        <p:nvGrpSpPr>
          <p:cNvPr id="12" name="Nhóm 11">
            <a:extLst>
              <a:ext uri="{FF2B5EF4-FFF2-40B4-BE49-F238E27FC236}">
                <a16:creationId xmlns:a16="http://schemas.microsoft.com/office/drawing/2014/main" id="{BA5B63C2-53EC-43B4-ACBE-A24B8E79AF44}"/>
              </a:ext>
            </a:extLst>
          </p:cNvPr>
          <p:cNvGrpSpPr/>
          <p:nvPr/>
        </p:nvGrpSpPr>
        <p:grpSpPr>
          <a:xfrm>
            <a:off x="6404071" y="4764991"/>
            <a:ext cx="2917486" cy="1008084"/>
            <a:chOff x="1306286" y="1196401"/>
            <a:chExt cx="9350828" cy="4420628"/>
          </a:xfrm>
        </p:grpSpPr>
        <p:sp>
          <p:nvSpPr>
            <p:cNvPr id="6" name="Hình chữ nhật: Góc Tròn 5">
              <a:extLst>
                <a:ext uri="{FF2B5EF4-FFF2-40B4-BE49-F238E27FC236}">
                  <a16:creationId xmlns:a16="http://schemas.microsoft.com/office/drawing/2014/main" id="{6E3961FB-0020-47EE-9417-CFB51FFD001F}"/>
                </a:ext>
              </a:extLst>
            </p:cNvPr>
            <p:cNvSpPr/>
            <p:nvPr/>
          </p:nvSpPr>
          <p:spPr>
            <a:xfrm>
              <a:off x="1306286" y="1200952"/>
              <a:ext cx="9350828" cy="4416077"/>
            </a:xfrm>
            <a:prstGeom prst="roundRect">
              <a:avLst>
                <a:gd name="adj" fmla="val 2863"/>
              </a:avLst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1" name="Nhóm 10">
              <a:extLst>
                <a:ext uri="{FF2B5EF4-FFF2-40B4-BE49-F238E27FC236}">
                  <a16:creationId xmlns:a16="http://schemas.microsoft.com/office/drawing/2014/main" id="{76542686-E429-40C2-A4E7-614EAD2B1386}"/>
                </a:ext>
              </a:extLst>
            </p:cNvPr>
            <p:cNvGrpSpPr/>
            <p:nvPr/>
          </p:nvGrpSpPr>
          <p:grpSpPr>
            <a:xfrm>
              <a:off x="1306286" y="1196401"/>
              <a:ext cx="9350828" cy="1383644"/>
              <a:chOff x="1306286" y="1196401"/>
              <a:chExt cx="9350828" cy="1383644"/>
            </a:xfrm>
          </p:grpSpPr>
          <p:sp>
            <p:nvSpPr>
              <p:cNvPr id="9" name="Hình chữ nhật: Góc Trên Tròn 8">
                <a:extLst>
                  <a:ext uri="{FF2B5EF4-FFF2-40B4-BE49-F238E27FC236}">
                    <a16:creationId xmlns:a16="http://schemas.microsoft.com/office/drawing/2014/main" id="{D484F6E0-BCD9-469B-A64F-199FE1F6AADC}"/>
                  </a:ext>
                </a:extLst>
              </p:cNvPr>
              <p:cNvSpPr/>
              <p:nvPr/>
            </p:nvSpPr>
            <p:spPr>
              <a:xfrm>
                <a:off x="1306286" y="1196401"/>
                <a:ext cx="9350828" cy="375749"/>
              </a:xfrm>
              <a:prstGeom prst="round2SameRect">
                <a:avLst>
                  <a:gd name="adj1" fmla="val 32521"/>
                  <a:gd name="adj2" fmla="val 0"/>
                </a:avLst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5" name="Oval 10">
                <a:extLst>
                  <a:ext uri="{FF2B5EF4-FFF2-40B4-BE49-F238E27FC236}">
                    <a16:creationId xmlns:a16="http://schemas.microsoft.com/office/drawing/2014/main" id="{1DF910A9-AEC9-4D7D-A352-AB327199A7FB}"/>
                  </a:ext>
                </a:extLst>
              </p:cNvPr>
              <p:cNvSpPr/>
              <p:nvPr/>
            </p:nvSpPr>
            <p:spPr>
              <a:xfrm>
                <a:off x="1363938" y="1298453"/>
                <a:ext cx="141172" cy="13353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6" name="Oval 11">
                <a:extLst>
                  <a:ext uri="{FF2B5EF4-FFF2-40B4-BE49-F238E27FC236}">
                    <a16:creationId xmlns:a16="http://schemas.microsoft.com/office/drawing/2014/main" id="{8E97C55E-0E91-498E-89C4-97D289792B48}"/>
                  </a:ext>
                </a:extLst>
              </p:cNvPr>
              <p:cNvSpPr/>
              <p:nvPr/>
            </p:nvSpPr>
            <p:spPr>
              <a:xfrm>
                <a:off x="1568610" y="1298453"/>
                <a:ext cx="141172" cy="1335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8" name="Oval 12">
                <a:extLst>
                  <a:ext uri="{FF2B5EF4-FFF2-40B4-BE49-F238E27FC236}">
                    <a16:creationId xmlns:a16="http://schemas.microsoft.com/office/drawing/2014/main" id="{8CA67689-1920-4110-987B-C93F27E623AD}"/>
                  </a:ext>
                </a:extLst>
              </p:cNvPr>
              <p:cNvSpPr/>
              <p:nvPr/>
            </p:nvSpPr>
            <p:spPr>
              <a:xfrm>
                <a:off x="1800259" y="1298453"/>
                <a:ext cx="141172" cy="1335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9" name="Rectangle: Rounded Corners 13">
                <a:extLst>
                  <a:ext uri="{FF2B5EF4-FFF2-40B4-BE49-F238E27FC236}">
                    <a16:creationId xmlns:a16="http://schemas.microsoft.com/office/drawing/2014/main" id="{73226F05-93F5-4747-ADD4-5119A0619F81}"/>
                  </a:ext>
                </a:extLst>
              </p:cNvPr>
              <p:cNvSpPr/>
              <p:nvPr/>
            </p:nvSpPr>
            <p:spPr>
              <a:xfrm>
                <a:off x="2071926" y="1246889"/>
                <a:ext cx="316575" cy="23665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&lt;</a:t>
                </a:r>
                <a:endParaRPr lang="en-MY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Rectangle: Rounded Corners 14">
                <a:extLst>
                  <a:ext uri="{FF2B5EF4-FFF2-40B4-BE49-F238E27FC236}">
                    <a16:creationId xmlns:a16="http://schemas.microsoft.com/office/drawing/2014/main" id="{3F541564-4551-4348-9A70-ADBF5241A37C}"/>
                  </a:ext>
                </a:extLst>
              </p:cNvPr>
              <p:cNvSpPr/>
              <p:nvPr/>
            </p:nvSpPr>
            <p:spPr>
              <a:xfrm>
                <a:off x="2464463" y="1246888"/>
                <a:ext cx="316575" cy="23665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&gt;</a:t>
                </a:r>
              </a:p>
            </p:txBody>
          </p:sp>
          <p:sp>
            <p:nvSpPr>
              <p:cNvPr id="81" name="Rectangle: Rounded Corners 15">
                <a:extLst>
                  <a:ext uri="{FF2B5EF4-FFF2-40B4-BE49-F238E27FC236}">
                    <a16:creationId xmlns:a16="http://schemas.microsoft.com/office/drawing/2014/main" id="{E2C39911-D670-4D26-BD6A-D86097E1CCD1}"/>
                  </a:ext>
                </a:extLst>
              </p:cNvPr>
              <p:cNvSpPr/>
              <p:nvPr/>
            </p:nvSpPr>
            <p:spPr>
              <a:xfrm>
                <a:off x="2908643" y="1243622"/>
                <a:ext cx="537358" cy="23665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17">
                <a:extLst>
                  <a:ext uri="{FF2B5EF4-FFF2-40B4-BE49-F238E27FC236}">
                    <a16:creationId xmlns:a16="http://schemas.microsoft.com/office/drawing/2014/main" id="{B9A9AEA0-FBF7-4E36-B653-2DEE10845B27}"/>
                  </a:ext>
                </a:extLst>
              </p:cNvPr>
              <p:cNvSpPr txBox="1"/>
              <p:nvPr/>
            </p:nvSpPr>
            <p:spPr>
              <a:xfrm>
                <a:off x="5493426" y="1230386"/>
                <a:ext cx="2600748" cy="1349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1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</a:t>
                </a:r>
                <a:endParaRPr lang="en-MY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4686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-0.02617 -0.0891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-44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600456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Hình ảnh 2" descr="Ảnh có chứa mũi tên&#10;&#10;Mô tả được tạo tự động">
            <a:extLst>
              <a:ext uri="{FF2B5EF4-FFF2-40B4-BE49-F238E27FC236}">
                <a16:creationId xmlns:a16="http://schemas.microsoft.com/office/drawing/2014/main" id="{1E85B5BA-7B50-449B-A697-0FA587EAC3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653" b="94695" l="4023" r="95402">
                        <a14:foregroundMark x1="4310" y1="2653" x2="10920" y2="10875"/>
                        <a14:foregroundMark x1="87069" y1="85676" x2="90805" y2="88859"/>
                        <a14:foregroundMark x1="84195" y1="94960" x2="86782" y2="94960"/>
                        <a14:foregroundMark x1="95402" y1="85411" x2="95402" y2="85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212" y="6474858"/>
            <a:ext cx="318407" cy="344941"/>
          </a:xfrm>
          <a:prstGeom prst="rect">
            <a:avLst/>
          </a:prstGeom>
        </p:spPr>
      </p:pic>
      <p:grpSp>
        <p:nvGrpSpPr>
          <p:cNvPr id="12" name="Nhóm 11">
            <a:extLst>
              <a:ext uri="{FF2B5EF4-FFF2-40B4-BE49-F238E27FC236}">
                <a16:creationId xmlns:a16="http://schemas.microsoft.com/office/drawing/2014/main" id="{BA5B63C2-53EC-43B4-ACBE-A24B8E79AF44}"/>
              </a:ext>
            </a:extLst>
          </p:cNvPr>
          <p:cNvGrpSpPr/>
          <p:nvPr/>
        </p:nvGrpSpPr>
        <p:grpSpPr>
          <a:xfrm>
            <a:off x="277091" y="498764"/>
            <a:ext cx="11691996" cy="5344334"/>
            <a:chOff x="1306286" y="1196401"/>
            <a:chExt cx="9350828" cy="4420628"/>
          </a:xfrm>
        </p:grpSpPr>
        <p:sp>
          <p:nvSpPr>
            <p:cNvPr id="6" name="Hình chữ nhật: Góc Tròn 5">
              <a:extLst>
                <a:ext uri="{FF2B5EF4-FFF2-40B4-BE49-F238E27FC236}">
                  <a16:creationId xmlns:a16="http://schemas.microsoft.com/office/drawing/2014/main" id="{6E3961FB-0020-47EE-9417-CFB51FFD001F}"/>
                </a:ext>
              </a:extLst>
            </p:cNvPr>
            <p:cNvSpPr/>
            <p:nvPr/>
          </p:nvSpPr>
          <p:spPr>
            <a:xfrm>
              <a:off x="1306286" y="1200952"/>
              <a:ext cx="9350828" cy="4416077"/>
            </a:xfrm>
            <a:prstGeom prst="roundRect">
              <a:avLst>
                <a:gd name="adj" fmla="val 2863"/>
              </a:avLst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1" name="Nhóm 10">
              <a:extLst>
                <a:ext uri="{FF2B5EF4-FFF2-40B4-BE49-F238E27FC236}">
                  <a16:creationId xmlns:a16="http://schemas.microsoft.com/office/drawing/2014/main" id="{76542686-E429-40C2-A4E7-614EAD2B1386}"/>
                </a:ext>
              </a:extLst>
            </p:cNvPr>
            <p:cNvGrpSpPr/>
            <p:nvPr/>
          </p:nvGrpSpPr>
          <p:grpSpPr>
            <a:xfrm>
              <a:off x="1306286" y="1196401"/>
              <a:ext cx="9350828" cy="375749"/>
              <a:chOff x="1306286" y="1196401"/>
              <a:chExt cx="9350828" cy="375749"/>
            </a:xfrm>
          </p:grpSpPr>
          <p:sp>
            <p:nvSpPr>
              <p:cNvPr id="9" name="Hình chữ nhật: Góc Trên Tròn 8">
                <a:extLst>
                  <a:ext uri="{FF2B5EF4-FFF2-40B4-BE49-F238E27FC236}">
                    <a16:creationId xmlns:a16="http://schemas.microsoft.com/office/drawing/2014/main" id="{D484F6E0-BCD9-469B-A64F-199FE1F6AADC}"/>
                  </a:ext>
                </a:extLst>
              </p:cNvPr>
              <p:cNvSpPr/>
              <p:nvPr/>
            </p:nvSpPr>
            <p:spPr>
              <a:xfrm>
                <a:off x="1306286" y="1196401"/>
                <a:ext cx="9350828" cy="375749"/>
              </a:xfrm>
              <a:prstGeom prst="round2SameRect">
                <a:avLst>
                  <a:gd name="adj1" fmla="val 32521"/>
                  <a:gd name="adj2" fmla="val 0"/>
                </a:avLst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5" name="Oval 10">
                <a:extLst>
                  <a:ext uri="{FF2B5EF4-FFF2-40B4-BE49-F238E27FC236}">
                    <a16:creationId xmlns:a16="http://schemas.microsoft.com/office/drawing/2014/main" id="{1DF910A9-AEC9-4D7D-A352-AB327199A7FB}"/>
                  </a:ext>
                </a:extLst>
              </p:cNvPr>
              <p:cNvSpPr/>
              <p:nvPr/>
            </p:nvSpPr>
            <p:spPr>
              <a:xfrm>
                <a:off x="1363938" y="1298453"/>
                <a:ext cx="141172" cy="13353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6" name="Oval 11">
                <a:extLst>
                  <a:ext uri="{FF2B5EF4-FFF2-40B4-BE49-F238E27FC236}">
                    <a16:creationId xmlns:a16="http://schemas.microsoft.com/office/drawing/2014/main" id="{8E97C55E-0E91-498E-89C4-97D289792B48}"/>
                  </a:ext>
                </a:extLst>
              </p:cNvPr>
              <p:cNvSpPr/>
              <p:nvPr/>
            </p:nvSpPr>
            <p:spPr>
              <a:xfrm>
                <a:off x="1568610" y="1298453"/>
                <a:ext cx="141172" cy="1335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8" name="Oval 12">
                <a:extLst>
                  <a:ext uri="{FF2B5EF4-FFF2-40B4-BE49-F238E27FC236}">
                    <a16:creationId xmlns:a16="http://schemas.microsoft.com/office/drawing/2014/main" id="{8CA67689-1920-4110-987B-C93F27E623AD}"/>
                  </a:ext>
                </a:extLst>
              </p:cNvPr>
              <p:cNvSpPr/>
              <p:nvPr/>
            </p:nvSpPr>
            <p:spPr>
              <a:xfrm>
                <a:off x="1800259" y="1298453"/>
                <a:ext cx="141172" cy="1335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9" name="Rectangle: Rounded Corners 13">
                <a:extLst>
                  <a:ext uri="{FF2B5EF4-FFF2-40B4-BE49-F238E27FC236}">
                    <a16:creationId xmlns:a16="http://schemas.microsoft.com/office/drawing/2014/main" id="{73226F05-93F5-4747-ADD4-5119A0619F81}"/>
                  </a:ext>
                </a:extLst>
              </p:cNvPr>
              <p:cNvSpPr/>
              <p:nvPr/>
            </p:nvSpPr>
            <p:spPr>
              <a:xfrm>
                <a:off x="2071926" y="1246889"/>
                <a:ext cx="316575" cy="23665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&lt;</a:t>
                </a:r>
                <a:endParaRPr lang="en-MY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Rectangle: Rounded Corners 14">
                <a:extLst>
                  <a:ext uri="{FF2B5EF4-FFF2-40B4-BE49-F238E27FC236}">
                    <a16:creationId xmlns:a16="http://schemas.microsoft.com/office/drawing/2014/main" id="{3F541564-4551-4348-9A70-ADBF5241A37C}"/>
                  </a:ext>
                </a:extLst>
              </p:cNvPr>
              <p:cNvSpPr/>
              <p:nvPr/>
            </p:nvSpPr>
            <p:spPr>
              <a:xfrm>
                <a:off x="2464463" y="1246888"/>
                <a:ext cx="316575" cy="23665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&gt;</a:t>
                </a:r>
              </a:p>
            </p:txBody>
          </p:sp>
          <p:sp>
            <p:nvSpPr>
              <p:cNvPr id="81" name="Rectangle: Rounded Corners 15">
                <a:extLst>
                  <a:ext uri="{FF2B5EF4-FFF2-40B4-BE49-F238E27FC236}">
                    <a16:creationId xmlns:a16="http://schemas.microsoft.com/office/drawing/2014/main" id="{E2C39911-D670-4D26-BD6A-D86097E1CCD1}"/>
                  </a:ext>
                </a:extLst>
              </p:cNvPr>
              <p:cNvSpPr/>
              <p:nvPr/>
            </p:nvSpPr>
            <p:spPr>
              <a:xfrm>
                <a:off x="2908643" y="1243622"/>
                <a:ext cx="537358" cy="23665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17">
                <a:extLst>
                  <a:ext uri="{FF2B5EF4-FFF2-40B4-BE49-F238E27FC236}">
                    <a16:creationId xmlns:a16="http://schemas.microsoft.com/office/drawing/2014/main" id="{B9A9AEA0-FBF7-4E36-B653-2DEE10845B27}"/>
                  </a:ext>
                </a:extLst>
              </p:cNvPr>
              <p:cNvSpPr txBox="1"/>
              <p:nvPr/>
            </p:nvSpPr>
            <p:spPr>
              <a:xfrm>
                <a:off x="5493425" y="1230386"/>
                <a:ext cx="648961" cy="25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1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</a:t>
                </a:r>
                <a:endParaRPr lang="en-MY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99" name="Rectangle: Rounded Corners 5">
            <a:extLst>
              <a:ext uri="{FF2B5EF4-FFF2-40B4-BE49-F238E27FC236}">
                <a16:creationId xmlns:a16="http://schemas.microsoft.com/office/drawing/2014/main" id="{2DDCFA65-7D12-495B-909D-62362168F6D4}"/>
              </a:ext>
            </a:extLst>
          </p:cNvPr>
          <p:cNvSpPr/>
          <p:nvPr/>
        </p:nvSpPr>
        <p:spPr>
          <a:xfrm>
            <a:off x="-5103931" y="1312221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100" name="Rectangle: Rounded Corners 6">
            <a:extLst>
              <a:ext uri="{FF2B5EF4-FFF2-40B4-BE49-F238E27FC236}">
                <a16:creationId xmlns:a16="http://schemas.microsoft.com/office/drawing/2014/main" id="{2929B295-3CB2-4011-BCFD-3682FEC4E9E6}"/>
              </a:ext>
            </a:extLst>
          </p:cNvPr>
          <p:cNvSpPr/>
          <p:nvPr/>
        </p:nvSpPr>
        <p:spPr>
          <a:xfrm>
            <a:off x="-8463360" y="2964974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01" name="Rectangle: Rounded Corners 7">
            <a:extLst>
              <a:ext uri="{FF2B5EF4-FFF2-40B4-BE49-F238E27FC236}">
                <a16:creationId xmlns:a16="http://schemas.microsoft.com/office/drawing/2014/main" id="{872D4F1F-3F2D-4095-B8C9-56066A5A4490}"/>
              </a:ext>
            </a:extLst>
          </p:cNvPr>
          <p:cNvSpPr/>
          <p:nvPr/>
        </p:nvSpPr>
        <p:spPr>
          <a:xfrm>
            <a:off x="-6196134" y="2954464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: Rounded Corners 10">
            <a:extLst>
              <a:ext uri="{FF2B5EF4-FFF2-40B4-BE49-F238E27FC236}">
                <a16:creationId xmlns:a16="http://schemas.microsoft.com/office/drawing/2014/main" id="{1B1D3532-047D-4DE1-906A-CA46F7C8C668}"/>
              </a:ext>
            </a:extLst>
          </p:cNvPr>
          <p:cNvSpPr/>
          <p:nvPr/>
        </p:nvSpPr>
        <p:spPr>
          <a:xfrm>
            <a:off x="-3553427" y="591355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tangle: Rounded Corners 3">
            <a:extLst>
              <a:ext uri="{FF2B5EF4-FFF2-40B4-BE49-F238E27FC236}">
                <a16:creationId xmlns:a16="http://schemas.microsoft.com/office/drawing/2014/main" id="{D8BB4A4C-DDA1-49FD-9880-953EFC087B96}"/>
              </a:ext>
            </a:extLst>
          </p:cNvPr>
          <p:cNvSpPr/>
          <p:nvPr/>
        </p:nvSpPr>
        <p:spPr>
          <a:xfrm>
            <a:off x="-11624011" y="4589944"/>
            <a:ext cx="3149599" cy="1498602"/>
          </a:xfrm>
          <a:prstGeom prst="roundRect">
            <a:avLst>
              <a:gd name="adj" fmla="val 764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616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600456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BA5B63C2-53EC-43B4-ACBE-A24B8E79AF44}"/>
              </a:ext>
            </a:extLst>
          </p:cNvPr>
          <p:cNvGrpSpPr/>
          <p:nvPr/>
        </p:nvGrpSpPr>
        <p:grpSpPr>
          <a:xfrm>
            <a:off x="12875502" y="498764"/>
            <a:ext cx="11691996" cy="5344334"/>
            <a:chOff x="1306286" y="1196401"/>
            <a:chExt cx="9350828" cy="4420628"/>
          </a:xfrm>
        </p:grpSpPr>
        <p:sp>
          <p:nvSpPr>
            <p:cNvPr id="6" name="Hình chữ nhật: Góc Tròn 5">
              <a:extLst>
                <a:ext uri="{FF2B5EF4-FFF2-40B4-BE49-F238E27FC236}">
                  <a16:creationId xmlns:a16="http://schemas.microsoft.com/office/drawing/2014/main" id="{6E3961FB-0020-47EE-9417-CFB51FFD001F}"/>
                </a:ext>
              </a:extLst>
            </p:cNvPr>
            <p:cNvSpPr/>
            <p:nvPr/>
          </p:nvSpPr>
          <p:spPr>
            <a:xfrm>
              <a:off x="1306286" y="1200952"/>
              <a:ext cx="9350828" cy="4416077"/>
            </a:xfrm>
            <a:prstGeom prst="roundRect">
              <a:avLst>
                <a:gd name="adj" fmla="val 2863"/>
              </a:avLst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1" name="Nhóm 10">
              <a:extLst>
                <a:ext uri="{FF2B5EF4-FFF2-40B4-BE49-F238E27FC236}">
                  <a16:creationId xmlns:a16="http://schemas.microsoft.com/office/drawing/2014/main" id="{76542686-E429-40C2-A4E7-614EAD2B1386}"/>
                </a:ext>
              </a:extLst>
            </p:cNvPr>
            <p:cNvGrpSpPr/>
            <p:nvPr/>
          </p:nvGrpSpPr>
          <p:grpSpPr>
            <a:xfrm>
              <a:off x="1306286" y="1196401"/>
              <a:ext cx="9350828" cy="375749"/>
              <a:chOff x="1306286" y="1196401"/>
              <a:chExt cx="9350828" cy="375749"/>
            </a:xfrm>
          </p:grpSpPr>
          <p:sp>
            <p:nvSpPr>
              <p:cNvPr id="9" name="Hình chữ nhật: Góc Trên Tròn 8">
                <a:extLst>
                  <a:ext uri="{FF2B5EF4-FFF2-40B4-BE49-F238E27FC236}">
                    <a16:creationId xmlns:a16="http://schemas.microsoft.com/office/drawing/2014/main" id="{D484F6E0-BCD9-469B-A64F-199FE1F6AADC}"/>
                  </a:ext>
                </a:extLst>
              </p:cNvPr>
              <p:cNvSpPr/>
              <p:nvPr/>
            </p:nvSpPr>
            <p:spPr>
              <a:xfrm>
                <a:off x="1306286" y="1196401"/>
                <a:ext cx="9350828" cy="375749"/>
              </a:xfrm>
              <a:prstGeom prst="round2SameRect">
                <a:avLst>
                  <a:gd name="adj1" fmla="val 32521"/>
                  <a:gd name="adj2" fmla="val 0"/>
                </a:avLst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5" name="Oval 10">
                <a:extLst>
                  <a:ext uri="{FF2B5EF4-FFF2-40B4-BE49-F238E27FC236}">
                    <a16:creationId xmlns:a16="http://schemas.microsoft.com/office/drawing/2014/main" id="{1DF910A9-AEC9-4D7D-A352-AB327199A7FB}"/>
                  </a:ext>
                </a:extLst>
              </p:cNvPr>
              <p:cNvSpPr/>
              <p:nvPr/>
            </p:nvSpPr>
            <p:spPr>
              <a:xfrm>
                <a:off x="1363938" y="1298453"/>
                <a:ext cx="141172" cy="13353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6" name="Oval 11">
                <a:extLst>
                  <a:ext uri="{FF2B5EF4-FFF2-40B4-BE49-F238E27FC236}">
                    <a16:creationId xmlns:a16="http://schemas.microsoft.com/office/drawing/2014/main" id="{8E97C55E-0E91-498E-89C4-97D289792B48}"/>
                  </a:ext>
                </a:extLst>
              </p:cNvPr>
              <p:cNvSpPr/>
              <p:nvPr/>
            </p:nvSpPr>
            <p:spPr>
              <a:xfrm>
                <a:off x="1568610" y="1298453"/>
                <a:ext cx="141172" cy="1335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8" name="Oval 12">
                <a:extLst>
                  <a:ext uri="{FF2B5EF4-FFF2-40B4-BE49-F238E27FC236}">
                    <a16:creationId xmlns:a16="http://schemas.microsoft.com/office/drawing/2014/main" id="{8CA67689-1920-4110-987B-C93F27E623AD}"/>
                  </a:ext>
                </a:extLst>
              </p:cNvPr>
              <p:cNvSpPr/>
              <p:nvPr/>
            </p:nvSpPr>
            <p:spPr>
              <a:xfrm>
                <a:off x="1800259" y="1298453"/>
                <a:ext cx="141172" cy="1335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9" name="Rectangle: Rounded Corners 13">
                <a:extLst>
                  <a:ext uri="{FF2B5EF4-FFF2-40B4-BE49-F238E27FC236}">
                    <a16:creationId xmlns:a16="http://schemas.microsoft.com/office/drawing/2014/main" id="{73226F05-93F5-4747-ADD4-5119A0619F81}"/>
                  </a:ext>
                </a:extLst>
              </p:cNvPr>
              <p:cNvSpPr/>
              <p:nvPr/>
            </p:nvSpPr>
            <p:spPr>
              <a:xfrm>
                <a:off x="2071926" y="1246889"/>
                <a:ext cx="316575" cy="23665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&lt;</a:t>
                </a:r>
                <a:endParaRPr lang="en-MY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Rectangle: Rounded Corners 14">
                <a:extLst>
                  <a:ext uri="{FF2B5EF4-FFF2-40B4-BE49-F238E27FC236}">
                    <a16:creationId xmlns:a16="http://schemas.microsoft.com/office/drawing/2014/main" id="{3F541564-4551-4348-9A70-ADBF5241A37C}"/>
                  </a:ext>
                </a:extLst>
              </p:cNvPr>
              <p:cNvSpPr/>
              <p:nvPr/>
            </p:nvSpPr>
            <p:spPr>
              <a:xfrm>
                <a:off x="2464463" y="1246888"/>
                <a:ext cx="316575" cy="23665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&gt;</a:t>
                </a:r>
              </a:p>
            </p:txBody>
          </p:sp>
          <p:sp>
            <p:nvSpPr>
              <p:cNvPr id="81" name="Rectangle: Rounded Corners 15">
                <a:extLst>
                  <a:ext uri="{FF2B5EF4-FFF2-40B4-BE49-F238E27FC236}">
                    <a16:creationId xmlns:a16="http://schemas.microsoft.com/office/drawing/2014/main" id="{E2C39911-D670-4D26-BD6A-D86097E1CCD1}"/>
                  </a:ext>
                </a:extLst>
              </p:cNvPr>
              <p:cNvSpPr/>
              <p:nvPr/>
            </p:nvSpPr>
            <p:spPr>
              <a:xfrm>
                <a:off x="2908643" y="1243622"/>
                <a:ext cx="537358" cy="23665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17">
                <a:extLst>
                  <a:ext uri="{FF2B5EF4-FFF2-40B4-BE49-F238E27FC236}">
                    <a16:creationId xmlns:a16="http://schemas.microsoft.com/office/drawing/2014/main" id="{B9A9AEA0-FBF7-4E36-B653-2DEE10845B27}"/>
                  </a:ext>
                </a:extLst>
              </p:cNvPr>
              <p:cNvSpPr txBox="1"/>
              <p:nvPr/>
            </p:nvSpPr>
            <p:spPr>
              <a:xfrm>
                <a:off x="5493425" y="1230386"/>
                <a:ext cx="976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Nội dung 4</a:t>
                </a:r>
                <a:endParaRPr lang="en-MY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25" name="Rectangle: Rounded Corners 5">
            <a:extLst>
              <a:ext uri="{FF2B5EF4-FFF2-40B4-BE49-F238E27FC236}">
                <a16:creationId xmlns:a16="http://schemas.microsoft.com/office/drawing/2014/main" id="{5C6A86A9-76C3-4438-B8C2-4EC4E7347625}"/>
              </a:ext>
            </a:extLst>
          </p:cNvPr>
          <p:cNvSpPr/>
          <p:nvPr/>
        </p:nvSpPr>
        <p:spPr>
          <a:xfrm>
            <a:off x="143934" y="1312221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26" name="Rectangle: Rounded Corners 6">
            <a:extLst>
              <a:ext uri="{FF2B5EF4-FFF2-40B4-BE49-F238E27FC236}">
                <a16:creationId xmlns:a16="http://schemas.microsoft.com/office/drawing/2014/main" id="{C41993C1-C320-44D7-88C0-6163F3E01CC5}"/>
              </a:ext>
            </a:extLst>
          </p:cNvPr>
          <p:cNvSpPr/>
          <p:nvPr/>
        </p:nvSpPr>
        <p:spPr>
          <a:xfrm>
            <a:off x="143934" y="2964974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2EE67B84-CFDE-416B-88AC-A9F6510461DC}"/>
              </a:ext>
            </a:extLst>
          </p:cNvPr>
          <p:cNvSpPr/>
          <p:nvPr/>
        </p:nvSpPr>
        <p:spPr>
          <a:xfrm>
            <a:off x="1794933" y="2954464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C9C21305-96C7-4837-A650-CC3A844A2AFC}"/>
              </a:ext>
            </a:extLst>
          </p:cNvPr>
          <p:cNvSpPr/>
          <p:nvPr/>
        </p:nvSpPr>
        <p:spPr>
          <a:xfrm>
            <a:off x="143932" y="591355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: Rounded Corners 3">
            <a:extLst>
              <a:ext uri="{FF2B5EF4-FFF2-40B4-BE49-F238E27FC236}">
                <a16:creationId xmlns:a16="http://schemas.microsoft.com/office/drawing/2014/main" id="{9448328A-01B3-4063-B150-49BF04BF4F6D}"/>
              </a:ext>
            </a:extLst>
          </p:cNvPr>
          <p:cNvSpPr/>
          <p:nvPr/>
        </p:nvSpPr>
        <p:spPr>
          <a:xfrm>
            <a:off x="143933" y="4589944"/>
            <a:ext cx="3149599" cy="1498602"/>
          </a:xfrm>
          <a:prstGeom prst="roundRect">
            <a:avLst>
              <a:gd name="adj" fmla="val 764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4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600456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Rectangle: Rounded Corners 5">
            <a:extLst>
              <a:ext uri="{FF2B5EF4-FFF2-40B4-BE49-F238E27FC236}">
                <a16:creationId xmlns:a16="http://schemas.microsoft.com/office/drawing/2014/main" id="{5C6A86A9-76C3-4438-B8C2-4EC4E7347625}"/>
              </a:ext>
            </a:extLst>
          </p:cNvPr>
          <p:cNvSpPr/>
          <p:nvPr/>
        </p:nvSpPr>
        <p:spPr>
          <a:xfrm>
            <a:off x="143934" y="1312221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26" name="Rectangle: Rounded Corners 6">
            <a:extLst>
              <a:ext uri="{FF2B5EF4-FFF2-40B4-BE49-F238E27FC236}">
                <a16:creationId xmlns:a16="http://schemas.microsoft.com/office/drawing/2014/main" id="{C41993C1-C320-44D7-88C0-6163F3E01CC5}"/>
              </a:ext>
            </a:extLst>
          </p:cNvPr>
          <p:cNvSpPr/>
          <p:nvPr/>
        </p:nvSpPr>
        <p:spPr>
          <a:xfrm>
            <a:off x="143934" y="2964974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2EE67B84-CFDE-416B-88AC-A9F6510461DC}"/>
              </a:ext>
            </a:extLst>
          </p:cNvPr>
          <p:cNvSpPr/>
          <p:nvPr/>
        </p:nvSpPr>
        <p:spPr>
          <a:xfrm>
            <a:off x="1794933" y="2954464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C9C21305-96C7-4837-A650-CC3A844A2AFC}"/>
              </a:ext>
            </a:extLst>
          </p:cNvPr>
          <p:cNvSpPr/>
          <p:nvPr/>
        </p:nvSpPr>
        <p:spPr>
          <a:xfrm>
            <a:off x="143932" y="591355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: Rounded Corners 3">
            <a:extLst>
              <a:ext uri="{FF2B5EF4-FFF2-40B4-BE49-F238E27FC236}">
                <a16:creationId xmlns:a16="http://schemas.microsoft.com/office/drawing/2014/main" id="{9448328A-01B3-4063-B150-49BF04BF4F6D}"/>
              </a:ext>
            </a:extLst>
          </p:cNvPr>
          <p:cNvSpPr/>
          <p:nvPr/>
        </p:nvSpPr>
        <p:spPr>
          <a:xfrm>
            <a:off x="3244943" y="4589944"/>
            <a:ext cx="3149599" cy="1498602"/>
          </a:xfrm>
          <a:prstGeom prst="roundRect">
            <a:avLst>
              <a:gd name="adj" fmla="val 764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65">
            <a:extLst>
              <a:ext uri="{FF2B5EF4-FFF2-40B4-BE49-F238E27FC236}">
                <a16:creationId xmlns:a16="http://schemas.microsoft.com/office/drawing/2014/main" id="{FF92B4AC-DF90-40BE-9042-F8FD3EE5B50F}"/>
              </a:ext>
            </a:extLst>
          </p:cNvPr>
          <p:cNvGrpSpPr/>
          <p:nvPr/>
        </p:nvGrpSpPr>
        <p:grpSpPr>
          <a:xfrm>
            <a:off x="12659845" y="1229933"/>
            <a:ext cx="8610623" cy="4669446"/>
            <a:chOff x="447262" y="556591"/>
            <a:chExt cx="2802834" cy="5943600"/>
          </a:xfrm>
        </p:grpSpPr>
        <p:sp>
          <p:nvSpPr>
            <p:cNvPr id="40" name="Rectangle: Rounded Corners 6">
              <a:extLst>
                <a:ext uri="{FF2B5EF4-FFF2-40B4-BE49-F238E27FC236}">
                  <a16:creationId xmlns:a16="http://schemas.microsoft.com/office/drawing/2014/main" id="{DF4E0F1C-FC54-4ED7-84CA-2F6ADBB6EAEF}"/>
                </a:ext>
              </a:extLst>
            </p:cNvPr>
            <p:cNvSpPr/>
            <p:nvPr/>
          </p:nvSpPr>
          <p:spPr>
            <a:xfrm>
              <a:off x="447262" y="556591"/>
              <a:ext cx="2802834" cy="5943600"/>
            </a:xfrm>
            <a:prstGeom prst="roundRect">
              <a:avLst>
                <a:gd name="adj" fmla="val 4699"/>
              </a:avLst>
            </a:prstGeom>
            <a:solidFill>
              <a:srgbClr val="FFFFFF">
                <a:alpha val="8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1" name="Rectangle: Rounded Corners 61">
              <a:extLst>
                <a:ext uri="{FF2B5EF4-FFF2-40B4-BE49-F238E27FC236}">
                  <a16:creationId xmlns:a16="http://schemas.microsoft.com/office/drawing/2014/main" id="{7657787B-C32C-4EDA-AA8B-346FF6B487DD}"/>
                </a:ext>
              </a:extLst>
            </p:cNvPr>
            <p:cNvSpPr/>
            <p:nvPr/>
          </p:nvSpPr>
          <p:spPr>
            <a:xfrm>
              <a:off x="1323698" y="6384753"/>
              <a:ext cx="1038363" cy="5011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8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2977389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600456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Hình ảnh 2" descr="Ảnh có chứa mũi tên&#10;&#10;Mô tả được tạo tự động">
            <a:extLst>
              <a:ext uri="{FF2B5EF4-FFF2-40B4-BE49-F238E27FC236}">
                <a16:creationId xmlns:a16="http://schemas.microsoft.com/office/drawing/2014/main" id="{1E85B5BA-7B50-449B-A697-0FA587EAC3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653" b="94695" l="4023" r="95402">
                        <a14:foregroundMark x1="4310" y1="2653" x2="10920" y2="10875"/>
                        <a14:foregroundMark x1="87069" y1="85676" x2="90805" y2="88859"/>
                        <a14:foregroundMark x1="84195" y1="94960" x2="86782" y2="94960"/>
                        <a14:foregroundMark x1="95402" y1="85411" x2="95402" y2="85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212" y="6474858"/>
            <a:ext cx="318407" cy="344941"/>
          </a:xfrm>
          <a:prstGeom prst="rect">
            <a:avLst/>
          </a:prstGeom>
        </p:spPr>
      </p:pic>
      <p:sp>
        <p:nvSpPr>
          <p:cNvPr id="25" name="Rectangle: Rounded Corners 5">
            <a:extLst>
              <a:ext uri="{FF2B5EF4-FFF2-40B4-BE49-F238E27FC236}">
                <a16:creationId xmlns:a16="http://schemas.microsoft.com/office/drawing/2014/main" id="{5C6A86A9-76C3-4438-B8C2-4EC4E7347625}"/>
              </a:ext>
            </a:extLst>
          </p:cNvPr>
          <p:cNvSpPr/>
          <p:nvPr/>
        </p:nvSpPr>
        <p:spPr>
          <a:xfrm>
            <a:off x="143934" y="1312221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26" name="Rectangle: Rounded Corners 6">
            <a:extLst>
              <a:ext uri="{FF2B5EF4-FFF2-40B4-BE49-F238E27FC236}">
                <a16:creationId xmlns:a16="http://schemas.microsoft.com/office/drawing/2014/main" id="{C41993C1-C320-44D7-88C0-6163F3E01CC5}"/>
              </a:ext>
            </a:extLst>
          </p:cNvPr>
          <p:cNvSpPr/>
          <p:nvPr/>
        </p:nvSpPr>
        <p:spPr>
          <a:xfrm>
            <a:off x="143934" y="2964974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2EE67B84-CFDE-416B-88AC-A9F6510461DC}"/>
              </a:ext>
            </a:extLst>
          </p:cNvPr>
          <p:cNvSpPr/>
          <p:nvPr/>
        </p:nvSpPr>
        <p:spPr>
          <a:xfrm>
            <a:off x="1794933" y="2954464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C9C21305-96C7-4837-A650-CC3A844A2AFC}"/>
              </a:ext>
            </a:extLst>
          </p:cNvPr>
          <p:cNvSpPr/>
          <p:nvPr/>
        </p:nvSpPr>
        <p:spPr>
          <a:xfrm>
            <a:off x="143932" y="591355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: Rounded Corners 3">
            <a:extLst>
              <a:ext uri="{FF2B5EF4-FFF2-40B4-BE49-F238E27FC236}">
                <a16:creationId xmlns:a16="http://schemas.microsoft.com/office/drawing/2014/main" id="{9448328A-01B3-4063-B150-49BF04BF4F6D}"/>
              </a:ext>
            </a:extLst>
          </p:cNvPr>
          <p:cNvSpPr/>
          <p:nvPr/>
        </p:nvSpPr>
        <p:spPr>
          <a:xfrm>
            <a:off x="3437443" y="591355"/>
            <a:ext cx="8610623" cy="533397"/>
          </a:xfrm>
          <a:prstGeom prst="roundRect">
            <a:avLst>
              <a:gd name="adj" fmla="val 764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MY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65">
            <a:extLst>
              <a:ext uri="{FF2B5EF4-FFF2-40B4-BE49-F238E27FC236}">
                <a16:creationId xmlns:a16="http://schemas.microsoft.com/office/drawing/2014/main" id="{253FD70D-0DE7-4959-A0EE-3F79143292F1}"/>
              </a:ext>
            </a:extLst>
          </p:cNvPr>
          <p:cNvGrpSpPr/>
          <p:nvPr/>
        </p:nvGrpSpPr>
        <p:grpSpPr>
          <a:xfrm>
            <a:off x="3437442" y="1229933"/>
            <a:ext cx="8610623" cy="4669446"/>
            <a:chOff x="447262" y="556591"/>
            <a:chExt cx="2802834" cy="5943600"/>
          </a:xfrm>
        </p:grpSpPr>
        <p:sp>
          <p:nvSpPr>
            <p:cNvPr id="20" name="Rectangle: Rounded Corners 6">
              <a:extLst>
                <a:ext uri="{FF2B5EF4-FFF2-40B4-BE49-F238E27FC236}">
                  <a16:creationId xmlns:a16="http://schemas.microsoft.com/office/drawing/2014/main" id="{7AAF0BED-53F5-4103-BE95-B6F5648E52D1}"/>
                </a:ext>
              </a:extLst>
            </p:cNvPr>
            <p:cNvSpPr/>
            <p:nvPr/>
          </p:nvSpPr>
          <p:spPr>
            <a:xfrm>
              <a:off x="447262" y="556591"/>
              <a:ext cx="2802834" cy="5943600"/>
            </a:xfrm>
            <a:prstGeom prst="roundRect">
              <a:avLst>
                <a:gd name="adj" fmla="val 4699"/>
              </a:avLst>
            </a:prstGeom>
            <a:solidFill>
              <a:srgbClr val="FFFFFF">
                <a:alpha val="8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1" name="Rectangle: Rounded Corners 61">
              <a:extLst>
                <a:ext uri="{FF2B5EF4-FFF2-40B4-BE49-F238E27FC236}">
                  <a16:creationId xmlns:a16="http://schemas.microsoft.com/office/drawing/2014/main" id="{838B5A49-F3D0-4255-A836-7A9F0DF98046}"/>
                </a:ext>
              </a:extLst>
            </p:cNvPr>
            <p:cNvSpPr/>
            <p:nvPr/>
          </p:nvSpPr>
          <p:spPr>
            <a:xfrm>
              <a:off x="1323698" y="6384753"/>
              <a:ext cx="1038363" cy="5011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8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9A991BE9-9385-4FE5-8A8A-BDFEF8C9DE5E}"/>
              </a:ext>
            </a:extLst>
          </p:cNvPr>
          <p:cNvSpPr txBox="1"/>
          <p:nvPr/>
        </p:nvSpPr>
        <p:spPr>
          <a:xfrm>
            <a:off x="3437442" y="1379858"/>
            <a:ext cx="2234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97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6728F38-8AEB-465C-A5B9-F49168D1C67D}"/>
              </a:ext>
            </a:extLst>
          </p:cNvPr>
          <p:cNvSpPr txBox="1"/>
          <p:nvPr/>
        </p:nvSpPr>
        <p:spPr>
          <a:xfrm>
            <a:off x="4738193" y="3494864"/>
            <a:ext cx="270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Watching!</a:t>
            </a:r>
            <a:endParaRPr lang="vi-V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5DB1454-64FB-804D-C935-E18EE2D7AF99}"/>
              </a:ext>
            </a:extLst>
          </p:cNvPr>
          <p:cNvSpPr/>
          <p:nvPr/>
        </p:nvSpPr>
        <p:spPr>
          <a:xfrm>
            <a:off x="5454268" y="2325189"/>
            <a:ext cx="1271451" cy="1169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80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9" name="Nhóm 8">
            <a:extLst>
              <a:ext uri="{FF2B5EF4-FFF2-40B4-BE49-F238E27FC236}">
                <a16:creationId xmlns:a16="http://schemas.microsoft.com/office/drawing/2014/main" id="{2A3BBCCB-A0B2-4465-BA09-56836C0C8726}"/>
              </a:ext>
            </a:extLst>
          </p:cNvPr>
          <p:cNvGrpSpPr/>
          <p:nvPr/>
        </p:nvGrpSpPr>
        <p:grpSpPr>
          <a:xfrm>
            <a:off x="289871" y="2902317"/>
            <a:ext cx="2339789" cy="1367118"/>
            <a:chOff x="4926105" y="2456328"/>
            <a:chExt cx="2339789" cy="1367118"/>
          </a:xfrm>
        </p:grpSpPr>
        <p:sp>
          <p:nvSpPr>
            <p:cNvPr id="11" name="Hình Bầu dục 10">
              <a:extLst>
                <a:ext uri="{FF2B5EF4-FFF2-40B4-BE49-F238E27FC236}">
                  <a16:creationId xmlns:a16="http://schemas.microsoft.com/office/drawing/2014/main" id="{FE1FA2EA-CB1E-4FD0-9C7F-4FF43D8112D9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074" b="-20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Hộp Văn bản 11">
              <a:extLst>
                <a:ext uri="{FF2B5EF4-FFF2-40B4-BE49-F238E27FC236}">
                  <a16:creationId xmlns:a16="http://schemas.microsoft.com/office/drawing/2014/main" id="{BC24679F-E9A0-420D-8211-8BBB77D64B38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vi-V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2724213F-5AC4-4CEC-9788-36EC2E640438}"/>
              </a:ext>
            </a:extLst>
          </p:cNvPr>
          <p:cNvGrpSpPr/>
          <p:nvPr/>
        </p:nvGrpSpPr>
        <p:grpSpPr>
          <a:xfrm>
            <a:off x="2554155" y="2902317"/>
            <a:ext cx="2339789" cy="1367118"/>
            <a:chOff x="4926105" y="2456328"/>
            <a:chExt cx="2339789" cy="1367118"/>
          </a:xfrm>
        </p:grpSpPr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E943DA4D-DF21-412C-8344-B7FE060EE071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044" r="-304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6116968D-851D-4845-8997-486604B33A31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vi-V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4EA30E29-95A1-42F4-8649-9014093F18E0}"/>
              </a:ext>
            </a:extLst>
          </p:cNvPr>
          <p:cNvGrpSpPr/>
          <p:nvPr/>
        </p:nvGrpSpPr>
        <p:grpSpPr>
          <a:xfrm>
            <a:off x="4926105" y="2902317"/>
            <a:ext cx="2339789" cy="1367118"/>
            <a:chOff x="4926105" y="2456328"/>
            <a:chExt cx="2339789" cy="1367118"/>
          </a:xfrm>
        </p:grpSpPr>
        <p:sp>
          <p:nvSpPr>
            <p:cNvPr id="17" name="Hình Bầu dục 16">
              <a:extLst>
                <a:ext uri="{FF2B5EF4-FFF2-40B4-BE49-F238E27FC236}">
                  <a16:creationId xmlns:a16="http://schemas.microsoft.com/office/drawing/2014/main" id="{D02CC96F-C66C-43FB-A03A-D97658835F5C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E337A8E9-BBDE-4357-94FA-7978294D3BA8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vi-V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55099721-81CD-4F72-94B8-7E64934B51BB}"/>
              </a:ext>
            </a:extLst>
          </p:cNvPr>
          <p:cNvGrpSpPr/>
          <p:nvPr/>
        </p:nvGrpSpPr>
        <p:grpSpPr>
          <a:xfrm>
            <a:off x="7298056" y="2902317"/>
            <a:ext cx="2339789" cy="1367118"/>
            <a:chOff x="4926105" y="2456328"/>
            <a:chExt cx="2339789" cy="1367118"/>
          </a:xfrm>
        </p:grpSpPr>
        <p:sp>
          <p:nvSpPr>
            <p:cNvPr id="20" name="Hình Bầu dục 19">
              <a:extLst>
                <a:ext uri="{FF2B5EF4-FFF2-40B4-BE49-F238E27FC236}">
                  <a16:creationId xmlns:a16="http://schemas.microsoft.com/office/drawing/2014/main" id="{6D6F0641-BE8E-4CC3-8DE1-2E9451A9EA48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5D1C8606-2E9B-4C0C-BB8B-AB7FDF92804E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vi-V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4E80F7B4-EAEC-4EEF-8F56-2F33E802DB9F}"/>
              </a:ext>
            </a:extLst>
          </p:cNvPr>
          <p:cNvGrpSpPr/>
          <p:nvPr/>
        </p:nvGrpSpPr>
        <p:grpSpPr>
          <a:xfrm>
            <a:off x="9670007" y="2902317"/>
            <a:ext cx="2339789" cy="1367118"/>
            <a:chOff x="4926105" y="2456328"/>
            <a:chExt cx="2339789" cy="1367118"/>
          </a:xfrm>
        </p:grpSpPr>
        <p:sp>
          <p:nvSpPr>
            <p:cNvPr id="23" name="Hình Bầu dục 22">
              <a:extLst>
                <a:ext uri="{FF2B5EF4-FFF2-40B4-BE49-F238E27FC236}">
                  <a16:creationId xmlns:a16="http://schemas.microsoft.com/office/drawing/2014/main" id="{C3654953-9554-4FD5-A413-C21F6648E3FE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012" r="-140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DDC0C3AD-7034-415D-96FA-6701B21583E0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vi-V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9274AA5B-770C-454F-A4AE-1CF23772614E}"/>
              </a:ext>
            </a:extLst>
          </p:cNvPr>
          <p:cNvSpPr txBox="1"/>
          <p:nvPr/>
        </p:nvSpPr>
        <p:spPr>
          <a:xfrm>
            <a:off x="4958267" y="5455015"/>
            <a:ext cx="2339789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vi-V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Nhóm 25">
            <a:extLst>
              <a:ext uri="{FF2B5EF4-FFF2-40B4-BE49-F238E27FC236}">
                <a16:creationId xmlns:a16="http://schemas.microsoft.com/office/drawing/2014/main" id="{3AB8A5A7-40CF-4E1B-8DDE-A154F0C8AEDB}"/>
              </a:ext>
            </a:extLst>
          </p:cNvPr>
          <p:cNvGrpSpPr/>
          <p:nvPr/>
        </p:nvGrpSpPr>
        <p:grpSpPr>
          <a:xfrm>
            <a:off x="3508304" y="7166920"/>
            <a:ext cx="5178491" cy="691978"/>
            <a:chOff x="3508304" y="5943600"/>
            <a:chExt cx="5178491" cy="691978"/>
          </a:xfrm>
        </p:grpSpPr>
        <p:sp>
          <p:nvSpPr>
            <p:cNvPr id="27" name="Hình chữ nhật: Góc Tròn 26">
              <a:extLst>
                <a:ext uri="{FF2B5EF4-FFF2-40B4-BE49-F238E27FC236}">
                  <a16:creationId xmlns:a16="http://schemas.microsoft.com/office/drawing/2014/main" id="{DF6ECAA3-BB42-4B34-8703-B89E289D2008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8" name="Hình ảnh 27">
              <a:extLst>
                <a:ext uri="{FF2B5EF4-FFF2-40B4-BE49-F238E27FC236}">
                  <a16:creationId xmlns:a16="http://schemas.microsoft.com/office/drawing/2014/main" id="{E11E8614-523F-4962-AE6F-AFDFA6388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5EE59554-3143-4EB0-B72A-A5BA6DAB69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8495C1E1-C66D-498B-9207-C2D747DE7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15" descr="Icon&#10;&#10;Description automatically generated">
              <a:extLst>
                <a:ext uri="{FF2B5EF4-FFF2-40B4-BE49-F238E27FC236}">
                  <a16:creationId xmlns:a16="http://schemas.microsoft.com/office/drawing/2014/main" id="{A1EE0C30-5EF1-4C09-B15D-72CC729EC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2" name="Hình ảnh 31">
              <a:extLst>
                <a:ext uri="{FF2B5EF4-FFF2-40B4-BE49-F238E27FC236}">
                  <a16:creationId xmlns:a16="http://schemas.microsoft.com/office/drawing/2014/main" id="{DD2CC5D9-4364-4297-8383-69A9E5E74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3" name="Picture 5">
              <a:extLst>
                <a:ext uri="{FF2B5EF4-FFF2-40B4-BE49-F238E27FC236}">
                  <a16:creationId xmlns:a16="http://schemas.microsoft.com/office/drawing/2014/main" id="{36CEDA80-925E-47E8-AEFC-FF6383E4E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4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F8B53730-EB36-4E4E-95ED-3D88A1968A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Picture 2">
            <a:extLst>
              <a:ext uri="{FF2B5EF4-FFF2-40B4-BE49-F238E27FC236}">
                <a16:creationId xmlns:a16="http://schemas.microsoft.com/office/drawing/2014/main" id="{9DB93F10-E027-4A0D-9306-8566DAE6B8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-247132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: Rounded Corners 3">
            <a:extLst>
              <a:ext uri="{FF2B5EF4-FFF2-40B4-BE49-F238E27FC236}">
                <a16:creationId xmlns:a16="http://schemas.microsoft.com/office/drawing/2014/main" id="{8C958B71-ED19-4FB6-9223-C9132CD53BAE}"/>
              </a:ext>
            </a:extLst>
          </p:cNvPr>
          <p:cNvSpPr/>
          <p:nvPr/>
        </p:nvSpPr>
        <p:spPr>
          <a:xfrm>
            <a:off x="143933" y="8596954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: Rounded Corners 5">
            <a:extLst>
              <a:ext uri="{FF2B5EF4-FFF2-40B4-BE49-F238E27FC236}">
                <a16:creationId xmlns:a16="http://schemas.microsoft.com/office/drawing/2014/main" id="{91B1DEC4-57B6-4B24-ABB0-3E5D1D4064E9}"/>
              </a:ext>
            </a:extLst>
          </p:cNvPr>
          <p:cNvSpPr/>
          <p:nvPr/>
        </p:nvSpPr>
        <p:spPr>
          <a:xfrm>
            <a:off x="143934" y="11473929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Chèn hình ảnh</a:t>
            </a:r>
            <a:endParaRPr lang="en-MY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Rounded Corners 6">
            <a:extLst>
              <a:ext uri="{FF2B5EF4-FFF2-40B4-BE49-F238E27FC236}">
                <a16:creationId xmlns:a16="http://schemas.microsoft.com/office/drawing/2014/main" id="{3CF74415-1267-4A61-8799-D893BDBF4E21}"/>
              </a:ext>
            </a:extLst>
          </p:cNvPr>
          <p:cNvSpPr/>
          <p:nvPr/>
        </p:nvSpPr>
        <p:spPr>
          <a:xfrm>
            <a:off x="143934" y="15177249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</a:rPr>
              <a:t>Chèn hình ảnh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7">
            <a:extLst>
              <a:ext uri="{FF2B5EF4-FFF2-40B4-BE49-F238E27FC236}">
                <a16:creationId xmlns:a16="http://schemas.microsoft.com/office/drawing/2014/main" id="{BA0789E7-6795-4F54-9826-AB2A8A1AB167}"/>
              </a:ext>
            </a:extLst>
          </p:cNvPr>
          <p:cNvSpPr/>
          <p:nvPr/>
        </p:nvSpPr>
        <p:spPr>
          <a:xfrm>
            <a:off x="1794933" y="17691849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Chèn hình ảnh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0">
            <a:extLst>
              <a:ext uri="{FF2B5EF4-FFF2-40B4-BE49-F238E27FC236}">
                <a16:creationId xmlns:a16="http://schemas.microsoft.com/office/drawing/2014/main" id="{E7037153-4A6A-42FA-A417-5E6F8C533FFD}"/>
              </a:ext>
            </a:extLst>
          </p:cNvPr>
          <p:cNvSpPr/>
          <p:nvPr/>
        </p:nvSpPr>
        <p:spPr>
          <a:xfrm>
            <a:off x="143932" y="6959503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môn học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DF698C-F771-364C-642B-DC681A51F9F0}"/>
              </a:ext>
            </a:extLst>
          </p:cNvPr>
          <p:cNvGrpSpPr/>
          <p:nvPr/>
        </p:nvGrpSpPr>
        <p:grpSpPr>
          <a:xfrm>
            <a:off x="4926105" y="1132387"/>
            <a:ext cx="2339789" cy="1570468"/>
            <a:chOff x="4926105" y="1132387"/>
            <a:chExt cx="2339789" cy="1570468"/>
          </a:xfrm>
        </p:grpSpPr>
        <p:sp>
          <p:nvSpPr>
            <p:cNvPr id="7" name="Hộp Văn bản 6">
              <a:extLst>
                <a:ext uri="{FF2B5EF4-FFF2-40B4-BE49-F238E27FC236}">
                  <a16:creationId xmlns:a16="http://schemas.microsoft.com/office/drawing/2014/main" id="{46728F38-8AEB-465C-A5B9-F49168D1C67D}"/>
                </a:ext>
              </a:extLst>
            </p:cNvPr>
            <p:cNvSpPr txBox="1"/>
            <p:nvPr/>
          </p:nvSpPr>
          <p:spPr>
            <a:xfrm>
              <a:off x="4926105" y="2321855"/>
              <a:ext cx="2339789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 name</a:t>
              </a:r>
              <a:endParaRPr lang="vi-V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0A1DF51-DFE9-C1E8-9625-63FF86C3155A}"/>
                </a:ext>
              </a:extLst>
            </p:cNvPr>
            <p:cNvSpPr/>
            <p:nvPr/>
          </p:nvSpPr>
          <p:spPr>
            <a:xfrm>
              <a:off x="5454268" y="1132387"/>
              <a:ext cx="1271451" cy="11696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825730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594360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ctangle: Rounded Corners 3">
            <a:extLst>
              <a:ext uri="{FF2B5EF4-FFF2-40B4-BE49-F238E27FC236}">
                <a16:creationId xmlns:a16="http://schemas.microsoft.com/office/drawing/2014/main" id="{7C8E4A89-CCA6-4EF6-A6D8-8665985A1D4C}"/>
              </a:ext>
            </a:extLst>
          </p:cNvPr>
          <p:cNvSpPr/>
          <p:nvPr/>
        </p:nvSpPr>
        <p:spPr>
          <a:xfrm>
            <a:off x="143933" y="1384296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: Rounded Corners 5">
            <a:extLst>
              <a:ext uri="{FF2B5EF4-FFF2-40B4-BE49-F238E27FC236}">
                <a16:creationId xmlns:a16="http://schemas.microsoft.com/office/drawing/2014/main" id="{1E05FDA4-37D4-4F6B-B595-05932D38ACDC}"/>
              </a:ext>
            </a:extLst>
          </p:cNvPr>
          <p:cNvSpPr/>
          <p:nvPr/>
        </p:nvSpPr>
        <p:spPr>
          <a:xfrm>
            <a:off x="143934" y="3026831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42" name="Rectangle: Rounded Corners 6">
            <a:extLst>
              <a:ext uri="{FF2B5EF4-FFF2-40B4-BE49-F238E27FC236}">
                <a16:creationId xmlns:a16="http://schemas.microsoft.com/office/drawing/2014/main" id="{D8C45E74-4D80-487B-933C-3F7DE495912B}"/>
              </a:ext>
            </a:extLst>
          </p:cNvPr>
          <p:cNvSpPr/>
          <p:nvPr/>
        </p:nvSpPr>
        <p:spPr>
          <a:xfrm>
            <a:off x="143934" y="4627031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43" name="Rectangle: Rounded Corners 7">
            <a:extLst>
              <a:ext uri="{FF2B5EF4-FFF2-40B4-BE49-F238E27FC236}">
                <a16:creationId xmlns:a16="http://schemas.microsoft.com/office/drawing/2014/main" id="{FDBCFB1A-F876-489F-B3E6-E4FE7C66073B}"/>
              </a:ext>
            </a:extLst>
          </p:cNvPr>
          <p:cNvSpPr/>
          <p:nvPr/>
        </p:nvSpPr>
        <p:spPr>
          <a:xfrm>
            <a:off x="1794933" y="4627031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44" name="Rectangle: Rounded Corners 10">
            <a:extLst>
              <a:ext uri="{FF2B5EF4-FFF2-40B4-BE49-F238E27FC236}">
                <a16:creationId xmlns:a16="http://schemas.microsoft.com/office/drawing/2014/main" id="{0D9CC5B2-79F6-4163-AE87-3605CB9FE97C}"/>
              </a:ext>
            </a:extLst>
          </p:cNvPr>
          <p:cNvSpPr/>
          <p:nvPr/>
        </p:nvSpPr>
        <p:spPr>
          <a:xfrm>
            <a:off x="143932" y="706965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3FC81D4D-C8BB-4CD6-8302-4124BA9994C9}"/>
              </a:ext>
            </a:extLst>
          </p:cNvPr>
          <p:cNvSpPr txBox="1"/>
          <p:nvPr/>
        </p:nvSpPr>
        <p:spPr>
          <a:xfrm>
            <a:off x="544839" y="1632910"/>
            <a:ext cx="234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vi-VN" sz="32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282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594360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ctangle: Rounded Corners 3">
            <a:extLst>
              <a:ext uri="{FF2B5EF4-FFF2-40B4-BE49-F238E27FC236}">
                <a16:creationId xmlns:a16="http://schemas.microsoft.com/office/drawing/2014/main" id="{7C8E4A89-CCA6-4EF6-A6D8-8665985A1D4C}"/>
              </a:ext>
            </a:extLst>
          </p:cNvPr>
          <p:cNvSpPr/>
          <p:nvPr/>
        </p:nvSpPr>
        <p:spPr>
          <a:xfrm>
            <a:off x="3344342" y="1384296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: Rounded Corners 5">
            <a:extLst>
              <a:ext uri="{FF2B5EF4-FFF2-40B4-BE49-F238E27FC236}">
                <a16:creationId xmlns:a16="http://schemas.microsoft.com/office/drawing/2014/main" id="{1E05FDA4-37D4-4F6B-B595-05932D38ACDC}"/>
              </a:ext>
            </a:extLst>
          </p:cNvPr>
          <p:cNvSpPr/>
          <p:nvPr/>
        </p:nvSpPr>
        <p:spPr>
          <a:xfrm>
            <a:off x="143934" y="3026831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42" name="Rectangle: Rounded Corners 6">
            <a:extLst>
              <a:ext uri="{FF2B5EF4-FFF2-40B4-BE49-F238E27FC236}">
                <a16:creationId xmlns:a16="http://schemas.microsoft.com/office/drawing/2014/main" id="{D8C45E74-4D80-487B-933C-3F7DE495912B}"/>
              </a:ext>
            </a:extLst>
          </p:cNvPr>
          <p:cNvSpPr/>
          <p:nvPr/>
        </p:nvSpPr>
        <p:spPr>
          <a:xfrm>
            <a:off x="143934" y="4627031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>
                <a:solidFill>
                  <a:schemeClr val="bg1"/>
                </a:solidFill>
              </a:rPr>
              <a:t>Contetn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7">
            <a:extLst>
              <a:ext uri="{FF2B5EF4-FFF2-40B4-BE49-F238E27FC236}">
                <a16:creationId xmlns:a16="http://schemas.microsoft.com/office/drawing/2014/main" id="{FDBCFB1A-F876-489F-B3E6-E4FE7C66073B}"/>
              </a:ext>
            </a:extLst>
          </p:cNvPr>
          <p:cNvSpPr/>
          <p:nvPr/>
        </p:nvSpPr>
        <p:spPr>
          <a:xfrm>
            <a:off x="1794933" y="4627031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44" name="Rectangle: Rounded Corners 10">
            <a:extLst>
              <a:ext uri="{FF2B5EF4-FFF2-40B4-BE49-F238E27FC236}">
                <a16:creationId xmlns:a16="http://schemas.microsoft.com/office/drawing/2014/main" id="{0D9CC5B2-79F6-4163-AE87-3605CB9FE97C}"/>
              </a:ext>
            </a:extLst>
          </p:cNvPr>
          <p:cNvSpPr/>
          <p:nvPr/>
        </p:nvSpPr>
        <p:spPr>
          <a:xfrm>
            <a:off x="143932" y="706965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74FC5A1D-BE4C-4419-A397-C37FA4DBFFF4}"/>
              </a:ext>
            </a:extLst>
          </p:cNvPr>
          <p:cNvSpPr/>
          <p:nvPr/>
        </p:nvSpPr>
        <p:spPr>
          <a:xfrm>
            <a:off x="143933" y="7806100"/>
            <a:ext cx="3149599" cy="1498602"/>
          </a:xfrm>
          <a:prstGeom prst="roundRect">
            <a:avLst>
              <a:gd name="adj" fmla="val 764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89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594360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ctangle: Rounded Corners 3">
            <a:extLst>
              <a:ext uri="{FF2B5EF4-FFF2-40B4-BE49-F238E27FC236}">
                <a16:creationId xmlns:a16="http://schemas.microsoft.com/office/drawing/2014/main" id="{7C8E4A89-CCA6-4EF6-A6D8-8665985A1D4C}"/>
              </a:ext>
            </a:extLst>
          </p:cNvPr>
          <p:cNvSpPr/>
          <p:nvPr/>
        </p:nvSpPr>
        <p:spPr>
          <a:xfrm>
            <a:off x="3437442" y="518985"/>
            <a:ext cx="8610623" cy="5326196"/>
          </a:xfrm>
          <a:prstGeom prst="roundRect">
            <a:avLst>
              <a:gd name="adj" fmla="val 3413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: Rounded Corners 5">
            <a:extLst>
              <a:ext uri="{FF2B5EF4-FFF2-40B4-BE49-F238E27FC236}">
                <a16:creationId xmlns:a16="http://schemas.microsoft.com/office/drawing/2014/main" id="{1E05FDA4-37D4-4F6B-B595-05932D38ACDC}"/>
              </a:ext>
            </a:extLst>
          </p:cNvPr>
          <p:cNvSpPr/>
          <p:nvPr/>
        </p:nvSpPr>
        <p:spPr>
          <a:xfrm>
            <a:off x="143934" y="1312221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42" name="Rectangle: Rounded Corners 6">
            <a:extLst>
              <a:ext uri="{FF2B5EF4-FFF2-40B4-BE49-F238E27FC236}">
                <a16:creationId xmlns:a16="http://schemas.microsoft.com/office/drawing/2014/main" id="{D8C45E74-4D80-487B-933C-3F7DE495912B}"/>
              </a:ext>
            </a:extLst>
          </p:cNvPr>
          <p:cNvSpPr/>
          <p:nvPr/>
        </p:nvSpPr>
        <p:spPr>
          <a:xfrm>
            <a:off x="143934" y="2964974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7">
            <a:extLst>
              <a:ext uri="{FF2B5EF4-FFF2-40B4-BE49-F238E27FC236}">
                <a16:creationId xmlns:a16="http://schemas.microsoft.com/office/drawing/2014/main" id="{FDBCFB1A-F876-489F-B3E6-E4FE7C66073B}"/>
              </a:ext>
            </a:extLst>
          </p:cNvPr>
          <p:cNvSpPr/>
          <p:nvPr/>
        </p:nvSpPr>
        <p:spPr>
          <a:xfrm>
            <a:off x="1794933" y="2954464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: Rounded Corners 10">
            <a:extLst>
              <a:ext uri="{FF2B5EF4-FFF2-40B4-BE49-F238E27FC236}">
                <a16:creationId xmlns:a16="http://schemas.microsoft.com/office/drawing/2014/main" id="{0D9CC5B2-79F6-4163-AE87-3605CB9FE97C}"/>
              </a:ext>
            </a:extLst>
          </p:cNvPr>
          <p:cNvSpPr/>
          <p:nvPr/>
        </p:nvSpPr>
        <p:spPr>
          <a:xfrm>
            <a:off x="143932" y="591355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3">
            <a:extLst>
              <a:ext uri="{FF2B5EF4-FFF2-40B4-BE49-F238E27FC236}">
                <a16:creationId xmlns:a16="http://schemas.microsoft.com/office/drawing/2014/main" id="{B14A8014-3AA6-41F7-8ED3-F870A54F08B9}"/>
              </a:ext>
            </a:extLst>
          </p:cNvPr>
          <p:cNvSpPr/>
          <p:nvPr/>
        </p:nvSpPr>
        <p:spPr>
          <a:xfrm>
            <a:off x="143933" y="4589944"/>
            <a:ext cx="3149599" cy="1498602"/>
          </a:xfrm>
          <a:prstGeom prst="roundRect">
            <a:avLst>
              <a:gd name="adj" fmla="val 764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606BC756-41E9-4F87-951A-975B23BC8DE2}"/>
              </a:ext>
            </a:extLst>
          </p:cNvPr>
          <p:cNvSpPr txBox="1"/>
          <p:nvPr/>
        </p:nvSpPr>
        <p:spPr>
          <a:xfrm>
            <a:off x="3437440" y="702750"/>
            <a:ext cx="3293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vi-VN" sz="32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558FD7FF-C1F2-41B9-851C-C3BEDCFA1753}"/>
              </a:ext>
            </a:extLst>
          </p:cNvPr>
          <p:cNvGrpSpPr/>
          <p:nvPr/>
        </p:nvGrpSpPr>
        <p:grpSpPr>
          <a:xfrm>
            <a:off x="12781844" y="2114647"/>
            <a:ext cx="4920940" cy="2628706"/>
            <a:chOff x="421342" y="420206"/>
            <a:chExt cx="11551202" cy="5444069"/>
          </a:xfrm>
        </p:grpSpPr>
        <p:sp>
          <p:nvSpPr>
            <p:cNvPr id="21" name="Rectangle: Rounded Corners 12">
              <a:extLst>
                <a:ext uri="{FF2B5EF4-FFF2-40B4-BE49-F238E27FC236}">
                  <a16:creationId xmlns:a16="http://schemas.microsoft.com/office/drawing/2014/main" id="{3A74499F-D973-4317-8F9A-E81AC728FC7D}"/>
                </a:ext>
              </a:extLst>
            </p:cNvPr>
            <p:cNvSpPr/>
            <p:nvPr/>
          </p:nvSpPr>
          <p:spPr>
            <a:xfrm>
              <a:off x="421342" y="420206"/>
              <a:ext cx="11551202" cy="5444069"/>
            </a:xfrm>
            <a:prstGeom prst="roundRect">
              <a:avLst>
                <a:gd name="adj" fmla="val 2624"/>
              </a:avLst>
            </a:prstGeom>
            <a:solidFill>
              <a:schemeClr val="bg1">
                <a:alpha val="7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22" name="Picture 4">
              <a:extLst>
                <a:ext uri="{FF2B5EF4-FFF2-40B4-BE49-F238E27FC236}">
                  <a16:creationId xmlns:a16="http://schemas.microsoft.com/office/drawing/2014/main" id="{E8F79640-0DD7-44CD-B6DC-32531D66C1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7629" r="3442" b="22821"/>
            <a:stretch/>
          </p:blipFill>
          <p:spPr>
            <a:xfrm>
              <a:off x="421342" y="520417"/>
              <a:ext cx="1146775" cy="4357539"/>
            </a:xfrm>
            <a:prstGeom prst="roundRect">
              <a:avLst/>
            </a:prstGeom>
          </p:spPr>
        </p:pic>
        <p:sp>
          <p:nvSpPr>
            <p:cNvPr id="23" name="Hình chữ nhật: Góc Trên Tròn 22">
              <a:extLst>
                <a:ext uri="{FF2B5EF4-FFF2-40B4-BE49-F238E27FC236}">
                  <a16:creationId xmlns:a16="http://schemas.microsoft.com/office/drawing/2014/main" id="{76D9F317-D5E5-447D-B6AD-8A6CDF4EA688}"/>
                </a:ext>
              </a:extLst>
            </p:cNvPr>
            <p:cNvSpPr/>
            <p:nvPr/>
          </p:nvSpPr>
          <p:spPr>
            <a:xfrm>
              <a:off x="421342" y="422519"/>
              <a:ext cx="11551202" cy="2645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04C0E1AB-40B1-4E12-8B70-0B907F3E764D}"/>
                </a:ext>
              </a:extLst>
            </p:cNvPr>
            <p:cNvSpPr/>
            <p:nvPr/>
          </p:nvSpPr>
          <p:spPr>
            <a:xfrm>
              <a:off x="522507" y="509603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5" name="Oval 25">
              <a:extLst>
                <a:ext uri="{FF2B5EF4-FFF2-40B4-BE49-F238E27FC236}">
                  <a16:creationId xmlns:a16="http://schemas.microsoft.com/office/drawing/2014/main" id="{F1110570-A68B-4C89-8B32-B87AE86AEA54}"/>
                </a:ext>
              </a:extLst>
            </p:cNvPr>
            <p:cNvSpPr/>
            <p:nvPr/>
          </p:nvSpPr>
          <p:spPr>
            <a:xfrm>
              <a:off x="723590" y="509603"/>
              <a:ext cx="114300" cy="1143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6" name="Oval 26">
              <a:extLst>
                <a:ext uri="{FF2B5EF4-FFF2-40B4-BE49-F238E27FC236}">
                  <a16:creationId xmlns:a16="http://schemas.microsoft.com/office/drawing/2014/main" id="{E0503CA3-BCC6-4D41-97E4-8076625E3B72}"/>
                </a:ext>
              </a:extLst>
            </p:cNvPr>
            <p:cNvSpPr/>
            <p:nvPr/>
          </p:nvSpPr>
          <p:spPr>
            <a:xfrm>
              <a:off x="936051" y="509603"/>
              <a:ext cx="114300" cy="1143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8" name="Rectangle: Rounded Corners 30">
              <a:extLst>
                <a:ext uri="{FF2B5EF4-FFF2-40B4-BE49-F238E27FC236}">
                  <a16:creationId xmlns:a16="http://schemas.microsoft.com/office/drawing/2014/main" id="{5E33FD2A-FA52-46AF-AE17-F017810DF0BD}"/>
                </a:ext>
              </a:extLst>
            </p:cNvPr>
            <p:cNvSpPr/>
            <p:nvPr/>
          </p:nvSpPr>
          <p:spPr>
            <a:xfrm>
              <a:off x="1105231" y="441613"/>
              <a:ext cx="223837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&lt;</a:t>
              </a:r>
              <a:endParaRPr lang="en-MY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Rectangle: Rounded Corners 31">
              <a:extLst>
                <a:ext uri="{FF2B5EF4-FFF2-40B4-BE49-F238E27FC236}">
                  <a16:creationId xmlns:a16="http://schemas.microsoft.com/office/drawing/2014/main" id="{F2976023-E80F-4535-B367-6A5401A69941}"/>
                </a:ext>
              </a:extLst>
            </p:cNvPr>
            <p:cNvSpPr/>
            <p:nvPr/>
          </p:nvSpPr>
          <p:spPr>
            <a:xfrm>
              <a:off x="1382778" y="441612"/>
              <a:ext cx="223837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32" name="Rectangle: Rounded Corners 50">
              <a:extLst>
                <a:ext uri="{FF2B5EF4-FFF2-40B4-BE49-F238E27FC236}">
                  <a16:creationId xmlns:a16="http://schemas.microsoft.com/office/drawing/2014/main" id="{D421D157-0129-434D-9243-A74A962281FF}"/>
                </a:ext>
              </a:extLst>
            </p:cNvPr>
            <p:cNvSpPr/>
            <p:nvPr/>
          </p:nvSpPr>
          <p:spPr>
            <a:xfrm>
              <a:off x="1696838" y="438816"/>
              <a:ext cx="379943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35" name="Picture 49">
              <a:extLst>
                <a:ext uri="{FF2B5EF4-FFF2-40B4-BE49-F238E27FC236}">
                  <a16:creationId xmlns:a16="http://schemas.microsoft.com/office/drawing/2014/main" id="{4C1D3ED9-0482-4D80-99CB-07DE8E507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18425" y="470636"/>
              <a:ext cx="155960" cy="129414"/>
            </a:xfrm>
            <a:prstGeom prst="rect">
              <a:avLst/>
            </a:prstGeom>
          </p:spPr>
        </p:pic>
        <p:sp>
          <p:nvSpPr>
            <p:cNvPr id="45" name="TextBox 51">
              <a:extLst>
                <a:ext uri="{FF2B5EF4-FFF2-40B4-BE49-F238E27FC236}">
                  <a16:creationId xmlns:a16="http://schemas.microsoft.com/office/drawing/2014/main" id="{6422BAB3-28DA-4A1E-937E-95ECC02E7FE5}"/>
                </a:ext>
              </a:extLst>
            </p:cNvPr>
            <p:cNvSpPr txBox="1"/>
            <p:nvPr/>
          </p:nvSpPr>
          <p:spPr>
            <a:xfrm>
              <a:off x="5736877" y="440844"/>
              <a:ext cx="1479541" cy="509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en-MY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453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594360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Nhóm 2">
            <a:extLst>
              <a:ext uri="{FF2B5EF4-FFF2-40B4-BE49-F238E27FC236}">
                <a16:creationId xmlns:a16="http://schemas.microsoft.com/office/drawing/2014/main" id="{985D4165-3296-4536-8110-85D45DEAD294}"/>
              </a:ext>
            </a:extLst>
          </p:cNvPr>
          <p:cNvGrpSpPr/>
          <p:nvPr/>
        </p:nvGrpSpPr>
        <p:grpSpPr>
          <a:xfrm>
            <a:off x="421342" y="420206"/>
            <a:ext cx="11551202" cy="5444069"/>
            <a:chOff x="421342" y="420206"/>
            <a:chExt cx="11551202" cy="5444069"/>
          </a:xfrm>
        </p:grpSpPr>
        <p:sp>
          <p:nvSpPr>
            <p:cNvPr id="49" name="Rectangle: Rounded Corners 12">
              <a:extLst>
                <a:ext uri="{FF2B5EF4-FFF2-40B4-BE49-F238E27FC236}">
                  <a16:creationId xmlns:a16="http://schemas.microsoft.com/office/drawing/2014/main" id="{B615B7B0-66FD-4A04-B396-17D586B2F193}"/>
                </a:ext>
              </a:extLst>
            </p:cNvPr>
            <p:cNvSpPr/>
            <p:nvPr/>
          </p:nvSpPr>
          <p:spPr>
            <a:xfrm>
              <a:off x="421342" y="420206"/>
              <a:ext cx="11551202" cy="5444069"/>
            </a:xfrm>
            <a:prstGeom prst="roundRect">
              <a:avLst>
                <a:gd name="adj" fmla="val 2624"/>
              </a:avLst>
            </a:prstGeom>
            <a:solidFill>
              <a:schemeClr val="bg1">
                <a:alpha val="7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191AF29D-A648-4BF9-958D-49BEF2F39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7629" r="3442" b="22821"/>
            <a:stretch/>
          </p:blipFill>
          <p:spPr>
            <a:xfrm>
              <a:off x="421342" y="520417"/>
              <a:ext cx="1146775" cy="4357539"/>
            </a:xfrm>
            <a:prstGeom prst="roundRect">
              <a:avLst/>
            </a:prstGeom>
          </p:spPr>
        </p:pic>
        <p:sp>
          <p:nvSpPr>
            <p:cNvPr id="2" name="Hình chữ nhật: Góc Trên Tròn 1">
              <a:extLst>
                <a:ext uri="{FF2B5EF4-FFF2-40B4-BE49-F238E27FC236}">
                  <a16:creationId xmlns:a16="http://schemas.microsoft.com/office/drawing/2014/main" id="{9AF9A4C7-0F70-4301-87C3-F713672E4D3C}"/>
                </a:ext>
              </a:extLst>
            </p:cNvPr>
            <p:cNvSpPr/>
            <p:nvPr/>
          </p:nvSpPr>
          <p:spPr>
            <a:xfrm>
              <a:off x="421342" y="422519"/>
              <a:ext cx="11551202" cy="2645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Oval 24">
              <a:extLst>
                <a:ext uri="{FF2B5EF4-FFF2-40B4-BE49-F238E27FC236}">
                  <a16:creationId xmlns:a16="http://schemas.microsoft.com/office/drawing/2014/main" id="{4C15DF26-B68E-4DB3-AA64-0442FC3C8B2A}"/>
                </a:ext>
              </a:extLst>
            </p:cNvPr>
            <p:cNvSpPr/>
            <p:nvPr/>
          </p:nvSpPr>
          <p:spPr>
            <a:xfrm>
              <a:off x="522507" y="509603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1" name="Oval 25">
              <a:extLst>
                <a:ext uri="{FF2B5EF4-FFF2-40B4-BE49-F238E27FC236}">
                  <a16:creationId xmlns:a16="http://schemas.microsoft.com/office/drawing/2014/main" id="{19FB0B97-C11D-483A-8AB4-4B8AF7914712}"/>
                </a:ext>
              </a:extLst>
            </p:cNvPr>
            <p:cNvSpPr/>
            <p:nvPr/>
          </p:nvSpPr>
          <p:spPr>
            <a:xfrm>
              <a:off x="723590" y="509603"/>
              <a:ext cx="114300" cy="1143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2" name="Oval 26">
              <a:extLst>
                <a:ext uri="{FF2B5EF4-FFF2-40B4-BE49-F238E27FC236}">
                  <a16:creationId xmlns:a16="http://schemas.microsoft.com/office/drawing/2014/main" id="{D75D2E24-FA72-43EC-BFDD-900CE6C96D0E}"/>
                </a:ext>
              </a:extLst>
            </p:cNvPr>
            <p:cNvSpPr/>
            <p:nvPr/>
          </p:nvSpPr>
          <p:spPr>
            <a:xfrm>
              <a:off x="936051" y="509603"/>
              <a:ext cx="114300" cy="1143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5" name="Rectangle: Rounded Corners 30">
              <a:extLst>
                <a:ext uri="{FF2B5EF4-FFF2-40B4-BE49-F238E27FC236}">
                  <a16:creationId xmlns:a16="http://schemas.microsoft.com/office/drawing/2014/main" id="{B21F45A3-387B-42CC-8DD8-D01AF2A61DFD}"/>
                </a:ext>
              </a:extLst>
            </p:cNvPr>
            <p:cNvSpPr/>
            <p:nvPr/>
          </p:nvSpPr>
          <p:spPr>
            <a:xfrm>
              <a:off x="1105231" y="441613"/>
              <a:ext cx="223837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&lt;</a:t>
              </a:r>
              <a:endParaRPr lang="en-MY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Rectangle: Rounded Corners 31">
              <a:extLst>
                <a:ext uri="{FF2B5EF4-FFF2-40B4-BE49-F238E27FC236}">
                  <a16:creationId xmlns:a16="http://schemas.microsoft.com/office/drawing/2014/main" id="{C7A7356B-35F1-49BF-B840-AE55399B9244}"/>
                </a:ext>
              </a:extLst>
            </p:cNvPr>
            <p:cNvSpPr/>
            <p:nvPr/>
          </p:nvSpPr>
          <p:spPr>
            <a:xfrm>
              <a:off x="1382778" y="441612"/>
              <a:ext cx="223837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46" name="Rectangle: Rounded Corners 50">
              <a:extLst>
                <a:ext uri="{FF2B5EF4-FFF2-40B4-BE49-F238E27FC236}">
                  <a16:creationId xmlns:a16="http://schemas.microsoft.com/office/drawing/2014/main" id="{D1D7DEA7-AEC6-4CA6-929B-4F202BD3538E}"/>
                </a:ext>
              </a:extLst>
            </p:cNvPr>
            <p:cNvSpPr/>
            <p:nvPr/>
          </p:nvSpPr>
          <p:spPr>
            <a:xfrm>
              <a:off x="1696838" y="438816"/>
              <a:ext cx="379943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7" name="Picture 49">
              <a:extLst>
                <a:ext uri="{FF2B5EF4-FFF2-40B4-BE49-F238E27FC236}">
                  <a16:creationId xmlns:a16="http://schemas.microsoft.com/office/drawing/2014/main" id="{84507428-699B-46EE-9CD1-CDA2A79D1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18425" y="470636"/>
              <a:ext cx="155960" cy="129414"/>
            </a:xfrm>
            <a:prstGeom prst="rect">
              <a:avLst/>
            </a:prstGeom>
          </p:spPr>
        </p:pic>
        <p:sp>
          <p:nvSpPr>
            <p:cNvPr id="48" name="TextBox 51">
              <a:extLst>
                <a:ext uri="{FF2B5EF4-FFF2-40B4-BE49-F238E27FC236}">
                  <a16:creationId xmlns:a16="http://schemas.microsoft.com/office/drawing/2014/main" id="{69C3B7F7-4B27-4633-A0CD-57054DD8694A}"/>
                </a:ext>
              </a:extLst>
            </p:cNvPr>
            <p:cNvSpPr txBox="1"/>
            <p:nvPr/>
          </p:nvSpPr>
          <p:spPr>
            <a:xfrm>
              <a:off x="5736878" y="440844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en-MY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Rectangle: Rounded Corners 5">
            <a:extLst>
              <a:ext uri="{FF2B5EF4-FFF2-40B4-BE49-F238E27FC236}">
                <a16:creationId xmlns:a16="http://schemas.microsoft.com/office/drawing/2014/main" id="{21519BFB-2396-488C-BD21-22C340643BE2}"/>
              </a:ext>
            </a:extLst>
          </p:cNvPr>
          <p:cNvSpPr/>
          <p:nvPr/>
        </p:nvSpPr>
        <p:spPr>
          <a:xfrm>
            <a:off x="-10188786" y="1312221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53" name="Rectangle: Rounded Corners 6">
            <a:extLst>
              <a:ext uri="{FF2B5EF4-FFF2-40B4-BE49-F238E27FC236}">
                <a16:creationId xmlns:a16="http://schemas.microsoft.com/office/drawing/2014/main" id="{0F99456B-D5D4-46FA-9594-6574E30147DC}"/>
              </a:ext>
            </a:extLst>
          </p:cNvPr>
          <p:cNvSpPr/>
          <p:nvPr/>
        </p:nvSpPr>
        <p:spPr>
          <a:xfrm>
            <a:off x="-13617786" y="2964974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54" name="Rectangle: Rounded Corners 7">
            <a:extLst>
              <a:ext uri="{FF2B5EF4-FFF2-40B4-BE49-F238E27FC236}">
                <a16:creationId xmlns:a16="http://schemas.microsoft.com/office/drawing/2014/main" id="{F818A350-2951-42D8-9AC6-60CBDBC3D7F4}"/>
              </a:ext>
            </a:extLst>
          </p:cNvPr>
          <p:cNvSpPr/>
          <p:nvPr/>
        </p:nvSpPr>
        <p:spPr>
          <a:xfrm>
            <a:off x="-11052387" y="2954464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: Rounded Corners 10">
            <a:extLst>
              <a:ext uri="{FF2B5EF4-FFF2-40B4-BE49-F238E27FC236}">
                <a16:creationId xmlns:a16="http://schemas.microsoft.com/office/drawing/2014/main" id="{4BCA6EF9-8AC9-420C-B5EC-13E982A36F76}"/>
              </a:ext>
            </a:extLst>
          </p:cNvPr>
          <p:cNvSpPr/>
          <p:nvPr/>
        </p:nvSpPr>
        <p:spPr>
          <a:xfrm>
            <a:off x="-6028268" y="591355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: Rounded Corners 3">
            <a:extLst>
              <a:ext uri="{FF2B5EF4-FFF2-40B4-BE49-F238E27FC236}">
                <a16:creationId xmlns:a16="http://schemas.microsoft.com/office/drawing/2014/main" id="{93CA2402-7B3C-4900-A9ED-20BCDDB0ACA1}"/>
              </a:ext>
            </a:extLst>
          </p:cNvPr>
          <p:cNvSpPr/>
          <p:nvPr/>
        </p:nvSpPr>
        <p:spPr>
          <a:xfrm>
            <a:off x="-10417387" y="4589944"/>
            <a:ext cx="3149599" cy="1498602"/>
          </a:xfrm>
          <a:prstGeom prst="roundRect">
            <a:avLst>
              <a:gd name="adj" fmla="val 764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F52800C-0D90-4A66-9014-DD8AFAD25664}"/>
              </a:ext>
            </a:extLst>
          </p:cNvPr>
          <p:cNvSpPr txBox="1"/>
          <p:nvPr/>
        </p:nvSpPr>
        <p:spPr>
          <a:xfrm>
            <a:off x="4377546" y="2757519"/>
            <a:ext cx="3518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vi-V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59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594360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Nhóm 2">
            <a:extLst>
              <a:ext uri="{FF2B5EF4-FFF2-40B4-BE49-F238E27FC236}">
                <a16:creationId xmlns:a16="http://schemas.microsoft.com/office/drawing/2014/main" id="{985D4165-3296-4536-8110-85D45DEAD294}"/>
              </a:ext>
            </a:extLst>
          </p:cNvPr>
          <p:cNvGrpSpPr/>
          <p:nvPr/>
        </p:nvGrpSpPr>
        <p:grpSpPr>
          <a:xfrm>
            <a:off x="421342" y="420206"/>
            <a:ext cx="11551202" cy="5444069"/>
            <a:chOff x="421342" y="420206"/>
            <a:chExt cx="11551202" cy="5444069"/>
          </a:xfrm>
        </p:grpSpPr>
        <p:sp>
          <p:nvSpPr>
            <p:cNvPr id="49" name="Rectangle: Rounded Corners 12">
              <a:extLst>
                <a:ext uri="{FF2B5EF4-FFF2-40B4-BE49-F238E27FC236}">
                  <a16:creationId xmlns:a16="http://schemas.microsoft.com/office/drawing/2014/main" id="{B615B7B0-66FD-4A04-B396-17D586B2F193}"/>
                </a:ext>
              </a:extLst>
            </p:cNvPr>
            <p:cNvSpPr/>
            <p:nvPr/>
          </p:nvSpPr>
          <p:spPr>
            <a:xfrm>
              <a:off x="421342" y="420206"/>
              <a:ext cx="11551202" cy="5444069"/>
            </a:xfrm>
            <a:prstGeom prst="roundRect">
              <a:avLst>
                <a:gd name="adj" fmla="val 2624"/>
              </a:avLst>
            </a:prstGeom>
            <a:solidFill>
              <a:schemeClr val="bg1">
                <a:alpha val="7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191AF29D-A648-4BF9-958D-49BEF2F39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7629" r="3442" b="22821"/>
            <a:stretch/>
          </p:blipFill>
          <p:spPr>
            <a:xfrm>
              <a:off x="421342" y="520417"/>
              <a:ext cx="1146775" cy="4357539"/>
            </a:xfrm>
            <a:prstGeom prst="roundRect">
              <a:avLst/>
            </a:prstGeom>
          </p:spPr>
        </p:pic>
        <p:sp>
          <p:nvSpPr>
            <p:cNvPr id="2" name="Hình chữ nhật: Góc Trên Tròn 1">
              <a:extLst>
                <a:ext uri="{FF2B5EF4-FFF2-40B4-BE49-F238E27FC236}">
                  <a16:creationId xmlns:a16="http://schemas.microsoft.com/office/drawing/2014/main" id="{9AF9A4C7-0F70-4301-87C3-F713672E4D3C}"/>
                </a:ext>
              </a:extLst>
            </p:cNvPr>
            <p:cNvSpPr/>
            <p:nvPr/>
          </p:nvSpPr>
          <p:spPr>
            <a:xfrm>
              <a:off x="421342" y="422519"/>
              <a:ext cx="11551202" cy="2645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Oval 24">
              <a:extLst>
                <a:ext uri="{FF2B5EF4-FFF2-40B4-BE49-F238E27FC236}">
                  <a16:creationId xmlns:a16="http://schemas.microsoft.com/office/drawing/2014/main" id="{4C15DF26-B68E-4DB3-AA64-0442FC3C8B2A}"/>
                </a:ext>
              </a:extLst>
            </p:cNvPr>
            <p:cNvSpPr/>
            <p:nvPr/>
          </p:nvSpPr>
          <p:spPr>
            <a:xfrm>
              <a:off x="522507" y="509603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1" name="Oval 25">
              <a:extLst>
                <a:ext uri="{FF2B5EF4-FFF2-40B4-BE49-F238E27FC236}">
                  <a16:creationId xmlns:a16="http://schemas.microsoft.com/office/drawing/2014/main" id="{19FB0B97-C11D-483A-8AB4-4B8AF7914712}"/>
                </a:ext>
              </a:extLst>
            </p:cNvPr>
            <p:cNvSpPr/>
            <p:nvPr/>
          </p:nvSpPr>
          <p:spPr>
            <a:xfrm>
              <a:off x="723590" y="509603"/>
              <a:ext cx="114300" cy="1143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2" name="Oval 26">
              <a:extLst>
                <a:ext uri="{FF2B5EF4-FFF2-40B4-BE49-F238E27FC236}">
                  <a16:creationId xmlns:a16="http://schemas.microsoft.com/office/drawing/2014/main" id="{D75D2E24-FA72-43EC-BFDD-900CE6C96D0E}"/>
                </a:ext>
              </a:extLst>
            </p:cNvPr>
            <p:cNvSpPr/>
            <p:nvPr/>
          </p:nvSpPr>
          <p:spPr>
            <a:xfrm>
              <a:off x="936051" y="509603"/>
              <a:ext cx="114300" cy="1143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5" name="Rectangle: Rounded Corners 30">
              <a:extLst>
                <a:ext uri="{FF2B5EF4-FFF2-40B4-BE49-F238E27FC236}">
                  <a16:creationId xmlns:a16="http://schemas.microsoft.com/office/drawing/2014/main" id="{B21F45A3-387B-42CC-8DD8-D01AF2A61DFD}"/>
                </a:ext>
              </a:extLst>
            </p:cNvPr>
            <p:cNvSpPr/>
            <p:nvPr/>
          </p:nvSpPr>
          <p:spPr>
            <a:xfrm>
              <a:off x="1105231" y="441613"/>
              <a:ext cx="223837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&lt;</a:t>
              </a:r>
              <a:endParaRPr lang="en-MY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Rectangle: Rounded Corners 31">
              <a:extLst>
                <a:ext uri="{FF2B5EF4-FFF2-40B4-BE49-F238E27FC236}">
                  <a16:creationId xmlns:a16="http://schemas.microsoft.com/office/drawing/2014/main" id="{C7A7356B-35F1-49BF-B840-AE55399B9244}"/>
                </a:ext>
              </a:extLst>
            </p:cNvPr>
            <p:cNvSpPr/>
            <p:nvPr/>
          </p:nvSpPr>
          <p:spPr>
            <a:xfrm>
              <a:off x="1382778" y="441612"/>
              <a:ext cx="223837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46" name="Rectangle: Rounded Corners 50">
              <a:extLst>
                <a:ext uri="{FF2B5EF4-FFF2-40B4-BE49-F238E27FC236}">
                  <a16:creationId xmlns:a16="http://schemas.microsoft.com/office/drawing/2014/main" id="{D1D7DEA7-AEC6-4CA6-929B-4F202BD3538E}"/>
                </a:ext>
              </a:extLst>
            </p:cNvPr>
            <p:cNvSpPr/>
            <p:nvPr/>
          </p:nvSpPr>
          <p:spPr>
            <a:xfrm>
              <a:off x="1696838" y="438816"/>
              <a:ext cx="379943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7" name="Picture 49">
              <a:extLst>
                <a:ext uri="{FF2B5EF4-FFF2-40B4-BE49-F238E27FC236}">
                  <a16:creationId xmlns:a16="http://schemas.microsoft.com/office/drawing/2014/main" id="{84507428-699B-46EE-9CD1-CDA2A79D1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18425" y="470636"/>
              <a:ext cx="155960" cy="129414"/>
            </a:xfrm>
            <a:prstGeom prst="rect">
              <a:avLst/>
            </a:prstGeom>
          </p:spPr>
        </p:pic>
        <p:sp>
          <p:nvSpPr>
            <p:cNvPr id="48" name="TextBox 51">
              <a:extLst>
                <a:ext uri="{FF2B5EF4-FFF2-40B4-BE49-F238E27FC236}">
                  <a16:creationId xmlns:a16="http://schemas.microsoft.com/office/drawing/2014/main" id="{69C3B7F7-4B27-4633-A0CD-57054DD8694A}"/>
                </a:ext>
              </a:extLst>
            </p:cNvPr>
            <p:cNvSpPr txBox="1"/>
            <p:nvPr/>
          </p:nvSpPr>
          <p:spPr>
            <a:xfrm>
              <a:off x="5736878" y="440844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en-MY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F52800C-0D90-4A66-9014-DD8AFAD25664}"/>
              </a:ext>
            </a:extLst>
          </p:cNvPr>
          <p:cNvSpPr txBox="1"/>
          <p:nvPr/>
        </p:nvSpPr>
        <p:spPr>
          <a:xfrm>
            <a:off x="1460176" y="739287"/>
            <a:ext cx="200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61028AB4-FC45-4AA6-A1D5-B90E28988CEA}"/>
              </a:ext>
            </a:extLst>
          </p:cNvPr>
          <p:cNvSpPr txBox="1"/>
          <p:nvPr/>
        </p:nvSpPr>
        <p:spPr>
          <a:xfrm>
            <a:off x="1606615" y="1138390"/>
            <a:ext cx="2751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5" name="Group 56">
            <a:extLst>
              <a:ext uri="{FF2B5EF4-FFF2-40B4-BE49-F238E27FC236}">
                <a16:creationId xmlns:a16="http://schemas.microsoft.com/office/drawing/2014/main" id="{8ABADE61-EC52-4507-A166-820961F5924F}"/>
              </a:ext>
            </a:extLst>
          </p:cNvPr>
          <p:cNvGrpSpPr/>
          <p:nvPr/>
        </p:nvGrpSpPr>
        <p:grpSpPr>
          <a:xfrm>
            <a:off x="12631028" y="261921"/>
            <a:ext cx="11907520" cy="6360160"/>
            <a:chOff x="121920" y="213360"/>
            <a:chExt cx="11907520" cy="6360160"/>
          </a:xfrm>
        </p:grpSpPr>
        <p:grpSp>
          <p:nvGrpSpPr>
            <p:cNvPr id="106" name="Group 4">
              <a:extLst>
                <a:ext uri="{FF2B5EF4-FFF2-40B4-BE49-F238E27FC236}">
                  <a16:creationId xmlns:a16="http://schemas.microsoft.com/office/drawing/2014/main" id="{ADBB8FAE-997F-444A-A402-3725D8F329AC}"/>
                </a:ext>
              </a:extLst>
            </p:cNvPr>
            <p:cNvGrpSpPr/>
            <p:nvPr/>
          </p:nvGrpSpPr>
          <p:grpSpPr>
            <a:xfrm>
              <a:off x="121920" y="213360"/>
              <a:ext cx="11907520" cy="6360160"/>
              <a:chOff x="3484828" y="706900"/>
              <a:chExt cx="8419306" cy="5444134"/>
            </a:xfrm>
          </p:grpSpPr>
          <p:grpSp>
            <p:nvGrpSpPr>
              <p:cNvPr id="118" name="Group 7">
                <a:extLst>
                  <a:ext uri="{FF2B5EF4-FFF2-40B4-BE49-F238E27FC236}">
                    <a16:creationId xmlns:a16="http://schemas.microsoft.com/office/drawing/2014/main" id="{288D9549-A805-4E93-A661-1B8F2BE22ACD}"/>
                  </a:ext>
                </a:extLst>
              </p:cNvPr>
              <p:cNvGrpSpPr/>
              <p:nvPr/>
            </p:nvGrpSpPr>
            <p:grpSpPr>
              <a:xfrm>
                <a:off x="3484829" y="706965"/>
                <a:ext cx="8419305" cy="5444069"/>
                <a:chOff x="3484829" y="706965"/>
                <a:chExt cx="8419305" cy="5444069"/>
              </a:xfrm>
            </p:grpSpPr>
            <p:sp>
              <p:nvSpPr>
                <p:cNvPr id="129" name="Rectangle: Rounded Corners 18">
                  <a:extLst>
                    <a:ext uri="{FF2B5EF4-FFF2-40B4-BE49-F238E27FC236}">
                      <a16:creationId xmlns:a16="http://schemas.microsoft.com/office/drawing/2014/main" id="{C6ED95D9-CD8D-4C84-98BA-7C2A492E7286}"/>
                    </a:ext>
                  </a:extLst>
                </p:cNvPr>
                <p:cNvSpPr/>
                <p:nvPr/>
              </p:nvSpPr>
              <p:spPr>
                <a:xfrm>
                  <a:off x="3488267" y="706965"/>
                  <a:ext cx="8415867" cy="5444069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alpha val="76863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pic>
              <p:nvPicPr>
                <p:cNvPr id="130" name="Picture 19">
                  <a:extLst>
                    <a:ext uri="{FF2B5EF4-FFF2-40B4-BE49-F238E27FC236}">
                      <a16:creationId xmlns:a16="http://schemas.microsoft.com/office/drawing/2014/main" id="{38CAE5BF-D4FF-43E6-B877-35C3323AC9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t="7629" r="3442" b="22821"/>
                <a:stretch/>
              </p:blipFill>
              <p:spPr>
                <a:xfrm>
                  <a:off x="3484829" y="858667"/>
                  <a:ext cx="804399" cy="3926986"/>
                </a:xfrm>
                <a:prstGeom prst="roundRect">
                  <a:avLst/>
                </a:prstGeom>
              </p:spPr>
            </p:pic>
          </p:grpSp>
          <p:grpSp>
            <p:nvGrpSpPr>
              <p:cNvPr id="119" name="Group 8">
                <a:extLst>
                  <a:ext uri="{FF2B5EF4-FFF2-40B4-BE49-F238E27FC236}">
                    <a16:creationId xmlns:a16="http://schemas.microsoft.com/office/drawing/2014/main" id="{A35F9048-1CA2-47DC-9402-D87D46B84541}"/>
                  </a:ext>
                </a:extLst>
              </p:cNvPr>
              <p:cNvGrpSpPr/>
              <p:nvPr/>
            </p:nvGrpSpPr>
            <p:grpSpPr>
              <a:xfrm>
                <a:off x="3484828" y="706900"/>
                <a:ext cx="8419306" cy="287153"/>
                <a:chOff x="3484828" y="706900"/>
                <a:chExt cx="8419306" cy="287153"/>
              </a:xfrm>
            </p:grpSpPr>
            <p:pic>
              <p:nvPicPr>
                <p:cNvPr id="120" name="Picture 9">
                  <a:extLst>
                    <a:ext uri="{FF2B5EF4-FFF2-40B4-BE49-F238E27FC236}">
                      <a16:creationId xmlns:a16="http://schemas.microsoft.com/office/drawing/2014/main" id="{8C8E2A9F-E525-4B53-9E32-085D1FEB0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b="94614"/>
                <a:stretch/>
              </p:blipFill>
              <p:spPr>
                <a:xfrm>
                  <a:off x="3484828" y="706900"/>
                  <a:ext cx="8419306" cy="278456"/>
                </a:xfrm>
                <a:prstGeom prst="rect">
                  <a:avLst/>
                </a:prstGeom>
              </p:spPr>
            </p:pic>
            <p:sp>
              <p:nvSpPr>
                <p:cNvPr id="121" name="Oval 10">
                  <a:extLst>
                    <a:ext uri="{FF2B5EF4-FFF2-40B4-BE49-F238E27FC236}">
                      <a16:creationId xmlns:a16="http://schemas.microsoft.com/office/drawing/2014/main" id="{CB326AA0-08DA-450B-9B59-9F0334FBE34C}"/>
                    </a:ext>
                  </a:extLst>
                </p:cNvPr>
                <p:cNvSpPr/>
                <p:nvPr/>
              </p:nvSpPr>
              <p:spPr>
                <a:xfrm>
                  <a:off x="3562350" y="796362"/>
                  <a:ext cx="99817" cy="1143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22" name="Oval 11">
                  <a:extLst>
                    <a:ext uri="{FF2B5EF4-FFF2-40B4-BE49-F238E27FC236}">
                      <a16:creationId xmlns:a16="http://schemas.microsoft.com/office/drawing/2014/main" id="{B12D3F83-705B-4790-B11B-21B70B79A9A2}"/>
                    </a:ext>
                  </a:extLst>
                </p:cNvPr>
                <p:cNvSpPr/>
                <p:nvPr/>
              </p:nvSpPr>
              <p:spPr>
                <a:xfrm>
                  <a:off x="3707065" y="796362"/>
                  <a:ext cx="99817" cy="1143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23" name="Oval 12">
                  <a:extLst>
                    <a:ext uri="{FF2B5EF4-FFF2-40B4-BE49-F238E27FC236}">
                      <a16:creationId xmlns:a16="http://schemas.microsoft.com/office/drawing/2014/main" id="{C692CCEA-1ACB-4BF2-B79C-141923362BDC}"/>
                    </a:ext>
                  </a:extLst>
                </p:cNvPr>
                <p:cNvSpPr/>
                <p:nvPr/>
              </p:nvSpPr>
              <p:spPr>
                <a:xfrm>
                  <a:off x="3870854" y="796362"/>
                  <a:ext cx="99817" cy="1143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24" name="Rectangle: Rounded Corners 13">
                  <a:extLst>
                    <a:ext uri="{FF2B5EF4-FFF2-40B4-BE49-F238E27FC236}">
                      <a16:creationId xmlns:a16="http://schemas.microsoft.com/office/drawing/2014/main" id="{FDCEB545-85E9-49DF-B833-0C50DB3A3C84}"/>
                    </a:ext>
                  </a:extLst>
                </p:cNvPr>
                <p:cNvSpPr/>
                <p:nvPr/>
              </p:nvSpPr>
              <p:spPr>
                <a:xfrm>
                  <a:off x="4062938" y="752225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onsolas" panose="020B0609020204030204" pitchFamily="49" charset="0"/>
                    </a:rPr>
                    <a:t>&lt;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25" name="Rectangle: Rounded Corners 14">
                  <a:extLst>
                    <a:ext uri="{FF2B5EF4-FFF2-40B4-BE49-F238E27FC236}">
                      <a16:creationId xmlns:a16="http://schemas.microsoft.com/office/drawing/2014/main" id="{D992C979-A97A-4AEA-AA9C-CA3F255B8D25}"/>
                    </a:ext>
                  </a:extLst>
                </p:cNvPr>
                <p:cNvSpPr/>
                <p:nvPr/>
              </p:nvSpPr>
              <p:spPr>
                <a:xfrm>
                  <a:off x="4340485" y="752224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200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&gt;</a:t>
                  </a:r>
                </a:p>
              </p:txBody>
            </p:sp>
            <p:sp>
              <p:nvSpPr>
                <p:cNvPr id="126" name="Rectangle: Rounded Corners 15">
                  <a:extLst>
                    <a:ext uri="{FF2B5EF4-FFF2-40B4-BE49-F238E27FC236}">
                      <a16:creationId xmlns:a16="http://schemas.microsoft.com/office/drawing/2014/main" id="{DC56B8EF-FA23-4B3A-98F2-02F29D7BED12}"/>
                    </a:ext>
                  </a:extLst>
                </p:cNvPr>
                <p:cNvSpPr/>
                <p:nvPr/>
              </p:nvSpPr>
              <p:spPr>
                <a:xfrm>
                  <a:off x="4654546" y="749428"/>
                  <a:ext cx="379943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sz="12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pic>
              <p:nvPicPr>
                <p:cNvPr id="127" name="Picture 16">
                  <a:extLst>
                    <a:ext uri="{FF2B5EF4-FFF2-40B4-BE49-F238E27FC236}">
                      <a16:creationId xmlns:a16="http://schemas.microsoft.com/office/drawing/2014/main" id="{5960CF76-8D42-4B9E-831A-35DEADA33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76132" y="786007"/>
                  <a:ext cx="155960" cy="129414"/>
                </a:xfrm>
                <a:prstGeom prst="rect">
                  <a:avLst/>
                </a:prstGeom>
              </p:spPr>
            </p:pic>
            <p:sp>
              <p:nvSpPr>
                <p:cNvPr id="128" name="TextBox 17">
                  <a:extLst>
                    <a:ext uri="{FF2B5EF4-FFF2-40B4-BE49-F238E27FC236}">
                      <a16:creationId xmlns:a16="http://schemas.microsoft.com/office/drawing/2014/main" id="{4E7E4959-E67C-4324-9063-6B05809D8F1F}"/>
                    </a:ext>
                  </a:extLst>
                </p:cNvPr>
                <p:cNvSpPr txBox="1"/>
                <p:nvPr/>
              </p:nvSpPr>
              <p:spPr>
                <a:xfrm>
                  <a:off x="7296738" y="730604"/>
                  <a:ext cx="690477" cy="2634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Nội dung 2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07" name="TextBox 5">
              <a:extLst>
                <a:ext uri="{FF2B5EF4-FFF2-40B4-BE49-F238E27FC236}">
                  <a16:creationId xmlns:a16="http://schemas.microsoft.com/office/drawing/2014/main" id="{55FE4056-9AF2-46CA-B41A-0C43EEA05A86}"/>
                </a:ext>
              </a:extLst>
            </p:cNvPr>
            <p:cNvSpPr txBox="1"/>
            <p:nvPr/>
          </p:nvSpPr>
          <p:spPr>
            <a:xfrm>
              <a:off x="1490372" y="617765"/>
              <a:ext cx="29161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4400">
                  <a:latin typeface="Arial" panose="020B0604020202020204" pitchFamily="34" charset="0"/>
                  <a:cs typeface="Arial" panose="020B0604020202020204" pitchFamily="34" charset="0"/>
                </a:rPr>
                <a:t>Nội dung 2</a:t>
              </a:r>
              <a:endParaRPr lang="en-MY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ectangle: Rounded Corners 27">
              <a:extLst>
                <a:ext uri="{FF2B5EF4-FFF2-40B4-BE49-F238E27FC236}">
                  <a16:creationId xmlns:a16="http://schemas.microsoft.com/office/drawing/2014/main" id="{A4564DD5-72F1-4152-A6A7-EA2A91D4315E}"/>
                </a:ext>
              </a:extLst>
            </p:cNvPr>
            <p:cNvSpPr/>
            <p:nvPr/>
          </p:nvSpPr>
          <p:spPr>
            <a:xfrm>
              <a:off x="1557867" y="1289547"/>
              <a:ext cx="10253133" cy="5096933"/>
            </a:xfrm>
            <a:prstGeom prst="roundRect">
              <a:avLst>
                <a:gd name="adj" fmla="val 2041"/>
              </a:avLst>
            </a:prstGeom>
            <a:solidFill>
              <a:srgbClr val="FFFFFF">
                <a:alpha val="85882"/>
              </a:srgbClr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9" name="Rectangle 28">
              <a:extLst>
                <a:ext uri="{FF2B5EF4-FFF2-40B4-BE49-F238E27FC236}">
                  <a16:creationId xmlns:a16="http://schemas.microsoft.com/office/drawing/2014/main" id="{D929DD1A-2B0A-42B6-B855-F638D826F843}"/>
                </a:ext>
              </a:extLst>
            </p:cNvPr>
            <p:cNvSpPr/>
            <p:nvPr/>
          </p:nvSpPr>
          <p:spPr>
            <a:xfrm>
              <a:off x="7555757" y="1851565"/>
              <a:ext cx="1917483" cy="20235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110" name="Rectangle 46">
              <a:extLst>
                <a:ext uri="{FF2B5EF4-FFF2-40B4-BE49-F238E27FC236}">
                  <a16:creationId xmlns:a16="http://schemas.microsoft.com/office/drawing/2014/main" id="{9474726F-1A85-43B1-BE0C-783A0020EF85}"/>
                </a:ext>
              </a:extLst>
            </p:cNvPr>
            <p:cNvSpPr/>
            <p:nvPr/>
          </p:nvSpPr>
          <p:spPr>
            <a:xfrm>
              <a:off x="7555757" y="3966634"/>
              <a:ext cx="1917483" cy="20235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111" name="Rectangle 47">
              <a:extLst>
                <a:ext uri="{FF2B5EF4-FFF2-40B4-BE49-F238E27FC236}">
                  <a16:creationId xmlns:a16="http://schemas.microsoft.com/office/drawing/2014/main" id="{58E1C3A6-21BC-4FAE-9AFD-5F3AE26C2CB5}"/>
                </a:ext>
              </a:extLst>
            </p:cNvPr>
            <p:cNvSpPr/>
            <p:nvPr/>
          </p:nvSpPr>
          <p:spPr>
            <a:xfrm>
              <a:off x="9540487" y="1851565"/>
              <a:ext cx="1917483" cy="20361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112" name="Rectangle 48">
              <a:extLst>
                <a:ext uri="{FF2B5EF4-FFF2-40B4-BE49-F238E27FC236}">
                  <a16:creationId xmlns:a16="http://schemas.microsoft.com/office/drawing/2014/main" id="{CEE00C99-800A-456F-AA8C-40911E017BE0}"/>
                </a:ext>
              </a:extLst>
            </p:cNvPr>
            <p:cNvSpPr/>
            <p:nvPr/>
          </p:nvSpPr>
          <p:spPr>
            <a:xfrm>
              <a:off x="9540488" y="3966634"/>
              <a:ext cx="1917483" cy="20235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113" name="Rectangle: Rounded Corners 49">
              <a:extLst>
                <a:ext uri="{FF2B5EF4-FFF2-40B4-BE49-F238E27FC236}">
                  <a16:creationId xmlns:a16="http://schemas.microsoft.com/office/drawing/2014/main" id="{B66072C1-6D96-4CCE-B1FD-A518C62B08C4}"/>
                </a:ext>
              </a:extLst>
            </p:cNvPr>
            <p:cNvSpPr/>
            <p:nvPr/>
          </p:nvSpPr>
          <p:spPr>
            <a:xfrm>
              <a:off x="1743719" y="1386962"/>
              <a:ext cx="425084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file</a:t>
              </a:r>
            </a:p>
          </p:txBody>
        </p:sp>
        <p:sp>
          <p:nvSpPr>
            <p:cNvPr id="114" name="Rectangle: Rounded Corners 51">
              <a:extLst>
                <a:ext uri="{FF2B5EF4-FFF2-40B4-BE49-F238E27FC236}">
                  <a16:creationId xmlns:a16="http://schemas.microsoft.com/office/drawing/2014/main" id="{90B00128-7512-479C-BBC8-719D967D3363}"/>
                </a:ext>
              </a:extLst>
            </p:cNvPr>
            <p:cNvSpPr/>
            <p:nvPr/>
          </p:nvSpPr>
          <p:spPr>
            <a:xfrm>
              <a:off x="2239387" y="1390229"/>
              <a:ext cx="316575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&lt;</a:t>
              </a:r>
              <a:endParaRPr lang="en-MY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Rectangle: Rounded Corners 52">
              <a:extLst>
                <a:ext uri="{FF2B5EF4-FFF2-40B4-BE49-F238E27FC236}">
                  <a16:creationId xmlns:a16="http://schemas.microsoft.com/office/drawing/2014/main" id="{C2E59ED1-DA69-4677-AA7A-E3514E06E27D}"/>
                </a:ext>
              </a:extLst>
            </p:cNvPr>
            <p:cNvSpPr/>
            <p:nvPr/>
          </p:nvSpPr>
          <p:spPr>
            <a:xfrm>
              <a:off x="2631924" y="1390228"/>
              <a:ext cx="316575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116" name="Rectangle: Rounded Corners 53">
              <a:extLst>
                <a:ext uri="{FF2B5EF4-FFF2-40B4-BE49-F238E27FC236}">
                  <a16:creationId xmlns:a16="http://schemas.microsoft.com/office/drawing/2014/main" id="{1AE90CDC-3277-4362-84A0-2F081BDFD5CC}"/>
                </a:ext>
              </a:extLst>
            </p:cNvPr>
            <p:cNvSpPr/>
            <p:nvPr/>
          </p:nvSpPr>
          <p:spPr>
            <a:xfrm>
              <a:off x="3076104" y="1386962"/>
              <a:ext cx="537358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17" name="Picture 54">
              <a:extLst>
                <a:ext uri="{FF2B5EF4-FFF2-40B4-BE49-F238E27FC236}">
                  <a16:creationId xmlns:a16="http://schemas.microsoft.com/office/drawing/2014/main" id="{A258B956-EC24-411B-99B6-55394BEA4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34495" y="1429696"/>
              <a:ext cx="220576" cy="151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74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697992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Nhóm 2">
            <a:extLst>
              <a:ext uri="{FF2B5EF4-FFF2-40B4-BE49-F238E27FC236}">
                <a16:creationId xmlns:a16="http://schemas.microsoft.com/office/drawing/2014/main" id="{985D4165-3296-4536-8110-85D45DEAD294}"/>
              </a:ext>
            </a:extLst>
          </p:cNvPr>
          <p:cNvGrpSpPr/>
          <p:nvPr/>
        </p:nvGrpSpPr>
        <p:grpSpPr>
          <a:xfrm>
            <a:off x="-8849915" y="1538500"/>
            <a:ext cx="6475040" cy="3719591"/>
            <a:chOff x="421342" y="420206"/>
            <a:chExt cx="11551202" cy="5444069"/>
          </a:xfrm>
        </p:grpSpPr>
        <p:sp>
          <p:nvSpPr>
            <p:cNvPr id="49" name="Rectangle: Rounded Corners 12">
              <a:extLst>
                <a:ext uri="{FF2B5EF4-FFF2-40B4-BE49-F238E27FC236}">
                  <a16:creationId xmlns:a16="http://schemas.microsoft.com/office/drawing/2014/main" id="{B615B7B0-66FD-4A04-B396-17D586B2F193}"/>
                </a:ext>
              </a:extLst>
            </p:cNvPr>
            <p:cNvSpPr/>
            <p:nvPr/>
          </p:nvSpPr>
          <p:spPr>
            <a:xfrm>
              <a:off x="421342" y="420206"/>
              <a:ext cx="11551202" cy="5444069"/>
            </a:xfrm>
            <a:prstGeom prst="roundRect">
              <a:avLst>
                <a:gd name="adj" fmla="val 2624"/>
              </a:avLst>
            </a:prstGeom>
            <a:solidFill>
              <a:schemeClr val="bg1">
                <a:alpha val="7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191AF29D-A648-4BF9-958D-49BEF2F39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7629" r="3442" b="22821"/>
            <a:stretch/>
          </p:blipFill>
          <p:spPr>
            <a:xfrm>
              <a:off x="421342" y="520417"/>
              <a:ext cx="1146775" cy="4357539"/>
            </a:xfrm>
            <a:prstGeom prst="roundRect">
              <a:avLst/>
            </a:prstGeom>
          </p:spPr>
        </p:pic>
        <p:sp>
          <p:nvSpPr>
            <p:cNvPr id="2" name="Hình chữ nhật: Góc Trên Tròn 1">
              <a:extLst>
                <a:ext uri="{FF2B5EF4-FFF2-40B4-BE49-F238E27FC236}">
                  <a16:creationId xmlns:a16="http://schemas.microsoft.com/office/drawing/2014/main" id="{9AF9A4C7-0F70-4301-87C3-F713672E4D3C}"/>
                </a:ext>
              </a:extLst>
            </p:cNvPr>
            <p:cNvSpPr/>
            <p:nvPr/>
          </p:nvSpPr>
          <p:spPr>
            <a:xfrm>
              <a:off x="421342" y="422519"/>
              <a:ext cx="11551202" cy="2645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Oval 24">
              <a:extLst>
                <a:ext uri="{FF2B5EF4-FFF2-40B4-BE49-F238E27FC236}">
                  <a16:creationId xmlns:a16="http://schemas.microsoft.com/office/drawing/2014/main" id="{4C15DF26-B68E-4DB3-AA64-0442FC3C8B2A}"/>
                </a:ext>
              </a:extLst>
            </p:cNvPr>
            <p:cNvSpPr/>
            <p:nvPr/>
          </p:nvSpPr>
          <p:spPr>
            <a:xfrm>
              <a:off x="522507" y="509603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1" name="Oval 25">
              <a:extLst>
                <a:ext uri="{FF2B5EF4-FFF2-40B4-BE49-F238E27FC236}">
                  <a16:creationId xmlns:a16="http://schemas.microsoft.com/office/drawing/2014/main" id="{19FB0B97-C11D-483A-8AB4-4B8AF7914712}"/>
                </a:ext>
              </a:extLst>
            </p:cNvPr>
            <p:cNvSpPr/>
            <p:nvPr/>
          </p:nvSpPr>
          <p:spPr>
            <a:xfrm>
              <a:off x="723590" y="509603"/>
              <a:ext cx="114300" cy="1143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2" name="Oval 26">
              <a:extLst>
                <a:ext uri="{FF2B5EF4-FFF2-40B4-BE49-F238E27FC236}">
                  <a16:creationId xmlns:a16="http://schemas.microsoft.com/office/drawing/2014/main" id="{D75D2E24-FA72-43EC-BFDD-900CE6C96D0E}"/>
                </a:ext>
              </a:extLst>
            </p:cNvPr>
            <p:cNvSpPr/>
            <p:nvPr/>
          </p:nvSpPr>
          <p:spPr>
            <a:xfrm>
              <a:off x="936051" y="509603"/>
              <a:ext cx="114300" cy="1143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5" name="Rectangle: Rounded Corners 30">
              <a:extLst>
                <a:ext uri="{FF2B5EF4-FFF2-40B4-BE49-F238E27FC236}">
                  <a16:creationId xmlns:a16="http://schemas.microsoft.com/office/drawing/2014/main" id="{B21F45A3-387B-42CC-8DD8-D01AF2A61DFD}"/>
                </a:ext>
              </a:extLst>
            </p:cNvPr>
            <p:cNvSpPr/>
            <p:nvPr/>
          </p:nvSpPr>
          <p:spPr>
            <a:xfrm>
              <a:off x="1105231" y="441613"/>
              <a:ext cx="223837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&lt;</a:t>
              </a:r>
              <a:endParaRPr lang="en-MY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Rectangle: Rounded Corners 31">
              <a:extLst>
                <a:ext uri="{FF2B5EF4-FFF2-40B4-BE49-F238E27FC236}">
                  <a16:creationId xmlns:a16="http://schemas.microsoft.com/office/drawing/2014/main" id="{C7A7356B-35F1-49BF-B840-AE55399B9244}"/>
                </a:ext>
              </a:extLst>
            </p:cNvPr>
            <p:cNvSpPr/>
            <p:nvPr/>
          </p:nvSpPr>
          <p:spPr>
            <a:xfrm>
              <a:off x="1382778" y="441612"/>
              <a:ext cx="223837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46" name="Rectangle: Rounded Corners 50">
              <a:extLst>
                <a:ext uri="{FF2B5EF4-FFF2-40B4-BE49-F238E27FC236}">
                  <a16:creationId xmlns:a16="http://schemas.microsoft.com/office/drawing/2014/main" id="{D1D7DEA7-AEC6-4CA6-929B-4F202BD3538E}"/>
                </a:ext>
              </a:extLst>
            </p:cNvPr>
            <p:cNvSpPr/>
            <p:nvPr/>
          </p:nvSpPr>
          <p:spPr>
            <a:xfrm>
              <a:off x="1696838" y="438816"/>
              <a:ext cx="379943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7" name="Picture 49">
              <a:extLst>
                <a:ext uri="{FF2B5EF4-FFF2-40B4-BE49-F238E27FC236}">
                  <a16:creationId xmlns:a16="http://schemas.microsoft.com/office/drawing/2014/main" id="{84507428-699B-46EE-9CD1-CDA2A79D1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18425" y="470636"/>
              <a:ext cx="155960" cy="129414"/>
            </a:xfrm>
            <a:prstGeom prst="rect">
              <a:avLst/>
            </a:prstGeom>
          </p:spPr>
        </p:pic>
        <p:sp>
          <p:nvSpPr>
            <p:cNvPr id="48" name="TextBox 51">
              <a:extLst>
                <a:ext uri="{FF2B5EF4-FFF2-40B4-BE49-F238E27FC236}">
                  <a16:creationId xmlns:a16="http://schemas.microsoft.com/office/drawing/2014/main" id="{69C3B7F7-4B27-4633-A0CD-57054DD8694A}"/>
                </a:ext>
              </a:extLst>
            </p:cNvPr>
            <p:cNvSpPr txBox="1"/>
            <p:nvPr/>
          </p:nvSpPr>
          <p:spPr>
            <a:xfrm>
              <a:off x="5736878" y="440845"/>
              <a:ext cx="1124431" cy="360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en-MY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F52800C-0D90-4A66-9014-DD8AFAD25664}"/>
              </a:ext>
            </a:extLst>
          </p:cNvPr>
          <p:cNvSpPr txBox="1"/>
          <p:nvPr/>
        </p:nvSpPr>
        <p:spPr>
          <a:xfrm>
            <a:off x="-10905981" y="739287"/>
            <a:ext cx="200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61028AB4-FC45-4AA6-A1D5-B90E28988CEA}"/>
              </a:ext>
            </a:extLst>
          </p:cNvPr>
          <p:cNvSpPr txBox="1"/>
          <p:nvPr/>
        </p:nvSpPr>
        <p:spPr>
          <a:xfrm>
            <a:off x="-10759542" y="1138390"/>
            <a:ext cx="2751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oup 56">
            <a:extLst>
              <a:ext uri="{FF2B5EF4-FFF2-40B4-BE49-F238E27FC236}">
                <a16:creationId xmlns:a16="http://schemas.microsoft.com/office/drawing/2014/main" id="{2E19B671-5BDA-452F-90F1-A9739E6EAFE9}"/>
              </a:ext>
            </a:extLst>
          </p:cNvPr>
          <p:cNvGrpSpPr/>
          <p:nvPr/>
        </p:nvGrpSpPr>
        <p:grpSpPr>
          <a:xfrm>
            <a:off x="142240" y="261921"/>
            <a:ext cx="11907520" cy="6360160"/>
            <a:chOff x="121920" y="213360"/>
            <a:chExt cx="11907520" cy="6360160"/>
          </a:xfrm>
        </p:grpSpPr>
        <p:grpSp>
          <p:nvGrpSpPr>
            <p:cNvPr id="42" name="Group 4">
              <a:extLst>
                <a:ext uri="{FF2B5EF4-FFF2-40B4-BE49-F238E27FC236}">
                  <a16:creationId xmlns:a16="http://schemas.microsoft.com/office/drawing/2014/main" id="{1A8EE57E-A4A0-4C7C-BA25-CF10F7B8CF62}"/>
                </a:ext>
              </a:extLst>
            </p:cNvPr>
            <p:cNvGrpSpPr/>
            <p:nvPr/>
          </p:nvGrpSpPr>
          <p:grpSpPr>
            <a:xfrm>
              <a:off x="121920" y="213360"/>
              <a:ext cx="11907520" cy="6360160"/>
              <a:chOff x="3484828" y="706900"/>
              <a:chExt cx="8419306" cy="5444134"/>
            </a:xfrm>
          </p:grpSpPr>
          <p:grpSp>
            <p:nvGrpSpPr>
              <p:cNvPr id="61" name="Group 7">
                <a:extLst>
                  <a:ext uri="{FF2B5EF4-FFF2-40B4-BE49-F238E27FC236}">
                    <a16:creationId xmlns:a16="http://schemas.microsoft.com/office/drawing/2014/main" id="{FA938655-9ED0-416C-8A80-E5A883C65ABC}"/>
                  </a:ext>
                </a:extLst>
              </p:cNvPr>
              <p:cNvGrpSpPr/>
              <p:nvPr/>
            </p:nvGrpSpPr>
            <p:grpSpPr>
              <a:xfrm>
                <a:off x="3484829" y="706965"/>
                <a:ext cx="8419305" cy="5444069"/>
                <a:chOff x="3484829" y="706965"/>
                <a:chExt cx="8419305" cy="5444069"/>
              </a:xfrm>
            </p:grpSpPr>
            <p:sp>
              <p:nvSpPr>
                <p:cNvPr id="72" name="Rectangle: Rounded Corners 18">
                  <a:extLst>
                    <a:ext uri="{FF2B5EF4-FFF2-40B4-BE49-F238E27FC236}">
                      <a16:creationId xmlns:a16="http://schemas.microsoft.com/office/drawing/2014/main" id="{42C67466-6D53-4ADD-9264-EB2E15029788}"/>
                    </a:ext>
                  </a:extLst>
                </p:cNvPr>
                <p:cNvSpPr/>
                <p:nvPr/>
              </p:nvSpPr>
              <p:spPr>
                <a:xfrm>
                  <a:off x="3488267" y="706965"/>
                  <a:ext cx="8415867" cy="5444069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alpha val="76863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pic>
              <p:nvPicPr>
                <p:cNvPr id="73" name="Picture 19">
                  <a:extLst>
                    <a:ext uri="{FF2B5EF4-FFF2-40B4-BE49-F238E27FC236}">
                      <a16:creationId xmlns:a16="http://schemas.microsoft.com/office/drawing/2014/main" id="{EF547289-005C-4992-8875-FC70F121FF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t="7629" r="3442" b="22821"/>
                <a:stretch/>
              </p:blipFill>
              <p:spPr>
                <a:xfrm>
                  <a:off x="3484829" y="858667"/>
                  <a:ext cx="804399" cy="3926986"/>
                </a:xfrm>
                <a:prstGeom prst="roundRect">
                  <a:avLst/>
                </a:prstGeom>
              </p:spPr>
            </p:pic>
          </p:grpSp>
          <p:grpSp>
            <p:nvGrpSpPr>
              <p:cNvPr id="62" name="Group 8">
                <a:extLst>
                  <a:ext uri="{FF2B5EF4-FFF2-40B4-BE49-F238E27FC236}">
                    <a16:creationId xmlns:a16="http://schemas.microsoft.com/office/drawing/2014/main" id="{8749893A-FBF9-41C1-A69A-DF7E04F6959A}"/>
                  </a:ext>
                </a:extLst>
              </p:cNvPr>
              <p:cNvGrpSpPr/>
              <p:nvPr/>
            </p:nvGrpSpPr>
            <p:grpSpPr>
              <a:xfrm>
                <a:off x="3484828" y="706900"/>
                <a:ext cx="8419306" cy="287153"/>
                <a:chOff x="3484828" y="706900"/>
                <a:chExt cx="8419306" cy="287153"/>
              </a:xfrm>
            </p:grpSpPr>
            <p:pic>
              <p:nvPicPr>
                <p:cNvPr id="63" name="Picture 9">
                  <a:extLst>
                    <a:ext uri="{FF2B5EF4-FFF2-40B4-BE49-F238E27FC236}">
                      <a16:creationId xmlns:a16="http://schemas.microsoft.com/office/drawing/2014/main" id="{9B76DE70-8D3D-41A5-BB7F-711B0728C5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b="94614"/>
                <a:stretch/>
              </p:blipFill>
              <p:spPr>
                <a:xfrm>
                  <a:off x="3484828" y="706900"/>
                  <a:ext cx="8419306" cy="278456"/>
                </a:xfrm>
                <a:prstGeom prst="rect">
                  <a:avLst/>
                </a:prstGeom>
              </p:spPr>
            </p:pic>
            <p:sp>
              <p:nvSpPr>
                <p:cNvPr id="64" name="Oval 10">
                  <a:extLst>
                    <a:ext uri="{FF2B5EF4-FFF2-40B4-BE49-F238E27FC236}">
                      <a16:creationId xmlns:a16="http://schemas.microsoft.com/office/drawing/2014/main" id="{89DC3024-15D8-4BC4-AC11-D3D1AD32D997}"/>
                    </a:ext>
                  </a:extLst>
                </p:cNvPr>
                <p:cNvSpPr/>
                <p:nvPr/>
              </p:nvSpPr>
              <p:spPr>
                <a:xfrm>
                  <a:off x="3562350" y="796362"/>
                  <a:ext cx="99817" cy="1143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5" name="Oval 11">
                  <a:extLst>
                    <a:ext uri="{FF2B5EF4-FFF2-40B4-BE49-F238E27FC236}">
                      <a16:creationId xmlns:a16="http://schemas.microsoft.com/office/drawing/2014/main" id="{E57D508F-5717-4189-A19F-732AE4A33B11}"/>
                    </a:ext>
                  </a:extLst>
                </p:cNvPr>
                <p:cNvSpPr/>
                <p:nvPr/>
              </p:nvSpPr>
              <p:spPr>
                <a:xfrm>
                  <a:off x="3707065" y="796362"/>
                  <a:ext cx="99817" cy="1143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6" name="Oval 12">
                  <a:extLst>
                    <a:ext uri="{FF2B5EF4-FFF2-40B4-BE49-F238E27FC236}">
                      <a16:creationId xmlns:a16="http://schemas.microsoft.com/office/drawing/2014/main" id="{C56B2870-BC64-4D17-807A-B06A4A468551}"/>
                    </a:ext>
                  </a:extLst>
                </p:cNvPr>
                <p:cNvSpPr/>
                <p:nvPr/>
              </p:nvSpPr>
              <p:spPr>
                <a:xfrm>
                  <a:off x="3870854" y="796362"/>
                  <a:ext cx="99817" cy="1143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7" name="Rectangle: Rounded Corners 13">
                  <a:extLst>
                    <a:ext uri="{FF2B5EF4-FFF2-40B4-BE49-F238E27FC236}">
                      <a16:creationId xmlns:a16="http://schemas.microsoft.com/office/drawing/2014/main" id="{2F36A807-28E0-47B0-A750-A55B91D5E3B2}"/>
                    </a:ext>
                  </a:extLst>
                </p:cNvPr>
                <p:cNvSpPr/>
                <p:nvPr/>
              </p:nvSpPr>
              <p:spPr>
                <a:xfrm>
                  <a:off x="4062938" y="752225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onsolas" panose="020B0609020204030204" pitchFamily="49" charset="0"/>
                    </a:rPr>
                    <a:t>&lt;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8" name="Rectangle: Rounded Corners 14">
                  <a:extLst>
                    <a:ext uri="{FF2B5EF4-FFF2-40B4-BE49-F238E27FC236}">
                      <a16:creationId xmlns:a16="http://schemas.microsoft.com/office/drawing/2014/main" id="{3B548E5E-AA70-4984-B527-872F409CC63E}"/>
                    </a:ext>
                  </a:extLst>
                </p:cNvPr>
                <p:cNvSpPr/>
                <p:nvPr/>
              </p:nvSpPr>
              <p:spPr>
                <a:xfrm>
                  <a:off x="4340485" y="752224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200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&gt;</a:t>
                  </a:r>
                </a:p>
              </p:txBody>
            </p:sp>
            <p:sp>
              <p:nvSpPr>
                <p:cNvPr id="69" name="Rectangle: Rounded Corners 15">
                  <a:extLst>
                    <a:ext uri="{FF2B5EF4-FFF2-40B4-BE49-F238E27FC236}">
                      <a16:creationId xmlns:a16="http://schemas.microsoft.com/office/drawing/2014/main" id="{C5568600-BCDB-4EBD-9BBD-D80B8B569352}"/>
                    </a:ext>
                  </a:extLst>
                </p:cNvPr>
                <p:cNvSpPr/>
                <p:nvPr/>
              </p:nvSpPr>
              <p:spPr>
                <a:xfrm>
                  <a:off x="4654546" y="749428"/>
                  <a:ext cx="379943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sz="12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pic>
              <p:nvPicPr>
                <p:cNvPr id="70" name="Picture 16">
                  <a:extLst>
                    <a:ext uri="{FF2B5EF4-FFF2-40B4-BE49-F238E27FC236}">
                      <a16:creationId xmlns:a16="http://schemas.microsoft.com/office/drawing/2014/main" id="{E823AEF7-D415-41A9-BE09-5A81C43B92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76132" y="786007"/>
                  <a:ext cx="155960" cy="129414"/>
                </a:xfrm>
                <a:prstGeom prst="rect">
                  <a:avLst/>
                </a:prstGeom>
              </p:spPr>
            </p:pic>
            <p:sp>
              <p:nvSpPr>
                <p:cNvPr id="71" name="TextBox 17">
                  <a:extLst>
                    <a:ext uri="{FF2B5EF4-FFF2-40B4-BE49-F238E27FC236}">
                      <a16:creationId xmlns:a16="http://schemas.microsoft.com/office/drawing/2014/main" id="{9C8D930F-4ECF-4208-92F3-5549579E171C}"/>
                    </a:ext>
                  </a:extLst>
                </p:cNvPr>
                <p:cNvSpPr txBox="1"/>
                <p:nvPr/>
              </p:nvSpPr>
              <p:spPr>
                <a:xfrm>
                  <a:off x="7296738" y="730604"/>
                  <a:ext cx="573736" cy="2634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400" dirty="0">
                      <a:solidFill>
                        <a:schemeClr val="bg1">
                          <a:lumMod val="6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Content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3" name="TextBox 5">
              <a:extLst>
                <a:ext uri="{FF2B5EF4-FFF2-40B4-BE49-F238E27FC236}">
                  <a16:creationId xmlns:a16="http://schemas.microsoft.com/office/drawing/2014/main" id="{484094DD-FF76-4053-B61A-603F62C0B6DC}"/>
                </a:ext>
              </a:extLst>
            </p:cNvPr>
            <p:cNvSpPr txBox="1"/>
            <p:nvPr/>
          </p:nvSpPr>
          <p:spPr>
            <a:xfrm>
              <a:off x="1490372" y="617765"/>
              <a:ext cx="21627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4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en-MY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: Rounded Corners 27">
              <a:extLst>
                <a:ext uri="{FF2B5EF4-FFF2-40B4-BE49-F238E27FC236}">
                  <a16:creationId xmlns:a16="http://schemas.microsoft.com/office/drawing/2014/main" id="{92A38C43-CA48-496D-B935-04CE2E22DFEB}"/>
                </a:ext>
              </a:extLst>
            </p:cNvPr>
            <p:cNvSpPr/>
            <p:nvPr/>
          </p:nvSpPr>
          <p:spPr>
            <a:xfrm>
              <a:off x="1557867" y="1289547"/>
              <a:ext cx="10253133" cy="5096933"/>
            </a:xfrm>
            <a:prstGeom prst="roundRect">
              <a:avLst>
                <a:gd name="adj" fmla="val 2041"/>
              </a:avLst>
            </a:prstGeom>
            <a:solidFill>
              <a:srgbClr val="FFFFFF">
                <a:alpha val="85882"/>
              </a:srgbClr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74B3778B-CF74-4DDB-8534-65F7817EEBBA}"/>
                </a:ext>
              </a:extLst>
            </p:cNvPr>
            <p:cNvSpPr/>
            <p:nvPr/>
          </p:nvSpPr>
          <p:spPr>
            <a:xfrm>
              <a:off x="7555757" y="1851565"/>
              <a:ext cx="1917483" cy="20235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en-MY" dirty="0"/>
            </a:p>
          </p:txBody>
        </p:sp>
        <p:sp>
          <p:nvSpPr>
            <p:cNvPr id="53" name="Rectangle 46">
              <a:extLst>
                <a:ext uri="{FF2B5EF4-FFF2-40B4-BE49-F238E27FC236}">
                  <a16:creationId xmlns:a16="http://schemas.microsoft.com/office/drawing/2014/main" id="{742BAD58-2D1C-45C9-A628-E94B36337C0A}"/>
                </a:ext>
              </a:extLst>
            </p:cNvPr>
            <p:cNvSpPr/>
            <p:nvPr/>
          </p:nvSpPr>
          <p:spPr>
            <a:xfrm>
              <a:off x="7555757" y="3966634"/>
              <a:ext cx="1917483" cy="20235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en-MY" dirty="0"/>
            </a:p>
          </p:txBody>
        </p:sp>
        <p:sp>
          <p:nvSpPr>
            <p:cNvPr id="54" name="Rectangle 47">
              <a:extLst>
                <a:ext uri="{FF2B5EF4-FFF2-40B4-BE49-F238E27FC236}">
                  <a16:creationId xmlns:a16="http://schemas.microsoft.com/office/drawing/2014/main" id="{F6FECF07-E2F3-4E65-AEC0-BCE56CDC26AD}"/>
                </a:ext>
              </a:extLst>
            </p:cNvPr>
            <p:cNvSpPr/>
            <p:nvPr/>
          </p:nvSpPr>
          <p:spPr>
            <a:xfrm>
              <a:off x="9540487" y="1851565"/>
              <a:ext cx="1917483" cy="20361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en-MY" dirty="0"/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14C5F7FB-F910-4160-A8DE-89D4221D2C7E}"/>
                </a:ext>
              </a:extLst>
            </p:cNvPr>
            <p:cNvSpPr/>
            <p:nvPr/>
          </p:nvSpPr>
          <p:spPr>
            <a:xfrm>
              <a:off x="9540488" y="3966634"/>
              <a:ext cx="1917483" cy="20235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en-MY" dirty="0"/>
            </a:p>
          </p:txBody>
        </p:sp>
        <p:sp>
          <p:nvSpPr>
            <p:cNvPr id="56" name="Rectangle: Rounded Corners 49">
              <a:extLst>
                <a:ext uri="{FF2B5EF4-FFF2-40B4-BE49-F238E27FC236}">
                  <a16:creationId xmlns:a16="http://schemas.microsoft.com/office/drawing/2014/main" id="{733A4346-1E50-4662-8BC2-900F329B1D5A}"/>
                </a:ext>
              </a:extLst>
            </p:cNvPr>
            <p:cNvSpPr/>
            <p:nvPr/>
          </p:nvSpPr>
          <p:spPr>
            <a:xfrm>
              <a:off x="1743719" y="1386962"/>
              <a:ext cx="425084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file</a:t>
              </a:r>
            </a:p>
          </p:txBody>
        </p:sp>
        <p:sp>
          <p:nvSpPr>
            <p:cNvPr id="57" name="Rectangle: Rounded Corners 51">
              <a:extLst>
                <a:ext uri="{FF2B5EF4-FFF2-40B4-BE49-F238E27FC236}">
                  <a16:creationId xmlns:a16="http://schemas.microsoft.com/office/drawing/2014/main" id="{F42D6FDD-8EA6-4BB7-BDB6-266F2CD2F4F7}"/>
                </a:ext>
              </a:extLst>
            </p:cNvPr>
            <p:cNvSpPr/>
            <p:nvPr/>
          </p:nvSpPr>
          <p:spPr>
            <a:xfrm>
              <a:off x="2239387" y="1390229"/>
              <a:ext cx="316575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&lt;</a:t>
              </a:r>
              <a:endParaRPr lang="en-MY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Rectangle: Rounded Corners 52">
              <a:extLst>
                <a:ext uri="{FF2B5EF4-FFF2-40B4-BE49-F238E27FC236}">
                  <a16:creationId xmlns:a16="http://schemas.microsoft.com/office/drawing/2014/main" id="{E777C4DB-25DC-45FE-BDAF-9BAA965B705D}"/>
                </a:ext>
              </a:extLst>
            </p:cNvPr>
            <p:cNvSpPr/>
            <p:nvPr/>
          </p:nvSpPr>
          <p:spPr>
            <a:xfrm>
              <a:off x="2631924" y="1390228"/>
              <a:ext cx="316575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59" name="Rectangle: Rounded Corners 53">
              <a:extLst>
                <a:ext uri="{FF2B5EF4-FFF2-40B4-BE49-F238E27FC236}">
                  <a16:creationId xmlns:a16="http://schemas.microsoft.com/office/drawing/2014/main" id="{49E3B652-97CD-446C-9429-7DA0B0AAD650}"/>
                </a:ext>
              </a:extLst>
            </p:cNvPr>
            <p:cNvSpPr/>
            <p:nvPr/>
          </p:nvSpPr>
          <p:spPr>
            <a:xfrm>
              <a:off x="3076104" y="1386962"/>
              <a:ext cx="537358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60" name="Picture 54">
              <a:extLst>
                <a:ext uri="{FF2B5EF4-FFF2-40B4-BE49-F238E27FC236}">
                  <a16:creationId xmlns:a16="http://schemas.microsoft.com/office/drawing/2014/main" id="{A0D00F0F-4AFE-48F5-BE03-D19915B3F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34495" y="1429696"/>
              <a:ext cx="220576" cy="151189"/>
            </a:xfrm>
            <a:prstGeom prst="rect">
              <a:avLst/>
            </a:prstGeom>
          </p:spPr>
        </p:pic>
      </p:grpSp>
      <p:sp>
        <p:nvSpPr>
          <p:cNvPr id="74" name="Hộp Văn bản 73">
            <a:extLst>
              <a:ext uri="{FF2B5EF4-FFF2-40B4-BE49-F238E27FC236}">
                <a16:creationId xmlns:a16="http://schemas.microsoft.com/office/drawing/2014/main" id="{D8897753-3E39-4982-9B04-63291D800BA5}"/>
              </a:ext>
            </a:extLst>
          </p:cNvPr>
          <p:cNvSpPr txBox="1"/>
          <p:nvPr/>
        </p:nvSpPr>
        <p:spPr>
          <a:xfrm>
            <a:off x="1634518" y="1750269"/>
            <a:ext cx="2751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Group 3">
            <a:extLst>
              <a:ext uri="{FF2B5EF4-FFF2-40B4-BE49-F238E27FC236}">
                <a16:creationId xmlns:a16="http://schemas.microsoft.com/office/drawing/2014/main" id="{35E7D47E-0517-415A-888A-6E09162AEB1E}"/>
              </a:ext>
            </a:extLst>
          </p:cNvPr>
          <p:cNvGrpSpPr/>
          <p:nvPr/>
        </p:nvGrpSpPr>
        <p:grpSpPr>
          <a:xfrm>
            <a:off x="13869062" y="1982493"/>
            <a:ext cx="10601043" cy="3655740"/>
            <a:chOff x="3484828" y="706900"/>
            <a:chExt cx="8419306" cy="5444134"/>
          </a:xfrm>
        </p:grpSpPr>
        <p:grpSp>
          <p:nvGrpSpPr>
            <p:cNvPr id="76" name="Group 4">
              <a:extLst>
                <a:ext uri="{FF2B5EF4-FFF2-40B4-BE49-F238E27FC236}">
                  <a16:creationId xmlns:a16="http://schemas.microsoft.com/office/drawing/2014/main" id="{154B45BD-C788-4A49-A021-3F4B0D45F727}"/>
                </a:ext>
              </a:extLst>
            </p:cNvPr>
            <p:cNvGrpSpPr/>
            <p:nvPr/>
          </p:nvGrpSpPr>
          <p:grpSpPr>
            <a:xfrm>
              <a:off x="3484828" y="706900"/>
              <a:ext cx="8419306" cy="5444134"/>
              <a:chOff x="3484828" y="706900"/>
              <a:chExt cx="8419306" cy="5444134"/>
            </a:xfrm>
          </p:grpSpPr>
          <p:grpSp>
            <p:nvGrpSpPr>
              <p:cNvPr id="78" name="Group 7">
                <a:extLst>
                  <a:ext uri="{FF2B5EF4-FFF2-40B4-BE49-F238E27FC236}">
                    <a16:creationId xmlns:a16="http://schemas.microsoft.com/office/drawing/2014/main" id="{9A5A3F15-DFC4-4EAA-9521-A4C176F6725F}"/>
                  </a:ext>
                </a:extLst>
              </p:cNvPr>
              <p:cNvGrpSpPr/>
              <p:nvPr/>
            </p:nvGrpSpPr>
            <p:grpSpPr>
              <a:xfrm>
                <a:off x="3484829" y="706965"/>
                <a:ext cx="8419304" cy="5444069"/>
                <a:chOff x="3484829" y="706965"/>
                <a:chExt cx="8419304" cy="5444069"/>
              </a:xfrm>
            </p:grpSpPr>
            <p:sp>
              <p:nvSpPr>
                <p:cNvPr id="89" name="Rectangle: Rounded Corners 18">
                  <a:extLst>
                    <a:ext uri="{FF2B5EF4-FFF2-40B4-BE49-F238E27FC236}">
                      <a16:creationId xmlns:a16="http://schemas.microsoft.com/office/drawing/2014/main" id="{197F17DC-8AC4-46DB-9922-D3B95E6A73A9}"/>
                    </a:ext>
                  </a:extLst>
                </p:cNvPr>
                <p:cNvSpPr/>
                <p:nvPr/>
              </p:nvSpPr>
              <p:spPr>
                <a:xfrm>
                  <a:off x="3488266" y="706965"/>
                  <a:ext cx="8415867" cy="5444069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alpha val="76863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pic>
              <p:nvPicPr>
                <p:cNvPr id="90" name="Picture 19">
                  <a:extLst>
                    <a:ext uri="{FF2B5EF4-FFF2-40B4-BE49-F238E27FC236}">
                      <a16:creationId xmlns:a16="http://schemas.microsoft.com/office/drawing/2014/main" id="{395EA34D-E42C-42B3-A522-FD65EAD3DB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t="7629" r="3442" b="22821"/>
                <a:stretch/>
              </p:blipFill>
              <p:spPr>
                <a:xfrm>
                  <a:off x="3484829" y="858667"/>
                  <a:ext cx="804399" cy="3926986"/>
                </a:xfrm>
                <a:prstGeom prst="roundRect">
                  <a:avLst/>
                </a:prstGeom>
              </p:spPr>
            </p:pic>
          </p:grpSp>
          <p:grpSp>
            <p:nvGrpSpPr>
              <p:cNvPr id="79" name="Group 8">
                <a:extLst>
                  <a:ext uri="{FF2B5EF4-FFF2-40B4-BE49-F238E27FC236}">
                    <a16:creationId xmlns:a16="http://schemas.microsoft.com/office/drawing/2014/main" id="{36FB663B-1C8E-4C64-BFD6-3237779DC40E}"/>
                  </a:ext>
                </a:extLst>
              </p:cNvPr>
              <p:cNvGrpSpPr/>
              <p:nvPr/>
            </p:nvGrpSpPr>
            <p:grpSpPr>
              <a:xfrm>
                <a:off x="3484828" y="706900"/>
                <a:ext cx="8419306" cy="482047"/>
                <a:chOff x="3484828" y="706900"/>
                <a:chExt cx="8419306" cy="482047"/>
              </a:xfrm>
            </p:grpSpPr>
            <p:pic>
              <p:nvPicPr>
                <p:cNvPr id="80" name="Picture 9">
                  <a:extLst>
                    <a:ext uri="{FF2B5EF4-FFF2-40B4-BE49-F238E27FC236}">
                      <a16:creationId xmlns:a16="http://schemas.microsoft.com/office/drawing/2014/main" id="{221CE03D-7D03-4DE5-84C8-19842BAC8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b="94614"/>
                <a:stretch/>
              </p:blipFill>
              <p:spPr>
                <a:xfrm>
                  <a:off x="3484828" y="706900"/>
                  <a:ext cx="8419306" cy="278456"/>
                </a:xfrm>
                <a:prstGeom prst="rect">
                  <a:avLst/>
                </a:prstGeom>
              </p:spPr>
            </p:pic>
            <p:sp>
              <p:nvSpPr>
                <p:cNvPr id="81" name="Oval 10">
                  <a:extLst>
                    <a:ext uri="{FF2B5EF4-FFF2-40B4-BE49-F238E27FC236}">
                      <a16:creationId xmlns:a16="http://schemas.microsoft.com/office/drawing/2014/main" id="{EC42E68A-D3EB-46A0-9A9B-8BA3FE33887C}"/>
                    </a:ext>
                  </a:extLst>
                </p:cNvPr>
                <p:cNvSpPr/>
                <p:nvPr/>
              </p:nvSpPr>
              <p:spPr>
                <a:xfrm>
                  <a:off x="3562350" y="796362"/>
                  <a:ext cx="99817" cy="1143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82" name="Oval 11">
                  <a:extLst>
                    <a:ext uri="{FF2B5EF4-FFF2-40B4-BE49-F238E27FC236}">
                      <a16:creationId xmlns:a16="http://schemas.microsoft.com/office/drawing/2014/main" id="{3E81982C-CCB1-4937-B09D-F48A0D87CBBB}"/>
                    </a:ext>
                  </a:extLst>
                </p:cNvPr>
                <p:cNvSpPr/>
                <p:nvPr/>
              </p:nvSpPr>
              <p:spPr>
                <a:xfrm>
                  <a:off x="3707065" y="796362"/>
                  <a:ext cx="99817" cy="1143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83" name="Oval 12">
                  <a:extLst>
                    <a:ext uri="{FF2B5EF4-FFF2-40B4-BE49-F238E27FC236}">
                      <a16:creationId xmlns:a16="http://schemas.microsoft.com/office/drawing/2014/main" id="{FDCF49D2-5788-4860-99D4-134D30CF9404}"/>
                    </a:ext>
                  </a:extLst>
                </p:cNvPr>
                <p:cNvSpPr/>
                <p:nvPr/>
              </p:nvSpPr>
              <p:spPr>
                <a:xfrm>
                  <a:off x="3870854" y="796362"/>
                  <a:ext cx="99817" cy="1143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84" name="Rectangle: Rounded Corners 13">
                  <a:extLst>
                    <a:ext uri="{FF2B5EF4-FFF2-40B4-BE49-F238E27FC236}">
                      <a16:creationId xmlns:a16="http://schemas.microsoft.com/office/drawing/2014/main" id="{61390602-9DD9-4E3A-B0AC-6038D29949A2}"/>
                    </a:ext>
                  </a:extLst>
                </p:cNvPr>
                <p:cNvSpPr/>
                <p:nvPr/>
              </p:nvSpPr>
              <p:spPr>
                <a:xfrm>
                  <a:off x="4062938" y="752225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onsolas" panose="020B0609020204030204" pitchFamily="49" charset="0"/>
                    </a:rPr>
                    <a:t>&lt;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85" name="Rectangle: Rounded Corners 14">
                  <a:extLst>
                    <a:ext uri="{FF2B5EF4-FFF2-40B4-BE49-F238E27FC236}">
                      <a16:creationId xmlns:a16="http://schemas.microsoft.com/office/drawing/2014/main" id="{A4522A3B-D20C-4F44-8A52-04D42CA90EE7}"/>
                    </a:ext>
                  </a:extLst>
                </p:cNvPr>
                <p:cNvSpPr/>
                <p:nvPr/>
              </p:nvSpPr>
              <p:spPr>
                <a:xfrm>
                  <a:off x="4340485" y="752224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200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&gt;</a:t>
                  </a:r>
                </a:p>
              </p:txBody>
            </p:sp>
            <p:sp>
              <p:nvSpPr>
                <p:cNvPr id="86" name="Rectangle: Rounded Corners 15">
                  <a:extLst>
                    <a:ext uri="{FF2B5EF4-FFF2-40B4-BE49-F238E27FC236}">
                      <a16:creationId xmlns:a16="http://schemas.microsoft.com/office/drawing/2014/main" id="{10C322EF-39D7-43B2-9620-44D41168A12D}"/>
                    </a:ext>
                  </a:extLst>
                </p:cNvPr>
                <p:cNvSpPr/>
                <p:nvPr/>
              </p:nvSpPr>
              <p:spPr>
                <a:xfrm>
                  <a:off x="4654546" y="749428"/>
                  <a:ext cx="379943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sz="12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pic>
              <p:nvPicPr>
                <p:cNvPr id="87" name="Picture 16">
                  <a:extLst>
                    <a:ext uri="{FF2B5EF4-FFF2-40B4-BE49-F238E27FC236}">
                      <a16:creationId xmlns:a16="http://schemas.microsoft.com/office/drawing/2014/main" id="{4782D3BF-D471-4A98-984A-96CE9CA0DA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76132" y="786007"/>
                  <a:ext cx="155960" cy="129414"/>
                </a:xfrm>
                <a:prstGeom prst="rect">
                  <a:avLst/>
                </a:prstGeom>
              </p:spPr>
            </p:pic>
            <p:sp>
              <p:nvSpPr>
                <p:cNvPr id="88" name="TextBox 17">
                  <a:extLst>
                    <a:ext uri="{FF2B5EF4-FFF2-40B4-BE49-F238E27FC236}">
                      <a16:creationId xmlns:a16="http://schemas.microsoft.com/office/drawing/2014/main" id="{682726C7-D7CF-4C29-BC93-B84209C1E8F9}"/>
                    </a:ext>
                  </a:extLst>
                </p:cNvPr>
                <p:cNvSpPr txBox="1"/>
                <p:nvPr/>
              </p:nvSpPr>
              <p:spPr>
                <a:xfrm>
                  <a:off x="7296738" y="730604"/>
                  <a:ext cx="644443" cy="4583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400" dirty="0">
                      <a:solidFill>
                        <a:schemeClr val="bg1">
                          <a:lumMod val="6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Content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77" name="TextBox 5">
              <a:extLst>
                <a:ext uri="{FF2B5EF4-FFF2-40B4-BE49-F238E27FC236}">
                  <a16:creationId xmlns:a16="http://schemas.microsoft.com/office/drawing/2014/main" id="{3BDFC0B4-8516-4AA3-AD5C-EE2498BF0F1D}"/>
                </a:ext>
              </a:extLst>
            </p:cNvPr>
            <p:cNvSpPr txBox="1"/>
            <p:nvPr/>
          </p:nvSpPr>
          <p:spPr>
            <a:xfrm>
              <a:off x="6803903" y="1053083"/>
              <a:ext cx="1861525" cy="1237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4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en-MY" sz="4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524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697992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F52800C-0D90-4A66-9014-DD8AFAD25664}"/>
              </a:ext>
            </a:extLst>
          </p:cNvPr>
          <p:cNvSpPr txBox="1"/>
          <p:nvPr/>
        </p:nvSpPr>
        <p:spPr>
          <a:xfrm>
            <a:off x="-10905981" y="739287"/>
            <a:ext cx="200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61028AB4-FC45-4AA6-A1D5-B90E28988CEA}"/>
              </a:ext>
            </a:extLst>
          </p:cNvPr>
          <p:cNvSpPr txBox="1"/>
          <p:nvPr/>
        </p:nvSpPr>
        <p:spPr>
          <a:xfrm>
            <a:off x="-10759542" y="1138390"/>
            <a:ext cx="2751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oup 56">
            <a:extLst>
              <a:ext uri="{FF2B5EF4-FFF2-40B4-BE49-F238E27FC236}">
                <a16:creationId xmlns:a16="http://schemas.microsoft.com/office/drawing/2014/main" id="{2E19B671-5BDA-452F-90F1-A9739E6EAFE9}"/>
              </a:ext>
            </a:extLst>
          </p:cNvPr>
          <p:cNvGrpSpPr/>
          <p:nvPr/>
        </p:nvGrpSpPr>
        <p:grpSpPr>
          <a:xfrm>
            <a:off x="-8714881" y="1937603"/>
            <a:ext cx="7477752" cy="3538222"/>
            <a:chOff x="121920" y="213360"/>
            <a:chExt cx="11907520" cy="6360160"/>
          </a:xfrm>
        </p:grpSpPr>
        <p:grpSp>
          <p:nvGrpSpPr>
            <p:cNvPr id="42" name="Group 4">
              <a:extLst>
                <a:ext uri="{FF2B5EF4-FFF2-40B4-BE49-F238E27FC236}">
                  <a16:creationId xmlns:a16="http://schemas.microsoft.com/office/drawing/2014/main" id="{1A8EE57E-A4A0-4C7C-BA25-CF10F7B8CF62}"/>
                </a:ext>
              </a:extLst>
            </p:cNvPr>
            <p:cNvGrpSpPr/>
            <p:nvPr/>
          </p:nvGrpSpPr>
          <p:grpSpPr>
            <a:xfrm>
              <a:off x="121920" y="213360"/>
              <a:ext cx="11907520" cy="6360160"/>
              <a:chOff x="3484828" y="706900"/>
              <a:chExt cx="8419306" cy="5444134"/>
            </a:xfrm>
          </p:grpSpPr>
          <p:grpSp>
            <p:nvGrpSpPr>
              <p:cNvPr id="61" name="Group 7">
                <a:extLst>
                  <a:ext uri="{FF2B5EF4-FFF2-40B4-BE49-F238E27FC236}">
                    <a16:creationId xmlns:a16="http://schemas.microsoft.com/office/drawing/2014/main" id="{FA938655-9ED0-416C-8A80-E5A883C65ABC}"/>
                  </a:ext>
                </a:extLst>
              </p:cNvPr>
              <p:cNvGrpSpPr/>
              <p:nvPr/>
            </p:nvGrpSpPr>
            <p:grpSpPr>
              <a:xfrm>
                <a:off x="3484829" y="706965"/>
                <a:ext cx="8419305" cy="5444069"/>
                <a:chOff x="3484829" y="706965"/>
                <a:chExt cx="8419305" cy="5444069"/>
              </a:xfrm>
            </p:grpSpPr>
            <p:sp>
              <p:nvSpPr>
                <p:cNvPr id="72" name="Rectangle: Rounded Corners 18">
                  <a:extLst>
                    <a:ext uri="{FF2B5EF4-FFF2-40B4-BE49-F238E27FC236}">
                      <a16:creationId xmlns:a16="http://schemas.microsoft.com/office/drawing/2014/main" id="{42C67466-6D53-4ADD-9264-EB2E15029788}"/>
                    </a:ext>
                  </a:extLst>
                </p:cNvPr>
                <p:cNvSpPr/>
                <p:nvPr/>
              </p:nvSpPr>
              <p:spPr>
                <a:xfrm>
                  <a:off x="3488267" y="706965"/>
                  <a:ext cx="8415867" cy="5444069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alpha val="76863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pic>
              <p:nvPicPr>
                <p:cNvPr id="73" name="Picture 19">
                  <a:extLst>
                    <a:ext uri="{FF2B5EF4-FFF2-40B4-BE49-F238E27FC236}">
                      <a16:creationId xmlns:a16="http://schemas.microsoft.com/office/drawing/2014/main" id="{EF547289-005C-4992-8875-FC70F121FF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t="7629" r="3442" b="22821"/>
                <a:stretch/>
              </p:blipFill>
              <p:spPr>
                <a:xfrm>
                  <a:off x="3484829" y="858667"/>
                  <a:ext cx="804399" cy="3926986"/>
                </a:xfrm>
                <a:prstGeom prst="roundRect">
                  <a:avLst/>
                </a:prstGeom>
              </p:spPr>
            </p:pic>
          </p:grpSp>
          <p:grpSp>
            <p:nvGrpSpPr>
              <p:cNvPr id="62" name="Group 8">
                <a:extLst>
                  <a:ext uri="{FF2B5EF4-FFF2-40B4-BE49-F238E27FC236}">
                    <a16:creationId xmlns:a16="http://schemas.microsoft.com/office/drawing/2014/main" id="{8749893A-FBF9-41C1-A69A-DF7E04F6959A}"/>
                  </a:ext>
                </a:extLst>
              </p:cNvPr>
              <p:cNvGrpSpPr/>
              <p:nvPr/>
            </p:nvGrpSpPr>
            <p:grpSpPr>
              <a:xfrm>
                <a:off x="3484828" y="706900"/>
                <a:ext cx="8419306" cy="497270"/>
                <a:chOff x="3484828" y="706900"/>
                <a:chExt cx="8419306" cy="497270"/>
              </a:xfrm>
            </p:grpSpPr>
            <p:pic>
              <p:nvPicPr>
                <p:cNvPr id="63" name="Picture 9">
                  <a:extLst>
                    <a:ext uri="{FF2B5EF4-FFF2-40B4-BE49-F238E27FC236}">
                      <a16:creationId xmlns:a16="http://schemas.microsoft.com/office/drawing/2014/main" id="{9B76DE70-8D3D-41A5-BB7F-711B0728C5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b="94614"/>
                <a:stretch/>
              </p:blipFill>
              <p:spPr>
                <a:xfrm>
                  <a:off x="3484828" y="706900"/>
                  <a:ext cx="8419306" cy="278456"/>
                </a:xfrm>
                <a:prstGeom prst="rect">
                  <a:avLst/>
                </a:prstGeom>
              </p:spPr>
            </p:pic>
            <p:sp>
              <p:nvSpPr>
                <p:cNvPr id="64" name="Oval 10">
                  <a:extLst>
                    <a:ext uri="{FF2B5EF4-FFF2-40B4-BE49-F238E27FC236}">
                      <a16:creationId xmlns:a16="http://schemas.microsoft.com/office/drawing/2014/main" id="{89DC3024-15D8-4BC4-AC11-D3D1AD32D997}"/>
                    </a:ext>
                  </a:extLst>
                </p:cNvPr>
                <p:cNvSpPr/>
                <p:nvPr/>
              </p:nvSpPr>
              <p:spPr>
                <a:xfrm>
                  <a:off x="3562350" y="796362"/>
                  <a:ext cx="99817" cy="1143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5" name="Oval 11">
                  <a:extLst>
                    <a:ext uri="{FF2B5EF4-FFF2-40B4-BE49-F238E27FC236}">
                      <a16:creationId xmlns:a16="http://schemas.microsoft.com/office/drawing/2014/main" id="{E57D508F-5717-4189-A19F-732AE4A33B11}"/>
                    </a:ext>
                  </a:extLst>
                </p:cNvPr>
                <p:cNvSpPr/>
                <p:nvPr/>
              </p:nvSpPr>
              <p:spPr>
                <a:xfrm>
                  <a:off x="3707065" y="796362"/>
                  <a:ext cx="99817" cy="1143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6" name="Oval 12">
                  <a:extLst>
                    <a:ext uri="{FF2B5EF4-FFF2-40B4-BE49-F238E27FC236}">
                      <a16:creationId xmlns:a16="http://schemas.microsoft.com/office/drawing/2014/main" id="{C56B2870-BC64-4D17-807A-B06A4A468551}"/>
                    </a:ext>
                  </a:extLst>
                </p:cNvPr>
                <p:cNvSpPr/>
                <p:nvPr/>
              </p:nvSpPr>
              <p:spPr>
                <a:xfrm>
                  <a:off x="3870854" y="796362"/>
                  <a:ext cx="99817" cy="1143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7" name="Rectangle: Rounded Corners 13">
                  <a:extLst>
                    <a:ext uri="{FF2B5EF4-FFF2-40B4-BE49-F238E27FC236}">
                      <a16:creationId xmlns:a16="http://schemas.microsoft.com/office/drawing/2014/main" id="{2F36A807-28E0-47B0-A750-A55B91D5E3B2}"/>
                    </a:ext>
                  </a:extLst>
                </p:cNvPr>
                <p:cNvSpPr/>
                <p:nvPr/>
              </p:nvSpPr>
              <p:spPr>
                <a:xfrm>
                  <a:off x="4062938" y="752225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onsolas" panose="020B0609020204030204" pitchFamily="49" charset="0"/>
                    </a:rPr>
                    <a:t>&lt;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8" name="Rectangle: Rounded Corners 14">
                  <a:extLst>
                    <a:ext uri="{FF2B5EF4-FFF2-40B4-BE49-F238E27FC236}">
                      <a16:creationId xmlns:a16="http://schemas.microsoft.com/office/drawing/2014/main" id="{3B548E5E-AA70-4984-B527-872F409CC63E}"/>
                    </a:ext>
                  </a:extLst>
                </p:cNvPr>
                <p:cNvSpPr/>
                <p:nvPr/>
              </p:nvSpPr>
              <p:spPr>
                <a:xfrm>
                  <a:off x="4340485" y="752224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200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&gt;</a:t>
                  </a:r>
                </a:p>
              </p:txBody>
            </p:sp>
            <p:sp>
              <p:nvSpPr>
                <p:cNvPr id="69" name="Rectangle: Rounded Corners 15">
                  <a:extLst>
                    <a:ext uri="{FF2B5EF4-FFF2-40B4-BE49-F238E27FC236}">
                      <a16:creationId xmlns:a16="http://schemas.microsoft.com/office/drawing/2014/main" id="{C5568600-BCDB-4EBD-9BBD-D80B8B569352}"/>
                    </a:ext>
                  </a:extLst>
                </p:cNvPr>
                <p:cNvSpPr/>
                <p:nvPr/>
              </p:nvSpPr>
              <p:spPr>
                <a:xfrm>
                  <a:off x="4654546" y="749428"/>
                  <a:ext cx="379943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sz="12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pic>
              <p:nvPicPr>
                <p:cNvPr id="70" name="Picture 16">
                  <a:extLst>
                    <a:ext uri="{FF2B5EF4-FFF2-40B4-BE49-F238E27FC236}">
                      <a16:creationId xmlns:a16="http://schemas.microsoft.com/office/drawing/2014/main" id="{E823AEF7-D415-41A9-BE09-5A81C43B92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76132" y="786007"/>
                  <a:ext cx="155960" cy="129414"/>
                </a:xfrm>
                <a:prstGeom prst="rect">
                  <a:avLst/>
                </a:prstGeom>
              </p:spPr>
            </p:pic>
            <p:sp>
              <p:nvSpPr>
                <p:cNvPr id="71" name="TextBox 17">
                  <a:extLst>
                    <a:ext uri="{FF2B5EF4-FFF2-40B4-BE49-F238E27FC236}">
                      <a16:creationId xmlns:a16="http://schemas.microsoft.com/office/drawing/2014/main" id="{9C8D930F-4ECF-4208-92F3-5549579E171C}"/>
                    </a:ext>
                  </a:extLst>
                </p:cNvPr>
                <p:cNvSpPr txBox="1"/>
                <p:nvPr/>
              </p:nvSpPr>
              <p:spPr>
                <a:xfrm>
                  <a:off x="7296738" y="730605"/>
                  <a:ext cx="913613" cy="4735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400" dirty="0">
                      <a:solidFill>
                        <a:schemeClr val="bg1">
                          <a:lumMod val="6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Content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3" name="TextBox 5">
              <a:extLst>
                <a:ext uri="{FF2B5EF4-FFF2-40B4-BE49-F238E27FC236}">
                  <a16:creationId xmlns:a16="http://schemas.microsoft.com/office/drawing/2014/main" id="{484094DD-FF76-4053-B61A-603F62C0B6DC}"/>
                </a:ext>
              </a:extLst>
            </p:cNvPr>
            <p:cNvSpPr txBox="1"/>
            <p:nvPr/>
          </p:nvSpPr>
          <p:spPr>
            <a:xfrm>
              <a:off x="1490372" y="617766"/>
              <a:ext cx="3443983" cy="1383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4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en-MY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: Rounded Corners 27">
              <a:extLst>
                <a:ext uri="{FF2B5EF4-FFF2-40B4-BE49-F238E27FC236}">
                  <a16:creationId xmlns:a16="http://schemas.microsoft.com/office/drawing/2014/main" id="{92A38C43-CA48-496D-B935-04CE2E22DFEB}"/>
                </a:ext>
              </a:extLst>
            </p:cNvPr>
            <p:cNvSpPr/>
            <p:nvPr/>
          </p:nvSpPr>
          <p:spPr>
            <a:xfrm>
              <a:off x="1557867" y="1289547"/>
              <a:ext cx="10253133" cy="5096933"/>
            </a:xfrm>
            <a:prstGeom prst="roundRect">
              <a:avLst>
                <a:gd name="adj" fmla="val 2041"/>
              </a:avLst>
            </a:prstGeom>
            <a:solidFill>
              <a:srgbClr val="FFFFFF">
                <a:alpha val="85882"/>
              </a:srgbClr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74B3778B-CF74-4DDB-8534-65F7817EEBBA}"/>
                </a:ext>
              </a:extLst>
            </p:cNvPr>
            <p:cNvSpPr/>
            <p:nvPr/>
          </p:nvSpPr>
          <p:spPr>
            <a:xfrm>
              <a:off x="7555757" y="1851565"/>
              <a:ext cx="1917483" cy="20235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en-MY" dirty="0"/>
            </a:p>
          </p:txBody>
        </p:sp>
        <p:sp>
          <p:nvSpPr>
            <p:cNvPr id="53" name="Rectangle 46">
              <a:extLst>
                <a:ext uri="{FF2B5EF4-FFF2-40B4-BE49-F238E27FC236}">
                  <a16:creationId xmlns:a16="http://schemas.microsoft.com/office/drawing/2014/main" id="{742BAD58-2D1C-45C9-A628-E94B36337C0A}"/>
                </a:ext>
              </a:extLst>
            </p:cNvPr>
            <p:cNvSpPr/>
            <p:nvPr/>
          </p:nvSpPr>
          <p:spPr>
            <a:xfrm>
              <a:off x="7555757" y="3966634"/>
              <a:ext cx="1917483" cy="20235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en-MY" dirty="0"/>
            </a:p>
          </p:txBody>
        </p:sp>
        <p:sp>
          <p:nvSpPr>
            <p:cNvPr id="54" name="Rectangle 47">
              <a:extLst>
                <a:ext uri="{FF2B5EF4-FFF2-40B4-BE49-F238E27FC236}">
                  <a16:creationId xmlns:a16="http://schemas.microsoft.com/office/drawing/2014/main" id="{F6FECF07-E2F3-4E65-AEC0-BCE56CDC26AD}"/>
                </a:ext>
              </a:extLst>
            </p:cNvPr>
            <p:cNvSpPr/>
            <p:nvPr/>
          </p:nvSpPr>
          <p:spPr>
            <a:xfrm>
              <a:off x="9540487" y="1851565"/>
              <a:ext cx="1917483" cy="20361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en-MY" dirty="0"/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14C5F7FB-F910-4160-A8DE-89D4221D2C7E}"/>
                </a:ext>
              </a:extLst>
            </p:cNvPr>
            <p:cNvSpPr/>
            <p:nvPr/>
          </p:nvSpPr>
          <p:spPr>
            <a:xfrm>
              <a:off x="9540488" y="3966634"/>
              <a:ext cx="1917483" cy="20235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en-MY" dirty="0"/>
            </a:p>
          </p:txBody>
        </p:sp>
        <p:sp>
          <p:nvSpPr>
            <p:cNvPr id="56" name="Rectangle: Rounded Corners 49">
              <a:extLst>
                <a:ext uri="{FF2B5EF4-FFF2-40B4-BE49-F238E27FC236}">
                  <a16:creationId xmlns:a16="http://schemas.microsoft.com/office/drawing/2014/main" id="{733A4346-1E50-4662-8BC2-900F329B1D5A}"/>
                </a:ext>
              </a:extLst>
            </p:cNvPr>
            <p:cNvSpPr/>
            <p:nvPr/>
          </p:nvSpPr>
          <p:spPr>
            <a:xfrm>
              <a:off x="1743719" y="1386962"/>
              <a:ext cx="425084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file</a:t>
              </a:r>
            </a:p>
          </p:txBody>
        </p:sp>
        <p:sp>
          <p:nvSpPr>
            <p:cNvPr id="57" name="Rectangle: Rounded Corners 51">
              <a:extLst>
                <a:ext uri="{FF2B5EF4-FFF2-40B4-BE49-F238E27FC236}">
                  <a16:creationId xmlns:a16="http://schemas.microsoft.com/office/drawing/2014/main" id="{F42D6FDD-8EA6-4BB7-BDB6-266F2CD2F4F7}"/>
                </a:ext>
              </a:extLst>
            </p:cNvPr>
            <p:cNvSpPr/>
            <p:nvPr/>
          </p:nvSpPr>
          <p:spPr>
            <a:xfrm>
              <a:off x="2239387" y="1390229"/>
              <a:ext cx="316575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&lt;</a:t>
              </a:r>
              <a:endParaRPr lang="en-MY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Rectangle: Rounded Corners 52">
              <a:extLst>
                <a:ext uri="{FF2B5EF4-FFF2-40B4-BE49-F238E27FC236}">
                  <a16:creationId xmlns:a16="http://schemas.microsoft.com/office/drawing/2014/main" id="{E777C4DB-25DC-45FE-BDAF-9BAA965B705D}"/>
                </a:ext>
              </a:extLst>
            </p:cNvPr>
            <p:cNvSpPr/>
            <p:nvPr/>
          </p:nvSpPr>
          <p:spPr>
            <a:xfrm>
              <a:off x="2631924" y="1390228"/>
              <a:ext cx="316575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59" name="Rectangle: Rounded Corners 53">
              <a:extLst>
                <a:ext uri="{FF2B5EF4-FFF2-40B4-BE49-F238E27FC236}">
                  <a16:creationId xmlns:a16="http://schemas.microsoft.com/office/drawing/2014/main" id="{49E3B652-97CD-446C-9429-7DA0B0AAD650}"/>
                </a:ext>
              </a:extLst>
            </p:cNvPr>
            <p:cNvSpPr/>
            <p:nvPr/>
          </p:nvSpPr>
          <p:spPr>
            <a:xfrm>
              <a:off x="3076104" y="1386962"/>
              <a:ext cx="537358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60" name="Picture 54">
              <a:extLst>
                <a:ext uri="{FF2B5EF4-FFF2-40B4-BE49-F238E27FC236}">
                  <a16:creationId xmlns:a16="http://schemas.microsoft.com/office/drawing/2014/main" id="{A0D00F0F-4AFE-48F5-BE03-D19915B3F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34495" y="1429696"/>
              <a:ext cx="220576" cy="151189"/>
            </a:xfrm>
            <a:prstGeom prst="rect">
              <a:avLst/>
            </a:prstGeom>
          </p:spPr>
        </p:pic>
      </p:grpSp>
      <p:grpSp>
        <p:nvGrpSpPr>
          <p:cNvPr id="77" name="Group 3">
            <a:extLst>
              <a:ext uri="{FF2B5EF4-FFF2-40B4-BE49-F238E27FC236}">
                <a16:creationId xmlns:a16="http://schemas.microsoft.com/office/drawing/2014/main" id="{AB89469F-F6E3-43CE-8A5C-5297A8EE794F}"/>
              </a:ext>
            </a:extLst>
          </p:cNvPr>
          <p:cNvGrpSpPr/>
          <p:nvPr/>
        </p:nvGrpSpPr>
        <p:grpSpPr>
          <a:xfrm>
            <a:off x="121920" y="351601"/>
            <a:ext cx="11907520" cy="6360160"/>
            <a:chOff x="3484828" y="706900"/>
            <a:chExt cx="8419306" cy="5444134"/>
          </a:xfrm>
        </p:grpSpPr>
        <p:grpSp>
          <p:nvGrpSpPr>
            <p:cNvPr id="83" name="Group 4">
              <a:extLst>
                <a:ext uri="{FF2B5EF4-FFF2-40B4-BE49-F238E27FC236}">
                  <a16:creationId xmlns:a16="http://schemas.microsoft.com/office/drawing/2014/main" id="{955F878F-0D10-4F0C-AFC3-0D35FEFC0D25}"/>
                </a:ext>
              </a:extLst>
            </p:cNvPr>
            <p:cNvGrpSpPr/>
            <p:nvPr/>
          </p:nvGrpSpPr>
          <p:grpSpPr>
            <a:xfrm>
              <a:off x="3484828" y="706900"/>
              <a:ext cx="8419306" cy="5444134"/>
              <a:chOff x="3484828" y="706900"/>
              <a:chExt cx="8419306" cy="5444134"/>
            </a:xfrm>
          </p:grpSpPr>
          <p:grpSp>
            <p:nvGrpSpPr>
              <p:cNvPr id="85" name="Group 7">
                <a:extLst>
                  <a:ext uri="{FF2B5EF4-FFF2-40B4-BE49-F238E27FC236}">
                    <a16:creationId xmlns:a16="http://schemas.microsoft.com/office/drawing/2014/main" id="{7E0CEAE8-AEFE-4CE5-BF58-35129933B949}"/>
                  </a:ext>
                </a:extLst>
              </p:cNvPr>
              <p:cNvGrpSpPr/>
              <p:nvPr/>
            </p:nvGrpSpPr>
            <p:grpSpPr>
              <a:xfrm>
                <a:off x="3484829" y="706965"/>
                <a:ext cx="8419304" cy="5444069"/>
                <a:chOff x="3484829" y="706965"/>
                <a:chExt cx="8419304" cy="5444069"/>
              </a:xfrm>
            </p:grpSpPr>
            <p:sp>
              <p:nvSpPr>
                <p:cNvPr id="96" name="Rectangle: Rounded Corners 18">
                  <a:extLst>
                    <a:ext uri="{FF2B5EF4-FFF2-40B4-BE49-F238E27FC236}">
                      <a16:creationId xmlns:a16="http://schemas.microsoft.com/office/drawing/2014/main" id="{CF6F46D1-D2D5-4B51-B425-7275E50398BC}"/>
                    </a:ext>
                  </a:extLst>
                </p:cNvPr>
                <p:cNvSpPr/>
                <p:nvPr/>
              </p:nvSpPr>
              <p:spPr>
                <a:xfrm>
                  <a:off x="3488266" y="706965"/>
                  <a:ext cx="8415867" cy="5444069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alpha val="76863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pic>
              <p:nvPicPr>
                <p:cNvPr id="97" name="Picture 19">
                  <a:extLst>
                    <a:ext uri="{FF2B5EF4-FFF2-40B4-BE49-F238E27FC236}">
                      <a16:creationId xmlns:a16="http://schemas.microsoft.com/office/drawing/2014/main" id="{6BEB839D-11B1-401D-8E6E-37FA595234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t="7629" r="3442" b="22821"/>
                <a:stretch/>
              </p:blipFill>
              <p:spPr>
                <a:xfrm>
                  <a:off x="3484829" y="858667"/>
                  <a:ext cx="804399" cy="3926986"/>
                </a:xfrm>
                <a:prstGeom prst="roundRect">
                  <a:avLst/>
                </a:prstGeom>
              </p:spPr>
            </p:pic>
          </p:grpSp>
          <p:grpSp>
            <p:nvGrpSpPr>
              <p:cNvPr id="86" name="Group 8">
                <a:extLst>
                  <a:ext uri="{FF2B5EF4-FFF2-40B4-BE49-F238E27FC236}">
                    <a16:creationId xmlns:a16="http://schemas.microsoft.com/office/drawing/2014/main" id="{D7B24BA6-CD05-4408-A051-C9923D811DB2}"/>
                  </a:ext>
                </a:extLst>
              </p:cNvPr>
              <p:cNvGrpSpPr/>
              <p:nvPr/>
            </p:nvGrpSpPr>
            <p:grpSpPr>
              <a:xfrm>
                <a:off x="3484828" y="706900"/>
                <a:ext cx="8419306" cy="287153"/>
                <a:chOff x="3484828" y="706900"/>
                <a:chExt cx="8419306" cy="287153"/>
              </a:xfrm>
            </p:grpSpPr>
            <p:pic>
              <p:nvPicPr>
                <p:cNvPr id="87" name="Picture 9">
                  <a:extLst>
                    <a:ext uri="{FF2B5EF4-FFF2-40B4-BE49-F238E27FC236}">
                      <a16:creationId xmlns:a16="http://schemas.microsoft.com/office/drawing/2014/main" id="{2DF74093-5A8A-40AE-94DD-8FAE0DA299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b="94614"/>
                <a:stretch/>
              </p:blipFill>
              <p:spPr>
                <a:xfrm>
                  <a:off x="3484828" y="706900"/>
                  <a:ext cx="8419306" cy="278456"/>
                </a:xfrm>
                <a:prstGeom prst="rect">
                  <a:avLst/>
                </a:prstGeom>
              </p:spPr>
            </p:pic>
            <p:sp>
              <p:nvSpPr>
                <p:cNvPr id="88" name="Oval 10">
                  <a:extLst>
                    <a:ext uri="{FF2B5EF4-FFF2-40B4-BE49-F238E27FC236}">
                      <a16:creationId xmlns:a16="http://schemas.microsoft.com/office/drawing/2014/main" id="{E50899E0-C602-496E-BC63-6E090BD45609}"/>
                    </a:ext>
                  </a:extLst>
                </p:cNvPr>
                <p:cNvSpPr/>
                <p:nvPr/>
              </p:nvSpPr>
              <p:spPr>
                <a:xfrm>
                  <a:off x="3562350" y="796362"/>
                  <a:ext cx="99817" cy="1143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89" name="Oval 11">
                  <a:extLst>
                    <a:ext uri="{FF2B5EF4-FFF2-40B4-BE49-F238E27FC236}">
                      <a16:creationId xmlns:a16="http://schemas.microsoft.com/office/drawing/2014/main" id="{448F7A26-4E6E-45E4-A7EB-8913D30912E1}"/>
                    </a:ext>
                  </a:extLst>
                </p:cNvPr>
                <p:cNvSpPr/>
                <p:nvPr/>
              </p:nvSpPr>
              <p:spPr>
                <a:xfrm>
                  <a:off x="3707065" y="796362"/>
                  <a:ext cx="99817" cy="1143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90" name="Oval 12">
                  <a:extLst>
                    <a:ext uri="{FF2B5EF4-FFF2-40B4-BE49-F238E27FC236}">
                      <a16:creationId xmlns:a16="http://schemas.microsoft.com/office/drawing/2014/main" id="{FDF44ECD-33CC-4802-A3FF-F8EDEECBEFF4}"/>
                    </a:ext>
                  </a:extLst>
                </p:cNvPr>
                <p:cNvSpPr/>
                <p:nvPr/>
              </p:nvSpPr>
              <p:spPr>
                <a:xfrm>
                  <a:off x="3870854" y="796362"/>
                  <a:ext cx="99817" cy="1143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91" name="Rectangle: Rounded Corners 13">
                  <a:extLst>
                    <a:ext uri="{FF2B5EF4-FFF2-40B4-BE49-F238E27FC236}">
                      <a16:creationId xmlns:a16="http://schemas.microsoft.com/office/drawing/2014/main" id="{323C46B5-8DB3-4BE2-84D2-311050019224}"/>
                    </a:ext>
                  </a:extLst>
                </p:cNvPr>
                <p:cNvSpPr/>
                <p:nvPr/>
              </p:nvSpPr>
              <p:spPr>
                <a:xfrm>
                  <a:off x="4062938" y="752225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onsolas" panose="020B0609020204030204" pitchFamily="49" charset="0"/>
                    </a:rPr>
                    <a:t>&lt;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92" name="Rectangle: Rounded Corners 14">
                  <a:extLst>
                    <a:ext uri="{FF2B5EF4-FFF2-40B4-BE49-F238E27FC236}">
                      <a16:creationId xmlns:a16="http://schemas.microsoft.com/office/drawing/2014/main" id="{D59BF84D-BA7D-4271-BF55-72F074802928}"/>
                    </a:ext>
                  </a:extLst>
                </p:cNvPr>
                <p:cNvSpPr/>
                <p:nvPr/>
              </p:nvSpPr>
              <p:spPr>
                <a:xfrm>
                  <a:off x="4340485" y="752224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200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&gt;</a:t>
                  </a:r>
                </a:p>
              </p:txBody>
            </p:sp>
            <p:sp>
              <p:nvSpPr>
                <p:cNvPr id="93" name="Rectangle: Rounded Corners 15">
                  <a:extLst>
                    <a:ext uri="{FF2B5EF4-FFF2-40B4-BE49-F238E27FC236}">
                      <a16:creationId xmlns:a16="http://schemas.microsoft.com/office/drawing/2014/main" id="{98C167C8-6FC9-43FD-80DC-E47DB89593F4}"/>
                    </a:ext>
                  </a:extLst>
                </p:cNvPr>
                <p:cNvSpPr/>
                <p:nvPr/>
              </p:nvSpPr>
              <p:spPr>
                <a:xfrm>
                  <a:off x="4654546" y="749428"/>
                  <a:ext cx="379943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sz="12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pic>
              <p:nvPicPr>
                <p:cNvPr id="94" name="Picture 16">
                  <a:extLst>
                    <a:ext uri="{FF2B5EF4-FFF2-40B4-BE49-F238E27FC236}">
                      <a16:creationId xmlns:a16="http://schemas.microsoft.com/office/drawing/2014/main" id="{652F0EBD-39E2-4AD6-9005-598CF4C6FF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76132" y="786007"/>
                  <a:ext cx="155960" cy="129414"/>
                </a:xfrm>
                <a:prstGeom prst="rect">
                  <a:avLst/>
                </a:prstGeom>
              </p:spPr>
            </p:pic>
            <p:sp>
              <p:nvSpPr>
                <p:cNvPr id="95" name="TextBox 17">
                  <a:extLst>
                    <a:ext uri="{FF2B5EF4-FFF2-40B4-BE49-F238E27FC236}">
                      <a16:creationId xmlns:a16="http://schemas.microsoft.com/office/drawing/2014/main" id="{8DB0EF0D-A56B-442F-B03B-FC90C43BBACD}"/>
                    </a:ext>
                  </a:extLst>
                </p:cNvPr>
                <p:cNvSpPr txBox="1"/>
                <p:nvPr/>
              </p:nvSpPr>
              <p:spPr>
                <a:xfrm>
                  <a:off x="7296738" y="730604"/>
                  <a:ext cx="573736" cy="2634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400" dirty="0">
                      <a:solidFill>
                        <a:schemeClr val="bg1">
                          <a:lumMod val="6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Content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84" name="TextBox 5">
              <a:extLst>
                <a:ext uri="{FF2B5EF4-FFF2-40B4-BE49-F238E27FC236}">
                  <a16:creationId xmlns:a16="http://schemas.microsoft.com/office/drawing/2014/main" id="{90A891A5-1C47-4537-B11E-5B8ACAE5AAA9}"/>
                </a:ext>
              </a:extLst>
            </p:cNvPr>
            <p:cNvSpPr txBox="1"/>
            <p:nvPr/>
          </p:nvSpPr>
          <p:spPr>
            <a:xfrm>
              <a:off x="6906024" y="1053083"/>
              <a:ext cx="1657281" cy="711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4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en-MY" sz="4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8" name="Hộp Văn bản 97">
            <a:extLst>
              <a:ext uri="{FF2B5EF4-FFF2-40B4-BE49-F238E27FC236}">
                <a16:creationId xmlns:a16="http://schemas.microsoft.com/office/drawing/2014/main" id="{D9BFB521-44C7-4A25-857B-860E6F81397B}"/>
              </a:ext>
            </a:extLst>
          </p:cNvPr>
          <p:cNvSpPr txBox="1"/>
          <p:nvPr/>
        </p:nvSpPr>
        <p:spPr>
          <a:xfrm>
            <a:off x="1528958" y="1552899"/>
            <a:ext cx="2751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896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174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Times New Roman</vt:lpstr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Công</dc:creator>
  <cp:lastModifiedBy>Minh Le Nguyen</cp:lastModifiedBy>
  <cp:revision>30</cp:revision>
  <dcterms:created xsi:type="dcterms:W3CDTF">2021-08-26T07:34:16Z</dcterms:created>
  <dcterms:modified xsi:type="dcterms:W3CDTF">2023-03-19T09:01:06Z</dcterms:modified>
</cp:coreProperties>
</file>