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756"/>
    <a:srgbClr val="00923B"/>
    <a:srgbClr val="213489"/>
    <a:srgbClr val="2D48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84" autoAdjust="0"/>
  </p:normalViewPr>
  <p:slideViewPr>
    <p:cSldViewPr snapToGrid="0" showGuides="1">
      <p:cViewPr varScale="1">
        <p:scale>
          <a:sx n="104" d="100"/>
          <a:sy n="104" d="100"/>
        </p:scale>
        <p:origin x="7152" y="1746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E29A70-6BE8-443E-827E-6A315353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AA8209-339E-44BD-8558-6EDD9C40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F7DC60-30E9-4FAC-A5C1-1A347023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DF82CE-DE9B-4DCA-8674-411815A0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3F193A-417C-49F5-93F3-65643560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4598B2-3292-4B17-8571-1F5F8049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AC61367-6C52-4E3E-A29F-44245BCF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B4E2C73-461A-4449-A687-CD1D0B4B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17B86B-85AF-4A8D-9615-40F6B16F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358F782-0F4C-4762-9DBC-745F0E78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FF4DE35-FAA6-4749-B985-F04B545F2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DC153C2-3330-4351-8F68-8575B7E7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90DE79-B20C-4D60-AD41-B6437E06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5E0CA4-D168-43B7-B60F-7315ECA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210808-ADE1-4689-A161-5CE3B2A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9081A8-7781-4EDF-983D-6CE449FE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86DEEB-799F-4CC8-A564-C899FA9E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EC8952-DCA0-4E8A-A779-203FED6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C1BC231-31C9-45DC-A0C0-0E24910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1BF491F-B4EB-4EF7-9C32-5FF32096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A7C65B-86B3-4B7B-8383-CB037AD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E40F6E8-7A53-4601-ADBB-E874577C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17B4EED-615D-4BF3-BD2C-85E13DA3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3C12E8-B111-48E0-9530-7A0A8921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7BC251-CFB6-49B5-B7D5-43597CA2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3E49A7-6DFB-4531-B43F-2B6C4BA9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C2905B-8715-41D7-9DC9-8DBEE928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A0B17E-4898-4D98-8212-3B7690CD7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B7344FE-66F8-422E-A2F1-0A64E761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76824D5-5165-470C-8D3D-68A338BB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9230BD0-A96D-4ADC-A36F-23D2E7D4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39F392-90E0-45B0-B1CF-63CF4182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966BC2-4D76-4573-9FE3-47238E82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1C2021-B5C7-4EB7-9270-015925E14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8DD09B5-3414-4816-8088-A9A3E6B62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7B2A967-1859-4601-9338-8AE16D6D2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71E0372-DEDC-4BF7-914B-A9611404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44393B8-9041-4FF5-A6BC-BA2CB94E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B67E590-5C7C-4B31-8959-0D86414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260A23-A0C0-4827-864C-1F43D46E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C51F998-9EEE-4B71-8342-493E1A48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BEEFCDA-63D1-4332-9413-300968EF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CA41D3-823B-43E7-A5AA-E89AF4D6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EB9166A-BA00-477D-B2CC-1A9252C3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3FD463C-E552-411D-BAD2-BE449C32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2FFD2F-C52C-47D3-A7B4-1EDEA06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AC854B-9E58-40A0-9562-01C4E7D3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85DBC8-9764-4C80-80F1-D849A91A7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4D76005-1F8B-4414-B659-E1628C65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5EA0D4-DF13-422C-9892-DAB3402E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AEA4A9-921B-46A8-AECA-6CCF727E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7B40B5E-EFFF-4B50-97F4-A406D80F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B504BA-82E8-418D-BF5E-FD5FEE5E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1DC4345-567F-427F-997D-65C87158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CC94C5A-AFBA-4ADF-8812-DA011078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E90BAB-6C8F-4328-ADC0-4482A7B8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6084D90-D696-43B0-83CC-AD52A316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678FFE8-8A60-4689-AF41-70031DD4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1DF3D1A-ED2E-4D40-8A09-25221D0B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4654CAD-FC1E-4B75-B98F-73E4CABDD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FD04AC-347D-4B19-B760-0309225F0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530E-4124-4F6A-A2D3-92E00E5EC53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E350B5-A387-4BD5-8175-74F81D89F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E244DD-D403-41AA-833E-EFA49109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A7909-397D-4891-A3C0-2FFEF996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9.png"/><Relationship Id="rId3" Type="http://schemas.microsoft.com/office/2007/relationships/hdphoto" Target="../media/hdphoto3.wdp"/><Relationship Id="rId21" Type="http://schemas.microsoft.com/office/2007/relationships/hdphoto" Target="../media/hdphoto10.wdp"/><Relationship Id="rId7" Type="http://schemas.microsoft.com/office/2007/relationships/hdphoto" Target="../media/hdphoto5.wdp"/><Relationship Id="rId12" Type="http://schemas.openxmlformats.org/officeDocument/2006/relationships/image" Target="../media/image2.png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microsoft.com/office/2007/relationships/hdphoto" Target="../media/hdphoto4.wdp"/><Relationship Id="rId15" Type="http://schemas.microsoft.com/office/2007/relationships/hdphoto" Target="../media/hdphoto7.wdp"/><Relationship Id="rId10" Type="http://schemas.openxmlformats.org/officeDocument/2006/relationships/image" Target="../media/image1.png"/><Relationship Id="rId19" Type="http://schemas.microsoft.com/office/2007/relationships/hdphoto" Target="../media/hdphoto9.wdp"/><Relationship Id="rId4" Type="http://schemas.openxmlformats.org/officeDocument/2006/relationships/image" Target="../media/image4.png"/><Relationship Id="rId9" Type="http://schemas.microsoft.com/office/2007/relationships/hdphoto" Target="../media/hdphoto6.wdp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7.png"/><Relationship Id="rId17" Type="http://schemas.microsoft.com/office/2007/relationships/hdphoto" Target="../media/hdphoto9.wdp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microsoft.com/office/2007/relationships/hdphoto" Target="../media/hdphoto4.wdp"/><Relationship Id="rId15" Type="http://schemas.microsoft.com/office/2007/relationships/hdphoto" Target="../media/hdphoto8.wdp"/><Relationship Id="rId10" Type="http://schemas.openxmlformats.org/officeDocument/2006/relationships/image" Target="../media/image1.png"/><Relationship Id="rId19" Type="http://schemas.microsoft.com/office/2007/relationships/hdphoto" Target="../media/hdphoto10.wdp"/><Relationship Id="rId4" Type="http://schemas.openxmlformats.org/officeDocument/2006/relationships/image" Target="../media/image4.png"/><Relationship Id="rId9" Type="http://schemas.microsoft.com/office/2007/relationships/hdphoto" Target="../media/hdphoto6.wdp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9C754E6-5083-409B-B4DE-CEA8048EB245}"/>
              </a:ext>
            </a:extLst>
          </p:cNvPr>
          <p:cNvSpPr/>
          <p:nvPr/>
        </p:nvSpPr>
        <p:spPr>
          <a:xfrm>
            <a:off x="5467350" y="6477000"/>
            <a:ext cx="1473200" cy="1435100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BA0B0D2-B3D4-44F7-8649-C06A23196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11111" r="25912" b="12223"/>
          <a:stretch/>
        </p:blipFill>
        <p:spPr>
          <a:xfrm>
            <a:off x="5486400" y="1470637"/>
            <a:ext cx="1327150" cy="1208091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49030F0-9BB6-48C1-A1CB-D609495A6383}"/>
              </a:ext>
            </a:extLst>
          </p:cNvPr>
          <p:cNvSpPr txBox="1"/>
          <p:nvPr/>
        </p:nvSpPr>
        <p:spPr>
          <a:xfrm>
            <a:off x="4591050" y="3968258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19142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8845D533-67B6-4A34-8845-46D4589992C8}"/>
              </a:ext>
            </a:extLst>
          </p:cNvPr>
          <p:cNvSpPr/>
          <p:nvPr/>
        </p:nvSpPr>
        <p:spPr>
          <a:xfrm>
            <a:off x="0" y="0"/>
            <a:ext cx="6203950" cy="6858000"/>
          </a:xfrm>
          <a:prstGeom prst="rect">
            <a:avLst/>
          </a:prstGeom>
          <a:solidFill>
            <a:srgbClr val="009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D467DFB6-616A-4C74-B995-C6FC1AF96DAE}"/>
              </a:ext>
            </a:extLst>
          </p:cNvPr>
          <p:cNvSpPr/>
          <p:nvPr/>
        </p:nvSpPr>
        <p:spPr>
          <a:xfrm rot="5400000">
            <a:off x="8342150" y="4231850"/>
            <a:ext cx="4635081" cy="4828659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E18CA799-C05E-4F01-9829-E9D64C550777}"/>
              </a:ext>
            </a:extLst>
          </p:cNvPr>
          <p:cNvCxnSpPr>
            <a:cxnSpLocks/>
          </p:cNvCxnSpPr>
          <p:nvPr/>
        </p:nvCxnSpPr>
        <p:spPr>
          <a:xfrm flipH="1" flipV="1">
            <a:off x="9124233" y="4466904"/>
            <a:ext cx="2994024" cy="27874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D3BA6919-E7F7-404E-A15C-B55F464D6A58}"/>
              </a:ext>
            </a:extLst>
          </p:cNvPr>
          <p:cNvSpPr txBox="1"/>
          <p:nvPr/>
        </p:nvSpPr>
        <p:spPr>
          <a:xfrm>
            <a:off x="6974892" y="264131"/>
            <a:ext cx="482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Subject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89B5BE2-2E6A-47CA-B70A-594FA515F10D}"/>
              </a:ext>
            </a:extLst>
          </p:cNvPr>
          <p:cNvSpPr/>
          <p:nvPr/>
        </p:nvSpPr>
        <p:spPr>
          <a:xfrm rot="10122328">
            <a:off x="-65602" y="-2873364"/>
            <a:ext cx="4635081" cy="4828659"/>
          </a:xfrm>
          <a:prstGeom prst="ellipse">
            <a:avLst/>
          </a:prstGeom>
          <a:gradFill>
            <a:gsLst>
              <a:gs pos="23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786514D6-7787-4A9A-97BA-AE43241877A2}"/>
              </a:ext>
            </a:extLst>
          </p:cNvPr>
          <p:cNvCxnSpPr>
            <a:cxnSpLocks/>
          </p:cNvCxnSpPr>
          <p:nvPr/>
        </p:nvCxnSpPr>
        <p:spPr>
          <a:xfrm>
            <a:off x="388449" y="0"/>
            <a:ext cx="4135574" cy="1141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81F1B836-B85C-4629-A21E-62B122A4747F}"/>
              </a:ext>
            </a:extLst>
          </p:cNvPr>
          <p:cNvSpPr txBox="1"/>
          <p:nvPr/>
        </p:nvSpPr>
        <p:spPr>
          <a:xfrm>
            <a:off x="388449" y="2438625"/>
            <a:ext cx="446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9" name="Hình tự do: Hình 8">
            <a:extLst>
              <a:ext uri="{FF2B5EF4-FFF2-40B4-BE49-F238E27FC236}">
                <a16:creationId xmlns:a16="http://schemas.microsoft.com/office/drawing/2014/main" id="{589D4A8A-7BDA-4A10-84D8-D092D61B3578}"/>
              </a:ext>
            </a:extLst>
          </p:cNvPr>
          <p:cNvSpPr/>
          <p:nvPr/>
        </p:nvSpPr>
        <p:spPr>
          <a:xfrm rot="11486395">
            <a:off x="6113104" y="10115031"/>
            <a:ext cx="6022258" cy="6832904"/>
          </a:xfrm>
          <a:custGeom>
            <a:avLst/>
            <a:gdLst>
              <a:gd name="connsiteX0" fmla="*/ 3414159 w 6022258"/>
              <a:gd name="connsiteY0" fmla="*/ 1428081 h 7216952"/>
              <a:gd name="connsiteX1" fmla="*/ 3617977 w 6022258"/>
              <a:gd name="connsiteY1" fmla="*/ 1458132 h 7216952"/>
              <a:gd name="connsiteX2" fmla="*/ 6022258 w 6022258"/>
              <a:gd name="connsiteY2" fmla="*/ 4307992 h 7216952"/>
              <a:gd name="connsiteX3" fmla="*/ 3011129 w 6022258"/>
              <a:gd name="connsiteY3" fmla="*/ 7216952 h 7216952"/>
              <a:gd name="connsiteX4" fmla="*/ 0 w 6022258"/>
              <a:gd name="connsiteY4" fmla="*/ 4307992 h 7216952"/>
              <a:gd name="connsiteX5" fmla="*/ 1575846 w 6022258"/>
              <a:gd name="connsiteY5" fmla="*/ 1750128 h 7216952"/>
              <a:gd name="connsiteX6" fmla="*/ 1592003 w 6022258"/>
              <a:gd name="connsiteY6" fmla="*/ 1742609 h 7216952"/>
              <a:gd name="connsiteX7" fmla="*/ 1618433 w 6022258"/>
              <a:gd name="connsiteY7" fmla="*/ 1770028 h 7216952"/>
              <a:gd name="connsiteX8" fmla="*/ 2396055 w 6022258"/>
              <a:gd name="connsiteY8" fmla="*/ 2073716 h 7216952"/>
              <a:gd name="connsiteX9" fmla="*/ 3409357 w 6022258"/>
              <a:gd name="connsiteY9" fmla="*/ 1440450 h 7216952"/>
              <a:gd name="connsiteX10" fmla="*/ 2396055 w 6022258"/>
              <a:gd name="connsiteY10" fmla="*/ 0 h 7216952"/>
              <a:gd name="connsiteX11" fmla="*/ 3495779 w 6022258"/>
              <a:gd name="connsiteY11" fmla="*/ 1036858 h 7216952"/>
              <a:gd name="connsiteX12" fmla="*/ 3446338 w 6022258"/>
              <a:gd name="connsiteY12" fmla="*/ 1345188 h 7216952"/>
              <a:gd name="connsiteX13" fmla="*/ 3414159 w 6022258"/>
              <a:gd name="connsiteY13" fmla="*/ 1428081 h 7216952"/>
              <a:gd name="connsiteX14" fmla="*/ 3318999 w 6022258"/>
              <a:gd name="connsiteY14" fmla="*/ 1414051 h 7216952"/>
              <a:gd name="connsiteX15" fmla="*/ 3011129 w 6022258"/>
              <a:gd name="connsiteY15" fmla="*/ 1399032 h 7216952"/>
              <a:gd name="connsiteX16" fmla="*/ 1839062 w 6022258"/>
              <a:gd name="connsiteY16" fmla="*/ 1627633 h 7216952"/>
              <a:gd name="connsiteX17" fmla="*/ 1592003 w 6022258"/>
              <a:gd name="connsiteY17" fmla="*/ 1742609 h 7216952"/>
              <a:gd name="connsiteX18" fmla="*/ 1547455 w 6022258"/>
              <a:gd name="connsiteY18" fmla="*/ 1696396 h 7216952"/>
              <a:gd name="connsiteX19" fmla="*/ 1296331 w 6022258"/>
              <a:gd name="connsiteY19" fmla="*/ 1036858 h 7216952"/>
              <a:gd name="connsiteX20" fmla="*/ 2396055 w 6022258"/>
              <a:gd name="connsiteY20" fmla="*/ 0 h 721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22258" h="7216952">
                <a:moveTo>
                  <a:pt x="3414159" y="1428081"/>
                </a:moveTo>
                <a:lnTo>
                  <a:pt x="3617977" y="1458132"/>
                </a:lnTo>
                <a:cubicBezTo>
                  <a:pt x="4990098" y="1729382"/>
                  <a:pt x="6022258" y="2902240"/>
                  <a:pt x="6022258" y="4307992"/>
                </a:cubicBezTo>
                <a:cubicBezTo>
                  <a:pt x="6022258" y="5914566"/>
                  <a:pt x="4674130" y="7216952"/>
                  <a:pt x="3011129" y="7216952"/>
                </a:cubicBezTo>
                <a:cubicBezTo>
                  <a:pt x="1348128" y="7216952"/>
                  <a:pt x="0" y="5914566"/>
                  <a:pt x="0" y="4307992"/>
                </a:cubicBezTo>
                <a:cubicBezTo>
                  <a:pt x="0" y="3203473"/>
                  <a:pt x="637201" y="2242729"/>
                  <a:pt x="1575846" y="1750128"/>
                </a:cubicBezTo>
                <a:lnTo>
                  <a:pt x="1592003" y="1742609"/>
                </a:lnTo>
                <a:lnTo>
                  <a:pt x="1618433" y="1770028"/>
                </a:lnTo>
                <a:cubicBezTo>
                  <a:pt x="1817444" y="1957662"/>
                  <a:pt x="2092375" y="2073716"/>
                  <a:pt x="2396055" y="2073716"/>
                </a:cubicBezTo>
                <a:cubicBezTo>
                  <a:pt x="2851576" y="2073716"/>
                  <a:pt x="3242410" y="1812594"/>
                  <a:pt x="3409357" y="1440450"/>
                </a:cubicBezTo>
                <a:close/>
                <a:moveTo>
                  <a:pt x="2396055" y="0"/>
                </a:moveTo>
                <a:cubicBezTo>
                  <a:pt x="3003416" y="0"/>
                  <a:pt x="3495779" y="464217"/>
                  <a:pt x="3495779" y="1036858"/>
                </a:cubicBezTo>
                <a:cubicBezTo>
                  <a:pt x="3495779" y="1144228"/>
                  <a:pt x="3478469" y="1247787"/>
                  <a:pt x="3446338" y="1345188"/>
                </a:cubicBezTo>
                <a:lnTo>
                  <a:pt x="3414159" y="1428081"/>
                </a:lnTo>
                <a:lnTo>
                  <a:pt x="3318999" y="1414051"/>
                </a:lnTo>
                <a:cubicBezTo>
                  <a:pt x="3217774" y="1404120"/>
                  <a:pt x="3115067" y="1399032"/>
                  <a:pt x="3011129" y="1399032"/>
                </a:cubicBezTo>
                <a:cubicBezTo>
                  <a:pt x="2595379" y="1399032"/>
                  <a:pt x="2199308" y="1480431"/>
                  <a:pt x="1839062" y="1627633"/>
                </a:cubicBezTo>
                <a:lnTo>
                  <a:pt x="1592003" y="1742609"/>
                </a:lnTo>
                <a:lnTo>
                  <a:pt x="1547455" y="1696396"/>
                </a:lnTo>
                <a:cubicBezTo>
                  <a:pt x="1390573" y="1517166"/>
                  <a:pt x="1296331" y="1287389"/>
                  <a:pt x="1296331" y="1036858"/>
                </a:cubicBezTo>
                <a:cubicBezTo>
                  <a:pt x="1296331" y="464217"/>
                  <a:pt x="1788694" y="0"/>
                  <a:pt x="2396055" y="0"/>
                </a:cubicBezTo>
                <a:close/>
              </a:path>
            </a:pathLst>
          </a:cu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7636A085-B2F4-4157-8AC3-E0C69A1725FF}"/>
              </a:ext>
            </a:extLst>
          </p:cNvPr>
          <p:cNvSpPr/>
          <p:nvPr/>
        </p:nvSpPr>
        <p:spPr>
          <a:xfrm>
            <a:off x="6379598" y="-2918614"/>
            <a:ext cx="1548385" cy="1536192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B6B2EF81-72D2-428D-9FA6-BC063A79689B}"/>
              </a:ext>
            </a:extLst>
          </p:cNvPr>
          <p:cNvSpPr/>
          <p:nvPr/>
        </p:nvSpPr>
        <p:spPr>
          <a:xfrm>
            <a:off x="15773639" y="-1516651"/>
            <a:ext cx="6778753" cy="6596744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968722D-65A0-41DD-A3B8-08D304C0B04A}"/>
              </a:ext>
            </a:extLst>
          </p:cNvPr>
          <p:cNvSpPr txBox="1"/>
          <p:nvPr/>
        </p:nvSpPr>
        <p:spPr>
          <a:xfrm>
            <a:off x="-6982688" y="1164090"/>
            <a:ext cx="433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83F160-4929-4893-B397-F63B80A138DF}"/>
              </a:ext>
            </a:extLst>
          </p:cNvPr>
          <p:cNvSpPr txBox="1"/>
          <p:nvPr/>
        </p:nvSpPr>
        <p:spPr>
          <a:xfrm>
            <a:off x="-11928451" y="2193683"/>
            <a:ext cx="508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167C027F-DC97-493A-8476-35AE98ECB1A6}"/>
              </a:ext>
            </a:extLst>
          </p:cNvPr>
          <p:cNvGrpSpPr/>
          <p:nvPr/>
        </p:nvGrpSpPr>
        <p:grpSpPr>
          <a:xfrm>
            <a:off x="-11753717" y="3618547"/>
            <a:ext cx="2100156" cy="2075363"/>
            <a:chOff x="2753758" y="2021021"/>
            <a:chExt cx="1624151" cy="1590610"/>
          </a:xfrm>
        </p:grpSpPr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98F08189-A1A9-4687-BC3D-D4451F9786D2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18006201-B96A-4AE6-A49B-8BFC370C87FA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33" r="-1303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71077461-B188-4E40-8B0A-354257C86C95}"/>
              </a:ext>
            </a:extLst>
          </p:cNvPr>
          <p:cNvGrpSpPr/>
          <p:nvPr/>
        </p:nvGrpSpPr>
        <p:grpSpPr>
          <a:xfrm>
            <a:off x="-7623758" y="3549018"/>
            <a:ext cx="2100156" cy="2075363"/>
            <a:chOff x="2753758" y="2021021"/>
            <a:chExt cx="1624151" cy="1590610"/>
          </a:xfrm>
        </p:grpSpPr>
        <p:sp>
          <p:nvSpPr>
            <p:cNvPr id="19" name="Hình Bầu dục 18">
              <a:extLst>
                <a:ext uri="{FF2B5EF4-FFF2-40B4-BE49-F238E27FC236}">
                  <a16:creationId xmlns:a16="http://schemas.microsoft.com/office/drawing/2014/main" id="{8DFF07F8-0CD0-454D-97B8-99EAFE8617AE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F59FD6D1-7A63-46C6-BB8D-3B2C7E27C54F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3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8845D533-67B6-4A34-8845-46D4589992C8}"/>
              </a:ext>
            </a:extLst>
          </p:cNvPr>
          <p:cNvSpPr/>
          <p:nvPr/>
        </p:nvSpPr>
        <p:spPr>
          <a:xfrm>
            <a:off x="-107950" y="-8160468"/>
            <a:ext cx="6203950" cy="6858000"/>
          </a:xfrm>
          <a:prstGeom prst="rect">
            <a:avLst/>
          </a:prstGeom>
          <a:solidFill>
            <a:srgbClr val="009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D467DFB6-616A-4C74-B995-C6FC1AF96DAE}"/>
              </a:ext>
            </a:extLst>
          </p:cNvPr>
          <p:cNvSpPr/>
          <p:nvPr/>
        </p:nvSpPr>
        <p:spPr>
          <a:xfrm rot="11071923">
            <a:off x="8303704" y="-11367255"/>
            <a:ext cx="4635081" cy="4828659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E18CA799-C05E-4F01-9829-E9D64C550777}"/>
              </a:ext>
            </a:extLst>
          </p:cNvPr>
          <p:cNvCxnSpPr>
            <a:cxnSpLocks/>
          </p:cNvCxnSpPr>
          <p:nvPr/>
        </p:nvCxnSpPr>
        <p:spPr>
          <a:xfrm flipH="1" flipV="1">
            <a:off x="9124233" y="-6363021"/>
            <a:ext cx="2994024" cy="27874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D3BA6919-E7F7-404E-A15C-B55F464D6A58}"/>
              </a:ext>
            </a:extLst>
          </p:cNvPr>
          <p:cNvSpPr txBox="1"/>
          <p:nvPr/>
        </p:nvSpPr>
        <p:spPr>
          <a:xfrm>
            <a:off x="7194553" y="-13737619"/>
            <a:ext cx="482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  <a:p>
            <a:pPr algn="r"/>
            <a:r>
              <a:rPr lang="en-US" sz="54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(Chủ đề)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89B5BE2-2E6A-47CA-B70A-594FA515F10D}"/>
              </a:ext>
            </a:extLst>
          </p:cNvPr>
          <p:cNvSpPr/>
          <p:nvPr/>
        </p:nvSpPr>
        <p:spPr>
          <a:xfrm rot="10122328">
            <a:off x="-234074" y="-15495076"/>
            <a:ext cx="4635081" cy="4828659"/>
          </a:xfrm>
          <a:prstGeom prst="ellipse">
            <a:avLst/>
          </a:prstGeom>
          <a:gradFill>
            <a:gsLst>
              <a:gs pos="23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786514D6-7787-4A9A-97BA-AE43241877A2}"/>
              </a:ext>
            </a:extLst>
          </p:cNvPr>
          <p:cNvCxnSpPr>
            <a:cxnSpLocks/>
          </p:cNvCxnSpPr>
          <p:nvPr/>
        </p:nvCxnSpPr>
        <p:spPr>
          <a:xfrm>
            <a:off x="388449" y="-10829925"/>
            <a:ext cx="4135574" cy="1141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81F1B836-B85C-4629-A21E-62B122A4747F}"/>
              </a:ext>
            </a:extLst>
          </p:cNvPr>
          <p:cNvSpPr txBox="1"/>
          <p:nvPr/>
        </p:nvSpPr>
        <p:spPr>
          <a:xfrm>
            <a:off x="388449" y="-8391300"/>
            <a:ext cx="446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  <p:sp>
        <p:nvSpPr>
          <p:cNvPr id="12" name="Hình tự do: Hình 11">
            <a:extLst>
              <a:ext uri="{FF2B5EF4-FFF2-40B4-BE49-F238E27FC236}">
                <a16:creationId xmlns:a16="http://schemas.microsoft.com/office/drawing/2014/main" id="{246D61F8-AA9F-4A4D-AD83-E729F53FBB66}"/>
              </a:ext>
            </a:extLst>
          </p:cNvPr>
          <p:cNvSpPr/>
          <p:nvPr/>
        </p:nvSpPr>
        <p:spPr>
          <a:xfrm>
            <a:off x="6095999" y="3593592"/>
            <a:ext cx="6022258" cy="6832904"/>
          </a:xfrm>
          <a:custGeom>
            <a:avLst/>
            <a:gdLst>
              <a:gd name="connsiteX0" fmla="*/ 3414159 w 6022258"/>
              <a:gd name="connsiteY0" fmla="*/ 1428081 h 7216952"/>
              <a:gd name="connsiteX1" fmla="*/ 3617977 w 6022258"/>
              <a:gd name="connsiteY1" fmla="*/ 1458132 h 7216952"/>
              <a:gd name="connsiteX2" fmla="*/ 6022258 w 6022258"/>
              <a:gd name="connsiteY2" fmla="*/ 4307992 h 7216952"/>
              <a:gd name="connsiteX3" fmla="*/ 3011129 w 6022258"/>
              <a:gd name="connsiteY3" fmla="*/ 7216952 h 7216952"/>
              <a:gd name="connsiteX4" fmla="*/ 0 w 6022258"/>
              <a:gd name="connsiteY4" fmla="*/ 4307992 h 7216952"/>
              <a:gd name="connsiteX5" fmla="*/ 1575846 w 6022258"/>
              <a:gd name="connsiteY5" fmla="*/ 1750128 h 7216952"/>
              <a:gd name="connsiteX6" fmla="*/ 1592003 w 6022258"/>
              <a:gd name="connsiteY6" fmla="*/ 1742609 h 7216952"/>
              <a:gd name="connsiteX7" fmla="*/ 1618433 w 6022258"/>
              <a:gd name="connsiteY7" fmla="*/ 1770028 h 7216952"/>
              <a:gd name="connsiteX8" fmla="*/ 2396055 w 6022258"/>
              <a:gd name="connsiteY8" fmla="*/ 2073716 h 7216952"/>
              <a:gd name="connsiteX9" fmla="*/ 3409357 w 6022258"/>
              <a:gd name="connsiteY9" fmla="*/ 1440450 h 7216952"/>
              <a:gd name="connsiteX10" fmla="*/ 2396055 w 6022258"/>
              <a:gd name="connsiteY10" fmla="*/ 0 h 7216952"/>
              <a:gd name="connsiteX11" fmla="*/ 3495779 w 6022258"/>
              <a:gd name="connsiteY11" fmla="*/ 1036858 h 7216952"/>
              <a:gd name="connsiteX12" fmla="*/ 3446338 w 6022258"/>
              <a:gd name="connsiteY12" fmla="*/ 1345188 h 7216952"/>
              <a:gd name="connsiteX13" fmla="*/ 3414159 w 6022258"/>
              <a:gd name="connsiteY13" fmla="*/ 1428081 h 7216952"/>
              <a:gd name="connsiteX14" fmla="*/ 3318999 w 6022258"/>
              <a:gd name="connsiteY14" fmla="*/ 1414051 h 7216952"/>
              <a:gd name="connsiteX15" fmla="*/ 3011129 w 6022258"/>
              <a:gd name="connsiteY15" fmla="*/ 1399032 h 7216952"/>
              <a:gd name="connsiteX16" fmla="*/ 1839062 w 6022258"/>
              <a:gd name="connsiteY16" fmla="*/ 1627633 h 7216952"/>
              <a:gd name="connsiteX17" fmla="*/ 1592003 w 6022258"/>
              <a:gd name="connsiteY17" fmla="*/ 1742609 h 7216952"/>
              <a:gd name="connsiteX18" fmla="*/ 1547455 w 6022258"/>
              <a:gd name="connsiteY18" fmla="*/ 1696396 h 7216952"/>
              <a:gd name="connsiteX19" fmla="*/ 1296331 w 6022258"/>
              <a:gd name="connsiteY19" fmla="*/ 1036858 h 7216952"/>
              <a:gd name="connsiteX20" fmla="*/ 2396055 w 6022258"/>
              <a:gd name="connsiteY20" fmla="*/ 0 h 721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22258" h="7216952">
                <a:moveTo>
                  <a:pt x="3414159" y="1428081"/>
                </a:moveTo>
                <a:lnTo>
                  <a:pt x="3617977" y="1458132"/>
                </a:lnTo>
                <a:cubicBezTo>
                  <a:pt x="4990098" y="1729382"/>
                  <a:pt x="6022258" y="2902240"/>
                  <a:pt x="6022258" y="4307992"/>
                </a:cubicBezTo>
                <a:cubicBezTo>
                  <a:pt x="6022258" y="5914566"/>
                  <a:pt x="4674130" y="7216952"/>
                  <a:pt x="3011129" y="7216952"/>
                </a:cubicBezTo>
                <a:cubicBezTo>
                  <a:pt x="1348128" y="7216952"/>
                  <a:pt x="0" y="5914566"/>
                  <a:pt x="0" y="4307992"/>
                </a:cubicBezTo>
                <a:cubicBezTo>
                  <a:pt x="0" y="3203473"/>
                  <a:pt x="637201" y="2242729"/>
                  <a:pt x="1575846" y="1750128"/>
                </a:cubicBezTo>
                <a:lnTo>
                  <a:pt x="1592003" y="1742609"/>
                </a:lnTo>
                <a:lnTo>
                  <a:pt x="1618433" y="1770028"/>
                </a:lnTo>
                <a:cubicBezTo>
                  <a:pt x="1817444" y="1957662"/>
                  <a:pt x="2092375" y="2073716"/>
                  <a:pt x="2396055" y="2073716"/>
                </a:cubicBezTo>
                <a:cubicBezTo>
                  <a:pt x="2851576" y="2073716"/>
                  <a:pt x="3242410" y="1812594"/>
                  <a:pt x="3409357" y="1440450"/>
                </a:cubicBezTo>
                <a:close/>
                <a:moveTo>
                  <a:pt x="2396055" y="0"/>
                </a:moveTo>
                <a:cubicBezTo>
                  <a:pt x="3003416" y="0"/>
                  <a:pt x="3495779" y="464217"/>
                  <a:pt x="3495779" y="1036858"/>
                </a:cubicBezTo>
                <a:cubicBezTo>
                  <a:pt x="3495779" y="1144228"/>
                  <a:pt x="3478469" y="1247787"/>
                  <a:pt x="3446338" y="1345188"/>
                </a:cubicBezTo>
                <a:lnTo>
                  <a:pt x="3414159" y="1428081"/>
                </a:lnTo>
                <a:lnTo>
                  <a:pt x="3318999" y="1414051"/>
                </a:lnTo>
                <a:cubicBezTo>
                  <a:pt x="3217774" y="1404120"/>
                  <a:pt x="3115067" y="1399032"/>
                  <a:pt x="3011129" y="1399032"/>
                </a:cubicBezTo>
                <a:cubicBezTo>
                  <a:pt x="2595379" y="1399032"/>
                  <a:pt x="2199308" y="1480431"/>
                  <a:pt x="1839062" y="1627633"/>
                </a:cubicBezTo>
                <a:lnTo>
                  <a:pt x="1592003" y="1742609"/>
                </a:lnTo>
                <a:lnTo>
                  <a:pt x="1547455" y="1696396"/>
                </a:lnTo>
                <a:cubicBezTo>
                  <a:pt x="1390573" y="1517166"/>
                  <a:pt x="1296331" y="1287389"/>
                  <a:pt x="1296331" y="1036858"/>
                </a:cubicBezTo>
                <a:cubicBezTo>
                  <a:pt x="1296331" y="464217"/>
                  <a:pt x="1788694" y="0"/>
                  <a:pt x="2396055" y="0"/>
                </a:cubicBezTo>
                <a:close/>
              </a:path>
            </a:pathLst>
          </a:cu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5A3E1874-42EE-49F0-8EDF-4AE867A74F20}"/>
              </a:ext>
            </a:extLst>
          </p:cNvPr>
          <p:cNvSpPr/>
          <p:nvPr/>
        </p:nvSpPr>
        <p:spPr>
          <a:xfrm>
            <a:off x="6203950" y="-768096"/>
            <a:ext cx="1548385" cy="1536192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664318B9-21EB-40B3-86DC-5A2923CB66B7}"/>
              </a:ext>
            </a:extLst>
          </p:cNvPr>
          <p:cNvSpPr/>
          <p:nvPr/>
        </p:nvSpPr>
        <p:spPr>
          <a:xfrm>
            <a:off x="10661312" y="-581469"/>
            <a:ext cx="6778753" cy="6596744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604E5A0-6DEE-4DE8-B03A-B867C9A62C25}"/>
              </a:ext>
            </a:extLst>
          </p:cNvPr>
          <p:cNvSpPr txBox="1"/>
          <p:nvPr/>
        </p:nvSpPr>
        <p:spPr>
          <a:xfrm>
            <a:off x="0" y="1164090"/>
            <a:ext cx="433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CA45B34-2738-48D0-8420-BC7BF6A31190}"/>
              </a:ext>
            </a:extLst>
          </p:cNvPr>
          <p:cNvSpPr txBox="1"/>
          <p:nvPr/>
        </p:nvSpPr>
        <p:spPr>
          <a:xfrm>
            <a:off x="249687" y="2193683"/>
            <a:ext cx="508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B2D6B78B-1647-40E0-94BF-C8BFE872E066}"/>
              </a:ext>
            </a:extLst>
          </p:cNvPr>
          <p:cNvGrpSpPr/>
          <p:nvPr/>
        </p:nvGrpSpPr>
        <p:grpSpPr>
          <a:xfrm>
            <a:off x="281916" y="3618547"/>
            <a:ext cx="2100156" cy="2075363"/>
            <a:chOff x="2753758" y="2021021"/>
            <a:chExt cx="1624151" cy="1590610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C115E843-FD16-4604-BCBA-4030A3ADAB12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3EE0121-4125-45D6-90A1-D6C26BD1C617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33" r="-1303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73880D8-E9EE-4CFD-A8AF-3FD5D7B61ACC}"/>
              </a:ext>
            </a:extLst>
          </p:cNvPr>
          <p:cNvGrpSpPr/>
          <p:nvPr/>
        </p:nvGrpSpPr>
        <p:grpSpPr>
          <a:xfrm>
            <a:off x="2917825" y="3593592"/>
            <a:ext cx="2100156" cy="2075363"/>
            <a:chOff x="2753758" y="2021021"/>
            <a:chExt cx="1624151" cy="1590610"/>
          </a:xfrm>
        </p:grpSpPr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1ED7F3F3-7F01-4F0D-8C52-BEC30613E09C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B2FC28E-5B87-490B-9B49-E7DF1B9BA1CB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F625452-BFC2-421C-B335-2370FD2E526F}"/>
              </a:ext>
            </a:extLst>
          </p:cNvPr>
          <p:cNvSpPr txBox="1"/>
          <p:nvPr/>
        </p:nvSpPr>
        <p:spPr>
          <a:xfrm>
            <a:off x="-5410200" y="618759"/>
            <a:ext cx="3671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318037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32" grpId="0"/>
      <p:bldP spid="33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ình tự do: Hình 11">
            <a:extLst>
              <a:ext uri="{FF2B5EF4-FFF2-40B4-BE49-F238E27FC236}">
                <a16:creationId xmlns:a16="http://schemas.microsoft.com/office/drawing/2014/main" id="{246D61F8-AA9F-4A4D-AD83-E729F53FBB66}"/>
              </a:ext>
            </a:extLst>
          </p:cNvPr>
          <p:cNvSpPr/>
          <p:nvPr/>
        </p:nvSpPr>
        <p:spPr>
          <a:xfrm rot="2051898">
            <a:off x="6265892" y="4892201"/>
            <a:ext cx="6386665" cy="6832904"/>
          </a:xfrm>
          <a:custGeom>
            <a:avLst/>
            <a:gdLst>
              <a:gd name="connsiteX0" fmla="*/ 3414159 w 6022258"/>
              <a:gd name="connsiteY0" fmla="*/ 1428081 h 7216952"/>
              <a:gd name="connsiteX1" fmla="*/ 3617977 w 6022258"/>
              <a:gd name="connsiteY1" fmla="*/ 1458132 h 7216952"/>
              <a:gd name="connsiteX2" fmla="*/ 6022258 w 6022258"/>
              <a:gd name="connsiteY2" fmla="*/ 4307992 h 7216952"/>
              <a:gd name="connsiteX3" fmla="*/ 3011129 w 6022258"/>
              <a:gd name="connsiteY3" fmla="*/ 7216952 h 7216952"/>
              <a:gd name="connsiteX4" fmla="*/ 0 w 6022258"/>
              <a:gd name="connsiteY4" fmla="*/ 4307992 h 7216952"/>
              <a:gd name="connsiteX5" fmla="*/ 1575846 w 6022258"/>
              <a:gd name="connsiteY5" fmla="*/ 1750128 h 7216952"/>
              <a:gd name="connsiteX6" fmla="*/ 1592003 w 6022258"/>
              <a:gd name="connsiteY6" fmla="*/ 1742609 h 7216952"/>
              <a:gd name="connsiteX7" fmla="*/ 1618433 w 6022258"/>
              <a:gd name="connsiteY7" fmla="*/ 1770028 h 7216952"/>
              <a:gd name="connsiteX8" fmla="*/ 2396055 w 6022258"/>
              <a:gd name="connsiteY8" fmla="*/ 2073716 h 7216952"/>
              <a:gd name="connsiteX9" fmla="*/ 3409357 w 6022258"/>
              <a:gd name="connsiteY9" fmla="*/ 1440450 h 7216952"/>
              <a:gd name="connsiteX10" fmla="*/ 2396055 w 6022258"/>
              <a:gd name="connsiteY10" fmla="*/ 0 h 7216952"/>
              <a:gd name="connsiteX11" fmla="*/ 3495779 w 6022258"/>
              <a:gd name="connsiteY11" fmla="*/ 1036858 h 7216952"/>
              <a:gd name="connsiteX12" fmla="*/ 3446338 w 6022258"/>
              <a:gd name="connsiteY12" fmla="*/ 1345188 h 7216952"/>
              <a:gd name="connsiteX13" fmla="*/ 3414159 w 6022258"/>
              <a:gd name="connsiteY13" fmla="*/ 1428081 h 7216952"/>
              <a:gd name="connsiteX14" fmla="*/ 3318999 w 6022258"/>
              <a:gd name="connsiteY14" fmla="*/ 1414051 h 7216952"/>
              <a:gd name="connsiteX15" fmla="*/ 3011129 w 6022258"/>
              <a:gd name="connsiteY15" fmla="*/ 1399032 h 7216952"/>
              <a:gd name="connsiteX16" fmla="*/ 1839062 w 6022258"/>
              <a:gd name="connsiteY16" fmla="*/ 1627633 h 7216952"/>
              <a:gd name="connsiteX17" fmla="*/ 1592003 w 6022258"/>
              <a:gd name="connsiteY17" fmla="*/ 1742609 h 7216952"/>
              <a:gd name="connsiteX18" fmla="*/ 1547455 w 6022258"/>
              <a:gd name="connsiteY18" fmla="*/ 1696396 h 7216952"/>
              <a:gd name="connsiteX19" fmla="*/ 1296331 w 6022258"/>
              <a:gd name="connsiteY19" fmla="*/ 1036858 h 7216952"/>
              <a:gd name="connsiteX20" fmla="*/ 2396055 w 6022258"/>
              <a:gd name="connsiteY20" fmla="*/ 0 h 721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22258" h="7216952">
                <a:moveTo>
                  <a:pt x="3414159" y="1428081"/>
                </a:moveTo>
                <a:lnTo>
                  <a:pt x="3617977" y="1458132"/>
                </a:lnTo>
                <a:cubicBezTo>
                  <a:pt x="4990098" y="1729382"/>
                  <a:pt x="6022258" y="2902240"/>
                  <a:pt x="6022258" y="4307992"/>
                </a:cubicBezTo>
                <a:cubicBezTo>
                  <a:pt x="6022258" y="5914566"/>
                  <a:pt x="4674130" y="7216952"/>
                  <a:pt x="3011129" y="7216952"/>
                </a:cubicBezTo>
                <a:cubicBezTo>
                  <a:pt x="1348128" y="7216952"/>
                  <a:pt x="0" y="5914566"/>
                  <a:pt x="0" y="4307992"/>
                </a:cubicBezTo>
                <a:cubicBezTo>
                  <a:pt x="0" y="3203473"/>
                  <a:pt x="637201" y="2242729"/>
                  <a:pt x="1575846" y="1750128"/>
                </a:cubicBezTo>
                <a:lnTo>
                  <a:pt x="1592003" y="1742609"/>
                </a:lnTo>
                <a:lnTo>
                  <a:pt x="1618433" y="1770028"/>
                </a:lnTo>
                <a:cubicBezTo>
                  <a:pt x="1817444" y="1957662"/>
                  <a:pt x="2092375" y="2073716"/>
                  <a:pt x="2396055" y="2073716"/>
                </a:cubicBezTo>
                <a:cubicBezTo>
                  <a:pt x="2851576" y="2073716"/>
                  <a:pt x="3242410" y="1812594"/>
                  <a:pt x="3409357" y="1440450"/>
                </a:cubicBezTo>
                <a:close/>
                <a:moveTo>
                  <a:pt x="2396055" y="0"/>
                </a:moveTo>
                <a:cubicBezTo>
                  <a:pt x="3003416" y="0"/>
                  <a:pt x="3495779" y="464217"/>
                  <a:pt x="3495779" y="1036858"/>
                </a:cubicBezTo>
                <a:cubicBezTo>
                  <a:pt x="3495779" y="1144228"/>
                  <a:pt x="3478469" y="1247787"/>
                  <a:pt x="3446338" y="1345188"/>
                </a:cubicBezTo>
                <a:lnTo>
                  <a:pt x="3414159" y="1428081"/>
                </a:lnTo>
                <a:lnTo>
                  <a:pt x="3318999" y="1414051"/>
                </a:lnTo>
                <a:cubicBezTo>
                  <a:pt x="3217774" y="1404120"/>
                  <a:pt x="3115067" y="1399032"/>
                  <a:pt x="3011129" y="1399032"/>
                </a:cubicBezTo>
                <a:cubicBezTo>
                  <a:pt x="2595379" y="1399032"/>
                  <a:pt x="2199308" y="1480431"/>
                  <a:pt x="1839062" y="1627633"/>
                </a:cubicBezTo>
                <a:lnTo>
                  <a:pt x="1592003" y="1742609"/>
                </a:lnTo>
                <a:lnTo>
                  <a:pt x="1547455" y="1696396"/>
                </a:lnTo>
                <a:cubicBezTo>
                  <a:pt x="1390573" y="1517166"/>
                  <a:pt x="1296331" y="1287389"/>
                  <a:pt x="1296331" y="1036858"/>
                </a:cubicBezTo>
                <a:cubicBezTo>
                  <a:pt x="1296331" y="464217"/>
                  <a:pt x="1788694" y="0"/>
                  <a:pt x="2396055" y="0"/>
                </a:cubicBezTo>
                <a:close/>
              </a:path>
            </a:pathLst>
          </a:cu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5A3E1874-42EE-49F0-8EDF-4AE867A74F20}"/>
              </a:ext>
            </a:extLst>
          </p:cNvPr>
          <p:cNvSpPr/>
          <p:nvPr/>
        </p:nvSpPr>
        <p:spPr>
          <a:xfrm>
            <a:off x="6203950" y="-1246750"/>
            <a:ext cx="1548385" cy="1536192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664318B9-21EB-40B3-86DC-5A2923CB66B7}"/>
              </a:ext>
            </a:extLst>
          </p:cNvPr>
          <p:cNvSpPr/>
          <p:nvPr/>
        </p:nvSpPr>
        <p:spPr>
          <a:xfrm>
            <a:off x="11807388" y="-478654"/>
            <a:ext cx="6778753" cy="6596744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604E5A0-6DEE-4DE8-B03A-B867C9A62C25}"/>
              </a:ext>
            </a:extLst>
          </p:cNvPr>
          <p:cNvSpPr txBox="1"/>
          <p:nvPr/>
        </p:nvSpPr>
        <p:spPr>
          <a:xfrm>
            <a:off x="4897780" y="-7164392"/>
            <a:ext cx="433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CA45B34-2738-48D0-8420-BC7BF6A31190}"/>
              </a:ext>
            </a:extLst>
          </p:cNvPr>
          <p:cNvSpPr txBox="1"/>
          <p:nvPr/>
        </p:nvSpPr>
        <p:spPr>
          <a:xfrm>
            <a:off x="2668409" y="-5332799"/>
            <a:ext cx="508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ở đây </a:t>
            </a: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B2D6B78B-1647-40E0-94BF-C8BFE872E066}"/>
              </a:ext>
            </a:extLst>
          </p:cNvPr>
          <p:cNvGrpSpPr/>
          <p:nvPr/>
        </p:nvGrpSpPr>
        <p:grpSpPr>
          <a:xfrm>
            <a:off x="2199632" y="-3901316"/>
            <a:ext cx="2100156" cy="2075363"/>
            <a:chOff x="2753758" y="2021021"/>
            <a:chExt cx="1624151" cy="1590610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C115E843-FD16-4604-BCBA-4030A3ADAB12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3EE0121-4125-45D6-90A1-D6C26BD1C617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33" r="-1303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73880D8-E9EE-4CFD-A8AF-3FD5D7B61ACC}"/>
              </a:ext>
            </a:extLst>
          </p:cNvPr>
          <p:cNvGrpSpPr/>
          <p:nvPr/>
        </p:nvGrpSpPr>
        <p:grpSpPr>
          <a:xfrm>
            <a:off x="5210372" y="-4497561"/>
            <a:ext cx="2100156" cy="2075363"/>
            <a:chOff x="2753758" y="2021021"/>
            <a:chExt cx="1624151" cy="1590610"/>
          </a:xfrm>
        </p:grpSpPr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1ED7F3F3-7F01-4F0D-8C52-BEC30613E09C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B2FC28E-5B87-490B-9B49-E7DF1B9BA1CB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9A191A5-787C-4A46-A055-8C9146429434}"/>
              </a:ext>
            </a:extLst>
          </p:cNvPr>
          <p:cNvSpPr txBox="1"/>
          <p:nvPr/>
        </p:nvSpPr>
        <p:spPr>
          <a:xfrm>
            <a:off x="508000" y="618759"/>
            <a:ext cx="367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39C9EF0-6E3C-47AB-9BB3-DE856B2973B3}"/>
              </a:ext>
            </a:extLst>
          </p:cNvPr>
          <p:cNvGrpSpPr/>
          <p:nvPr/>
        </p:nvGrpSpPr>
        <p:grpSpPr>
          <a:xfrm>
            <a:off x="3718297" y="13872617"/>
            <a:ext cx="4971306" cy="4918111"/>
            <a:chOff x="2753758" y="2021021"/>
            <a:chExt cx="1624151" cy="1590610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B7D5E33C-4A86-4A66-9944-B436C688A366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CCC9ADF2-7456-4FC6-90D2-00464479BECE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B7AC4018-6E40-4269-8341-C73CB39BC1C3}"/>
              </a:ext>
            </a:extLst>
          </p:cNvPr>
          <p:cNvSpPr/>
          <p:nvPr/>
        </p:nvSpPr>
        <p:spPr>
          <a:xfrm rot="5400000">
            <a:off x="7076155" y="19543637"/>
            <a:ext cx="1979126" cy="1900206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B379B09D-CF3A-47D4-B96B-60A7CE90A83F}"/>
              </a:ext>
            </a:extLst>
          </p:cNvPr>
          <p:cNvSpPr txBox="1"/>
          <p:nvPr/>
        </p:nvSpPr>
        <p:spPr>
          <a:xfrm>
            <a:off x="1304879" y="8211976"/>
            <a:ext cx="5313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4:</a:t>
            </a:r>
            <a:b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đệ Nội dung 4</a:t>
            </a:r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AE61C74F-53AD-4F96-B800-23A6FB7642F2}"/>
              </a:ext>
            </a:extLst>
          </p:cNvPr>
          <p:cNvGrpSpPr/>
          <p:nvPr/>
        </p:nvGrpSpPr>
        <p:grpSpPr>
          <a:xfrm>
            <a:off x="1304879" y="12907614"/>
            <a:ext cx="3115846" cy="600033"/>
            <a:chOff x="316842" y="204281"/>
            <a:chExt cx="3115846" cy="600033"/>
          </a:xfrm>
        </p:grpSpPr>
        <p:pic>
          <p:nvPicPr>
            <p:cNvPr id="30" name="Hình ảnh 29">
              <a:extLst>
                <a:ext uri="{FF2B5EF4-FFF2-40B4-BE49-F238E27FC236}">
                  <a16:creationId xmlns:a16="http://schemas.microsoft.com/office/drawing/2014/main" id="{269918FB-1588-41F7-AF3D-4E9EB9F44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55A22D3B-C2B5-4406-B366-4AFB19F7D9C7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10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Nhóm 21">
            <a:extLst>
              <a:ext uri="{FF2B5EF4-FFF2-40B4-BE49-F238E27FC236}">
                <a16:creationId xmlns:a16="http://schemas.microsoft.com/office/drawing/2014/main" id="{4CBDD690-08B5-4436-A7DE-948831ACF669}"/>
              </a:ext>
            </a:extLst>
          </p:cNvPr>
          <p:cNvGrpSpPr/>
          <p:nvPr/>
        </p:nvGrpSpPr>
        <p:grpSpPr>
          <a:xfrm>
            <a:off x="3718297" y="1424323"/>
            <a:ext cx="4971306" cy="4918111"/>
            <a:chOff x="2753758" y="2021021"/>
            <a:chExt cx="1624151" cy="1590610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189149C0-D9B9-443E-8B5E-1C8945D14EDF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B1CEB203-F56D-4907-916E-1963303BAC16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8A51E89-A031-4515-B2FC-7BC35C591A8A}"/>
              </a:ext>
            </a:extLst>
          </p:cNvPr>
          <p:cNvSpPr/>
          <p:nvPr/>
        </p:nvSpPr>
        <p:spPr>
          <a:xfrm rot="5400000">
            <a:off x="7076155" y="4507315"/>
            <a:ext cx="1979126" cy="1900206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AD39069A-77DF-4F77-8C47-1513FD806F08}"/>
              </a:ext>
            </a:extLst>
          </p:cNvPr>
          <p:cNvSpPr txBox="1"/>
          <p:nvPr/>
        </p:nvSpPr>
        <p:spPr>
          <a:xfrm>
            <a:off x="1304879" y="955116"/>
            <a:ext cx="5313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A024AB0E-63D2-4CFF-8268-43B9637A3E60}"/>
              </a:ext>
            </a:extLst>
          </p:cNvPr>
          <p:cNvGrpSpPr/>
          <p:nvPr/>
        </p:nvGrpSpPr>
        <p:grpSpPr>
          <a:xfrm>
            <a:off x="1304879" y="2435605"/>
            <a:ext cx="3115846" cy="600033"/>
            <a:chOff x="316842" y="204281"/>
            <a:chExt cx="3115846" cy="600033"/>
          </a:xfrm>
        </p:grpSpPr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4F61C592-B4AD-43BC-AEF7-F1BD043AC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789C332C-8321-4797-B1FB-FDC704615524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CAE46F0-1F53-45A3-8FEB-64A732FFEEB8}"/>
              </a:ext>
            </a:extLst>
          </p:cNvPr>
          <p:cNvSpPr/>
          <p:nvPr/>
        </p:nvSpPr>
        <p:spPr>
          <a:xfrm>
            <a:off x="-6203950" y="33713"/>
            <a:ext cx="6203950" cy="6858000"/>
          </a:xfrm>
          <a:prstGeom prst="rect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Hình ảnh 10" descr="Ảnh có chứa tường, người&#10;&#10;Mô tả được tạo tự động">
            <a:extLst>
              <a:ext uri="{FF2B5EF4-FFF2-40B4-BE49-F238E27FC236}">
                <a16:creationId xmlns:a16="http://schemas.microsoft.com/office/drawing/2014/main" id="{4CC4195B-C75E-441A-92FF-EEE87B3AD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00" t="27467" r="100000" b="1761"/>
          <a:stretch/>
        </p:blipFill>
        <p:spPr>
          <a:xfrm>
            <a:off x="-6203950" y="46761"/>
            <a:ext cx="6203950" cy="3345727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E3E35D9-74AD-42EC-A9FD-34942AAB4708}"/>
              </a:ext>
            </a:extLst>
          </p:cNvPr>
          <p:cNvSpPr txBox="1"/>
          <p:nvPr/>
        </p:nvSpPr>
        <p:spPr>
          <a:xfrm>
            <a:off x="12779021" y="285413"/>
            <a:ext cx="3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114C17F1-424D-4963-9219-84A0FEF79767}"/>
              </a:ext>
            </a:extLst>
          </p:cNvPr>
          <p:cNvCxnSpPr>
            <a:cxnSpLocks/>
          </p:cNvCxnSpPr>
          <p:nvPr/>
        </p:nvCxnSpPr>
        <p:spPr>
          <a:xfrm flipH="1" flipV="1">
            <a:off x="12779021" y="8161430"/>
            <a:ext cx="1899683" cy="2509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7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Nhóm 21">
            <a:extLst>
              <a:ext uri="{FF2B5EF4-FFF2-40B4-BE49-F238E27FC236}">
                <a16:creationId xmlns:a16="http://schemas.microsoft.com/office/drawing/2014/main" id="{4CBDD690-08B5-4436-A7DE-948831ACF669}"/>
              </a:ext>
            </a:extLst>
          </p:cNvPr>
          <p:cNvGrpSpPr/>
          <p:nvPr/>
        </p:nvGrpSpPr>
        <p:grpSpPr>
          <a:xfrm>
            <a:off x="3441850" y="-8984952"/>
            <a:ext cx="4971306" cy="4918111"/>
            <a:chOff x="2753758" y="2021021"/>
            <a:chExt cx="1624151" cy="1590610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189149C0-D9B9-443E-8B5E-1C8945D14EDF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B1CEB203-F56D-4907-916E-1963303BAC16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8A51E89-A031-4515-B2FC-7BC35C591A8A}"/>
              </a:ext>
            </a:extLst>
          </p:cNvPr>
          <p:cNvSpPr/>
          <p:nvPr/>
        </p:nvSpPr>
        <p:spPr>
          <a:xfrm rot="5400000">
            <a:off x="10106613" y="4365034"/>
            <a:ext cx="3072809" cy="3040179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AD39069A-77DF-4F77-8C47-1513FD806F08}"/>
              </a:ext>
            </a:extLst>
          </p:cNvPr>
          <p:cNvSpPr txBox="1"/>
          <p:nvPr/>
        </p:nvSpPr>
        <p:spPr>
          <a:xfrm>
            <a:off x="-10646117" y="519181"/>
            <a:ext cx="5313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A024AB0E-63D2-4CFF-8268-43B9637A3E60}"/>
              </a:ext>
            </a:extLst>
          </p:cNvPr>
          <p:cNvGrpSpPr/>
          <p:nvPr/>
        </p:nvGrpSpPr>
        <p:grpSpPr>
          <a:xfrm>
            <a:off x="-7204213" y="2361177"/>
            <a:ext cx="3115846" cy="600033"/>
            <a:chOff x="316842" y="204281"/>
            <a:chExt cx="3115846" cy="600033"/>
          </a:xfrm>
        </p:grpSpPr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4F61C592-B4AD-43BC-AEF7-F1BD043AC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789C332C-8321-4797-B1FB-FDC704615524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0682FF0D-D7DF-4539-8B3A-041EEF20239C}"/>
              </a:ext>
            </a:extLst>
          </p:cNvPr>
          <p:cNvSpPr/>
          <p:nvPr/>
        </p:nvSpPr>
        <p:spPr>
          <a:xfrm>
            <a:off x="0" y="0"/>
            <a:ext cx="6203950" cy="6858000"/>
          </a:xfrm>
          <a:prstGeom prst="rect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tường, người&#10;&#10;Mô tả được tạo tự động">
            <a:extLst>
              <a:ext uri="{FF2B5EF4-FFF2-40B4-BE49-F238E27FC236}">
                <a16:creationId xmlns:a16="http://schemas.microsoft.com/office/drawing/2014/main" id="{FEC0A05A-8CE2-47A9-940A-EF6433ED90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4" b="14614"/>
          <a:stretch/>
        </p:blipFill>
        <p:spPr>
          <a:xfrm>
            <a:off x="0" y="-1"/>
            <a:ext cx="6203950" cy="3345727"/>
          </a:xfrm>
          <a:prstGeom prst="rect">
            <a:avLst/>
          </a:prstGeom>
        </p:spPr>
      </p:pic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71171F60-9FB8-47C2-B63D-B08A1CA5619E}"/>
              </a:ext>
            </a:extLst>
          </p:cNvPr>
          <p:cNvCxnSpPr>
            <a:cxnSpLocks/>
          </p:cNvCxnSpPr>
          <p:nvPr/>
        </p:nvCxnSpPr>
        <p:spPr>
          <a:xfrm flipH="1" flipV="1">
            <a:off x="10292317" y="4348720"/>
            <a:ext cx="1899683" cy="2509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0BA51E9-6E4A-4F59-99A5-AB9637442968}"/>
              </a:ext>
            </a:extLst>
          </p:cNvPr>
          <p:cNvSpPr txBox="1"/>
          <p:nvPr/>
        </p:nvSpPr>
        <p:spPr>
          <a:xfrm>
            <a:off x="8128633" y="285413"/>
            <a:ext cx="3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0882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Hình ảnh 4" descr="Ảnh có chứa văn bản, ngoài trời, ký hiệu, sáng&#10;&#10;Mô tả được tạo tự động">
            <a:extLst>
              <a:ext uri="{FF2B5EF4-FFF2-40B4-BE49-F238E27FC236}">
                <a16:creationId xmlns:a16="http://schemas.microsoft.com/office/drawing/2014/main" id="{CC3F1FF8-4E1F-4DC1-86B8-61CCD7DF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C4A015B-9157-490A-B236-69350CA4FE24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EC244E7-0257-4A01-9F46-21EA8922D029}"/>
              </a:ext>
            </a:extLst>
          </p:cNvPr>
          <p:cNvSpPr/>
          <p:nvPr/>
        </p:nvSpPr>
        <p:spPr>
          <a:xfrm>
            <a:off x="3342290" y="1975943"/>
            <a:ext cx="2501462" cy="241737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09ABA5B-DE53-4A45-BB33-06A6EDA684DF}"/>
              </a:ext>
            </a:extLst>
          </p:cNvPr>
          <p:cNvSpPr txBox="1"/>
          <p:nvPr/>
        </p:nvSpPr>
        <p:spPr>
          <a:xfrm>
            <a:off x="5843752" y="2082399"/>
            <a:ext cx="4610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7BDFC10-1C5A-409C-BC40-06ED27B5A5CD}"/>
              </a:ext>
            </a:extLst>
          </p:cNvPr>
          <p:cNvSpPr txBox="1"/>
          <p:nvPr/>
        </p:nvSpPr>
        <p:spPr>
          <a:xfrm>
            <a:off x="5875283" y="3712348"/>
            <a:ext cx="46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64071280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9C754E6-5083-409B-B4DE-CEA8048EB245}"/>
              </a:ext>
            </a:extLst>
          </p:cNvPr>
          <p:cNvSpPr/>
          <p:nvPr/>
        </p:nvSpPr>
        <p:spPr>
          <a:xfrm>
            <a:off x="-1889686" y="-3890682"/>
            <a:ext cx="15971371" cy="14038729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BA0B0D2-B3D4-44F7-8649-C06A23196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11111" r="25912" b="12223"/>
          <a:stretch/>
        </p:blipFill>
        <p:spPr>
          <a:xfrm>
            <a:off x="5486400" y="2561566"/>
            <a:ext cx="1327150" cy="1208091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49030F0-9BB6-48C1-A1CB-D609495A6383}"/>
              </a:ext>
            </a:extLst>
          </p:cNvPr>
          <p:cNvSpPr txBox="1"/>
          <p:nvPr/>
        </p:nvSpPr>
        <p:spPr>
          <a:xfrm>
            <a:off x="4591050" y="3769657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B1BF503-2DA2-4A21-BD1D-DD58CE2500CA}"/>
              </a:ext>
            </a:extLst>
          </p:cNvPr>
          <p:cNvSpPr txBox="1"/>
          <p:nvPr/>
        </p:nvSpPr>
        <p:spPr>
          <a:xfrm>
            <a:off x="24213655" y="2598003"/>
            <a:ext cx="647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Name</a:t>
            </a: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15EC4FE-6A86-40E9-8F2A-7D666C8A6AD1}"/>
              </a:ext>
            </a:extLst>
          </p:cNvPr>
          <p:cNvSpPr/>
          <p:nvPr/>
        </p:nvSpPr>
        <p:spPr>
          <a:xfrm>
            <a:off x="17283953" y="499782"/>
            <a:ext cx="5235388" cy="5257800"/>
          </a:xfrm>
          <a:prstGeom prst="ellipse">
            <a:avLst/>
          </a:prstGeom>
          <a:solidFill>
            <a:srgbClr val="2D48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825B7C05-1509-4E0F-B30D-787E7C296EE3}"/>
              </a:ext>
            </a:extLst>
          </p:cNvPr>
          <p:cNvSpPr/>
          <p:nvPr/>
        </p:nvSpPr>
        <p:spPr>
          <a:xfrm>
            <a:off x="-4464424" y="7315200"/>
            <a:ext cx="2913529" cy="2832847"/>
          </a:xfrm>
          <a:prstGeom prst="ellipse">
            <a:avLst/>
          </a:prstGeom>
          <a:solidFill>
            <a:srgbClr val="2D4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E504B84F-9899-48E4-970B-76E6686E9544}"/>
              </a:ext>
            </a:extLst>
          </p:cNvPr>
          <p:cNvGrpSpPr/>
          <p:nvPr/>
        </p:nvGrpSpPr>
        <p:grpSpPr>
          <a:xfrm>
            <a:off x="-4836457" y="522640"/>
            <a:ext cx="2100156" cy="2075363"/>
            <a:chOff x="2753758" y="2021021"/>
            <a:chExt cx="1624151" cy="1590610"/>
          </a:xfrm>
        </p:grpSpPr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C9D9EF17-9947-42BF-A28B-7C6F5A622DC8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3C0A8307-9326-44F0-B71F-CC7F59C55F1A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3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9C754E6-5083-409B-B4DE-CEA8048EB245}"/>
              </a:ext>
            </a:extLst>
          </p:cNvPr>
          <p:cNvSpPr/>
          <p:nvPr/>
        </p:nvSpPr>
        <p:spPr>
          <a:xfrm>
            <a:off x="13124330" y="-1434353"/>
            <a:ext cx="1613646" cy="1631577"/>
          </a:xfrm>
          <a:prstGeom prst="ellipse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BA0B0D2-B3D4-44F7-8649-C06A23196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11111" r="25912" b="12223"/>
          <a:stretch/>
        </p:blipFill>
        <p:spPr>
          <a:xfrm>
            <a:off x="5486400" y="-1508407"/>
            <a:ext cx="1327150" cy="1208091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49030F0-9BB6-48C1-A1CB-D609495A6383}"/>
              </a:ext>
            </a:extLst>
          </p:cNvPr>
          <p:cNvSpPr txBox="1"/>
          <p:nvPr/>
        </p:nvSpPr>
        <p:spPr>
          <a:xfrm>
            <a:off x="4591050" y="8180289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BDA783D-C17B-4379-B402-984B3027C10B}"/>
              </a:ext>
            </a:extLst>
          </p:cNvPr>
          <p:cNvSpPr txBox="1"/>
          <p:nvPr/>
        </p:nvSpPr>
        <p:spPr>
          <a:xfrm>
            <a:off x="1873623" y="2994064"/>
            <a:ext cx="647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Name</a:t>
            </a:r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B1BAB13-8FBB-4213-8A10-8FF1EB560F0D}"/>
              </a:ext>
            </a:extLst>
          </p:cNvPr>
          <p:cNvSpPr/>
          <p:nvPr/>
        </p:nvSpPr>
        <p:spPr>
          <a:xfrm>
            <a:off x="9574306" y="656665"/>
            <a:ext cx="5235388" cy="5257800"/>
          </a:xfrm>
          <a:prstGeom prst="ellipse">
            <a:avLst/>
          </a:prstGeom>
          <a:solidFill>
            <a:srgbClr val="2D48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632E3A7-D37B-499A-9660-23B7BDAADCBC}"/>
              </a:ext>
            </a:extLst>
          </p:cNvPr>
          <p:cNvSpPr/>
          <p:nvPr/>
        </p:nvSpPr>
        <p:spPr>
          <a:xfrm>
            <a:off x="-1039906" y="5347442"/>
            <a:ext cx="2913529" cy="2832847"/>
          </a:xfrm>
          <a:prstGeom prst="ellipse">
            <a:avLst/>
          </a:prstGeom>
          <a:solidFill>
            <a:srgbClr val="2D4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E6206E29-1C8E-4CCF-9DE9-DEAF635F7FA5}"/>
              </a:ext>
            </a:extLst>
          </p:cNvPr>
          <p:cNvGrpSpPr/>
          <p:nvPr/>
        </p:nvGrpSpPr>
        <p:grpSpPr>
          <a:xfrm>
            <a:off x="26023815" y="1851555"/>
            <a:ext cx="4263317" cy="1541709"/>
            <a:chOff x="435276" y="1901682"/>
            <a:chExt cx="4263317" cy="1541709"/>
          </a:xfrm>
        </p:grpSpPr>
        <p:grpSp>
          <p:nvGrpSpPr>
            <p:cNvPr id="39" name="Nhóm 38">
              <a:extLst>
                <a:ext uri="{FF2B5EF4-FFF2-40B4-BE49-F238E27FC236}">
                  <a16:creationId xmlns:a16="http://schemas.microsoft.com/office/drawing/2014/main" id="{137C450B-B1D3-4A6E-A0A6-1A573063B020}"/>
                </a:ext>
              </a:extLst>
            </p:cNvPr>
            <p:cNvGrpSpPr/>
            <p:nvPr/>
          </p:nvGrpSpPr>
          <p:grpSpPr>
            <a:xfrm>
              <a:off x="435276" y="1901682"/>
              <a:ext cx="1594220" cy="1541709"/>
              <a:chOff x="2753758" y="2021021"/>
              <a:chExt cx="1624151" cy="1590610"/>
            </a:xfrm>
          </p:grpSpPr>
          <p:sp>
            <p:nvSpPr>
              <p:cNvPr id="41" name="Hình Bầu dục 40">
                <a:extLst>
                  <a:ext uri="{FF2B5EF4-FFF2-40B4-BE49-F238E27FC236}">
                    <a16:creationId xmlns:a16="http://schemas.microsoft.com/office/drawing/2014/main" id="{6F9FB75E-EE34-4B12-BB62-8D7358EFB34F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ình Bầu dục 41">
                <a:extLst>
                  <a:ext uri="{FF2B5EF4-FFF2-40B4-BE49-F238E27FC236}">
                    <a16:creationId xmlns:a16="http://schemas.microsoft.com/office/drawing/2014/main" id="{C63190F3-6620-4891-8835-1820E88AF62B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Hộp Văn bản 39">
              <a:extLst>
                <a:ext uri="{FF2B5EF4-FFF2-40B4-BE49-F238E27FC236}">
                  <a16:creationId xmlns:a16="http://schemas.microsoft.com/office/drawing/2014/main" id="{4CD10DAC-2D88-46E6-B8BA-F0F3D47514E9}"/>
                </a:ext>
              </a:extLst>
            </p:cNvPr>
            <p:cNvSpPr txBox="1"/>
            <p:nvPr/>
          </p:nvSpPr>
          <p:spPr>
            <a:xfrm>
              <a:off x="2089096" y="2143314"/>
              <a:ext cx="260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52531B22-D3E9-4F79-B21A-C1DB0F86D62B}"/>
              </a:ext>
            </a:extLst>
          </p:cNvPr>
          <p:cNvGrpSpPr/>
          <p:nvPr/>
        </p:nvGrpSpPr>
        <p:grpSpPr>
          <a:xfrm>
            <a:off x="38538904" y="1790299"/>
            <a:ext cx="4346210" cy="1541709"/>
            <a:chOff x="4851390" y="1840426"/>
            <a:chExt cx="4346210" cy="1541709"/>
          </a:xfrm>
        </p:grpSpPr>
        <p:grpSp>
          <p:nvGrpSpPr>
            <p:cNvPr id="44" name="Nhóm 43">
              <a:extLst>
                <a:ext uri="{FF2B5EF4-FFF2-40B4-BE49-F238E27FC236}">
                  <a16:creationId xmlns:a16="http://schemas.microsoft.com/office/drawing/2014/main" id="{FDC72A5E-8DD7-4DDE-A153-F420302988C4}"/>
                </a:ext>
              </a:extLst>
            </p:cNvPr>
            <p:cNvGrpSpPr/>
            <p:nvPr/>
          </p:nvGrpSpPr>
          <p:grpSpPr>
            <a:xfrm>
              <a:off x="4851390" y="1840426"/>
              <a:ext cx="1594220" cy="1541709"/>
              <a:chOff x="2753758" y="2021021"/>
              <a:chExt cx="1624151" cy="1590610"/>
            </a:xfrm>
          </p:grpSpPr>
          <p:sp>
            <p:nvSpPr>
              <p:cNvPr id="46" name="Hình Bầu dục 45">
                <a:extLst>
                  <a:ext uri="{FF2B5EF4-FFF2-40B4-BE49-F238E27FC236}">
                    <a16:creationId xmlns:a16="http://schemas.microsoft.com/office/drawing/2014/main" id="{7E75F197-2D29-4C3D-9724-89D8FB6BBF0F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FA80F8A7-3AA4-4168-B563-EAB7FE381EF1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1857" b="-1185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Hộp Văn bản 44">
              <a:extLst>
                <a:ext uri="{FF2B5EF4-FFF2-40B4-BE49-F238E27FC236}">
                  <a16:creationId xmlns:a16="http://schemas.microsoft.com/office/drawing/2014/main" id="{CF35652D-0AB7-475B-8DF4-341EE71089A2}"/>
                </a:ext>
              </a:extLst>
            </p:cNvPr>
            <p:cNvSpPr txBox="1"/>
            <p:nvPr/>
          </p:nvSpPr>
          <p:spPr>
            <a:xfrm>
              <a:off x="6588103" y="2124620"/>
              <a:ext cx="260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</p:txBody>
        </p:sp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8BBAA506-9F4C-4EB3-8E3C-AE44D43E9CD0}"/>
              </a:ext>
            </a:extLst>
          </p:cNvPr>
          <p:cNvGrpSpPr/>
          <p:nvPr/>
        </p:nvGrpSpPr>
        <p:grpSpPr>
          <a:xfrm>
            <a:off x="-24266562" y="4580843"/>
            <a:ext cx="4160458" cy="1541709"/>
            <a:chOff x="4149922" y="4592760"/>
            <a:chExt cx="4160458" cy="1541709"/>
          </a:xfrm>
        </p:grpSpPr>
        <p:grpSp>
          <p:nvGrpSpPr>
            <p:cNvPr id="49" name="Nhóm 48">
              <a:extLst>
                <a:ext uri="{FF2B5EF4-FFF2-40B4-BE49-F238E27FC236}">
                  <a16:creationId xmlns:a16="http://schemas.microsoft.com/office/drawing/2014/main" id="{8C6C5CDB-9EB8-4B02-A8E8-082D9ACC2BF7}"/>
                </a:ext>
              </a:extLst>
            </p:cNvPr>
            <p:cNvGrpSpPr/>
            <p:nvPr/>
          </p:nvGrpSpPr>
          <p:grpSpPr>
            <a:xfrm>
              <a:off x="4149922" y="4592760"/>
              <a:ext cx="1594220" cy="1541709"/>
              <a:chOff x="2753758" y="2021021"/>
              <a:chExt cx="1624151" cy="1590610"/>
            </a:xfrm>
          </p:grpSpPr>
          <p:sp>
            <p:nvSpPr>
              <p:cNvPr id="51" name="Hình Bầu dục 50">
                <a:extLst>
                  <a:ext uri="{FF2B5EF4-FFF2-40B4-BE49-F238E27FC236}">
                    <a16:creationId xmlns:a16="http://schemas.microsoft.com/office/drawing/2014/main" id="{0883C36E-F564-47C9-89E1-6EC2F08A9E11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ình Bầu dục 51">
                <a:extLst>
                  <a:ext uri="{FF2B5EF4-FFF2-40B4-BE49-F238E27FC236}">
                    <a16:creationId xmlns:a16="http://schemas.microsoft.com/office/drawing/2014/main" id="{79B7AABC-C67B-4057-A552-874DDB774B57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Hộp Văn bản 49">
              <a:extLst>
                <a:ext uri="{FF2B5EF4-FFF2-40B4-BE49-F238E27FC236}">
                  <a16:creationId xmlns:a16="http://schemas.microsoft.com/office/drawing/2014/main" id="{428D2442-6D0C-49AB-8681-5C34C8D55D10}"/>
                </a:ext>
              </a:extLst>
            </p:cNvPr>
            <p:cNvSpPr txBox="1"/>
            <p:nvPr/>
          </p:nvSpPr>
          <p:spPr>
            <a:xfrm>
              <a:off x="5700883" y="4844858"/>
              <a:ext cx="260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6B6E8E94-1355-44FC-8F56-261E1B5C4443}"/>
              </a:ext>
            </a:extLst>
          </p:cNvPr>
          <p:cNvGrpSpPr/>
          <p:nvPr/>
        </p:nvGrpSpPr>
        <p:grpSpPr>
          <a:xfrm>
            <a:off x="-15075333" y="4634804"/>
            <a:ext cx="4316982" cy="1541709"/>
            <a:chOff x="7812382" y="4634804"/>
            <a:chExt cx="4316982" cy="1541709"/>
          </a:xfrm>
        </p:grpSpPr>
        <p:grpSp>
          <p:nvGrpSpPr>
            <p:cNvPr id="54" name="Nhóm 53">
              <a:extLst>
                <a:ext uri="{FF2B5EF4-FFF2-40B4-BE49-F238E27FC236}">
                  <a16:creationId xmlns:a16="http://schemas.microsoft.com/office/drawing/2014/main" id="{6691DFE7-0E17-4475-945F-6F5365ECA466}"/>
                </a:ext>
              </a:extLst>
            </p:cNvPr>
            <p:cNvGrpSpPr/>
            <p:nvPr/>
          </p:nvGrpSpPr>
          <p:grpSpPr>
            <a:xfrm>
              <a:off x="7812382" y="4634804"/>
              <a:ext cx="1594220" cy="1541709"/>
              <a:chOff x="2753758" y="2021021"/>
              <a:chExt cx="1624151" cy="1590610"/>
            </a:xfrm>
          </p:grpSpPr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A9CD2717-EF14-47E4-A32D-1E7253974288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Hình Bầu dục 56">
                <a:extLst>
                  <a:ext uri="{FF2B5EF4-FFF2-40B4-BE49-F238E27FC236}">
                    <a16:creationId xmlns:a16="http://schemas.microsoft.com/office/drawing/2014/main" id="{1438AD7A-EA38-46F1-BAF3-33EC9FF59385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6906" r="-2690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73D5E3F0-CBBE-4DA3-802E-63C8D52F90AE}"/>
                </a:ext>
              </a:extLst>
            </p:cNvPr>
            <p:cNvSpPr txBox="1"/>
            <p:nvPr/>
          </p:nvSpPr>
          <p:spPr>
            <a:xfrm>
              <a:off x="9519867" y="4928604"/>
              <a:ext cx="260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</p:txBody>
        </p:sp>
      </p:grp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F5818038-DB96-4AE2-AB47-605A95034B9A}"/>
              </a:ext>
            </a:extLst>
          </p:cNvPr>
          <p:cNvSpPr/>
          <p:nvPr/>
        </p:nvSpPr>
        <p:spPr>
          <a:xfrm rot="17200789">
            <a:off x="16371553" y="-1012586"/>
            <a:ext cx="4693774" cy="4987152"/>
          </a:xfrm>
          <a:prstGeom prst="ellipse">
            <a:avLst/>
          </a:prstGeom>
          <a:gradFill>
            <a:gsLst>
              <a:gs pos="1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4124D13C-EE81-461F-8300-B2E2549BC54E}"/>
              </a:ext>
            </a:extLst>
          </p:cNvPr>
          <p:cNvSpPr/>
          <p:nvPr/>
        </p:nvSpPr>
        <p:spPr>
          <a:xfrm rot="3426435">
            <a:off x="-6643155" y="2869860"/>
            <a:ext cx="4357060" cy="4525492"/>
          </a:xfrm>
          <a:prstGeom prst="ellipse">
            <a:avLst/>
          </a:prstGeom>
          <a:gradFill>
            <a:gsLst>
              <a:gs pos="1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CA30A789-1479-40A7-ADB8-FC2835863A62}"/>
              </a:ext>
            </a:extLst>
          </p:cNvPr>
          <p:cNvCxnSpPr>
            <a:cxnSpLocks/>
          </p:cNvCxnSpPr>
          <p:nvPr/>
        </p:nvCxnSpPr>
        <p:spPr>
          <a:xfrm flipH="1" flipV="1">
            <a:off x="-7585681" y="-3148287"/>
            <a:ext cx="3453319" cy="30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2529A694-58AE-4CF0-8B06-5FD7790FEFB6}"/>
              </a:ext>
            </a:extLst>
          </p:cNvPr>
          <p:cNvCxnSpPr>
            <a:cxnSpLocks/>
          </p:cNvCxnSpPr>
          <p:nvPr/>
        </p:nvCxnSpPr>
        <p:spPr>
          <a:xfrm flipH="1" flipV="1">
            <a:off x="7718852" y="-6163849"/>
            <a:ext cx="1857981" cy="41050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59543037-786E-4611-8C17-1F0C00D32C79}"/>
              </a:ext>
            </a:extLst>
          </p:cNvPr>
          <p:cNvSpPr txBox="1"/>
          <p:nvPr/>
        </p:nvSpPr>
        <p:spPr>
          <a:xfrm>
            <a:off x="110449" y="-2697962"/>
            <a:ext cx="565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4E02BDF6-7E2F-42E3-9283-51BA4738EF07}"/>
              </a:ext>
            </a:extLst>
          </p:cNvPr>
          <p:cNvGrpSpPr/>
          <p:nvPr/>
        </p:nvGrpSpPr>
        <p:grpSpPr>
          <a:xfrm>
            <a:off x="316842" y="-5563475"/>
            <a:ext cx="3115846" cy="600033"/>
            <a:chOff x="316842" y="-5563475"/>
            <a:chExt cx="3115846" cy="600033"/>
          </a:xfrm>
        </p:grpSpPr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EE5BC1FC-AA2A-4D2B-BE4D-9D1EFFF72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-5563475"/>
              <a:ext cx="659167" cy="600033"/>
            </a:xfrm>
            <a:prstGeom prst="rect">
              <a:avLst/>
            </a:prstGeom>
          </p:spPr>
        </p:pic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13D83725-DECA-450E-BB6D-C5C70BAFF336}"/>
                </a:ext>
              </a:extLst>
            </p:cNvPr>
            <p:cNvSpPr txBox="1"/>
            <p:nvPr/>
          </p:nvSpPr>
          <p:spPr>
            <a:xfrm>
              <a:off x="773673" y="-5525069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CB737278-8B26-4634-A092-AAA1B51D96C7}"/>
              </a:ext>
            </a:extLst>
          </p:cNvPr>
          <p:cNvGrpSpPr/>
          <p:nvPr/>
        </p:nvGrpSpPr>
        <p:grpSpPr>
          <a:xfrm>
            <a:off x="976009" y="504564"/>
            <a:ext cx="2100156" cy="2075363"/>
            <a:chOff x="2753758" y="2021021"/>
            <a:chExt cx="1624151" cy="1590610"/>
          </a:xfrm>
        </p:grpSpPr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A55EB4B3-DC8B-46E7-A83E-E07E7EE868E0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EBA53CA-B447-4C93-817B-D5A3EA83C91E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77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BDA783D-C17B-4379-B402-984B3027C10B}"/>
              </a:ext>
            </a:extLst>
          </p:cNvPr>
          <p:cNvSpPr txBox="1"/>
          <p:nvPr/>
        </p:nvSpPr>
        <p:spPr>
          <a:xfrm>
            <a:off x="1873623" y="-6115685"/>
            <a:ext cx="647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AF67893-14D8-4257-8B70-CFD5639A23A1}"/>
              </a:ext>
            </a:extLst>
          </p:cNvPr>
          <p:cNvSpPr txBox="1"/>
          <p:nvPr/>
        </p:nvSpPr>
        <p:spPr>
          <a:xfrm>
            <a:off x="3218329" y="-3617255"/>
            <a:ext cx="647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bộ môn</a:t>
            </a:r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B1BAB13-8FBB-4213-8A10-8FF1EB560F0D}"/>
              </a:ext>
            </a:extLst>
          </p:cNvPr>
          <p:cNvSpPr/>
          <p:nvPr/>
        </p:nvSpPr>
        <p:spPr>
          <a:xfrm>
            <a:off x="15293786" y="105815"/>
            <a:ext cx="5235388" cy="5257800"/>
          </a:xfrm>
          <a:prstGeom prst="ellipse">
            <a:avLst/>
          </a:prstGeom>
          <a:solidFill>
            <a:srgbClr val="2D48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632E3A7-D37B-499A-9660-23B7BDAADCBC}"/>
              </a:ext>
            </a:extLst>
          </p:cNvPr>
          <p:cNvSpPr/>
          <p:nvPr/>
        </p:nvSpPr>
        <p:spPr>
          <a:xfrm>
            <a:off x="-7117976" y="6858000"/>
            <a:ext cx="2913529" cy="2832847"/>
          </a:xfrm>
          <a:prstGeom prst="ellipse">
            <a:avLst/>
          </a:prstGeom>
          <a:solidFill>
            <a:srgbClr val="2D4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E4F4800B-242A-46EB-AA35-F6EEBE318B6A}"/>
              </a:ext>
            </a:extLst>
          </p:cNvPr>
          <p:cNvGrpSpPr/>
          <p:nvPr/>
        </p:nvGrpSpPr>
        <p:grpSpPr>
          <a:xfrm>
            <a:off x="435276" y="1901682"/>
            <a:ext cx="4263317" cy="1541709"/>
            <a:chOff x="435276" y="1901682"/>
            <a:chExt cx="4263317" cy="1541709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EDD8B21C-5D8A-4A10-A9C2-9CD4BA44E2CB}"/>
                </a:ext>
              </a:extLst>
            </p:cNvPr>
            <p:cNvGrpSpPr/>
            <p:nvPr/>
          </p:nvGrpSpPr>
          <p:grpSpPr>
            <a:xfrm>
              <a:off x="435276" y="1901682"/>
              <a:ext cx="1594220" cy="1541709"/>
              <a:chOff x="2753758" y="2021021"/>
              <a:chExt cx="1624151" cy="1590610"/>
            </a:xfrm>
          </p:grpSpPr>
          <p:sp>
            <p:nvSpPr>
              <p:cNvPr id="23" name="Hình Bầu dục 22">
                <a:extLst>
                  <a:ext uri="{FF2B5EF4-FFF2-40B4-BE49-F238E27FC236}">
                    <a16:creationId xmlns:a16="http://schemas.microsoft.com/office/drawing/2014/main" id="{696DD760-6CFB-4B90-B496-DEEE09E1A939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ình Bầu dục 23">
                <a:extLst>
                  <a:ext uri="{FF2B5EF4-FFF2-40B4-BE49-F238E27FC236}">
                    <a16:creationId xmlns:a16="http://schemas.microsoft.com/office/drawing/2014/main" id="{8CD016B6-7880-47E2-A3CB-4D29D759F1FF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D94879C7-BD12-4983-A27F-8BE4232F77F5}"/>
                </a:ext>
              </a:extLst>
            </p:cNvPr>
            <p:cNvSpPr txBox="1"/>
            <p:nvPr/>
          </p:nvSpPr>
          <p:spPr>
            <a:xfrm>
              <a:off x="2089096" y="2143314"/>
              <a:ext cx="260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A3B089EA-5B29-4CB7-86F2-B97F7EF3B59B}"/>
              </a:ext>
            </a:extLst>
          </p:cNvPr>
          <p:cNvGrpSpPr/>
          <p:nvPr/>
        </p:nvGrpSpPr>
        <p:grpSpPr>
          <a:xfrm>
            <a:off x="4851390" y="1840426"/>
            <a:ext cx="4346210" cy="1541709"/>
            <a:chOff x="4851390" y="1840426"/>
            <a:chExt cx="4346210" cy="1541709"/>
          </a:xfrm>
        </p:grpSpPr>
        <p:grpSp>
          <p:nvGrpSpPr>
            <p:cNvPr id="26" name="Nhóm 25">
              <a:extLst>
                <a:ext uri="{FF2B5EF4-FFF2-40B4-BE49-F238E27FC236}">
                  <a16:creationId xmlns:a16="http://schemas.microsoft.com/office/drawing/2014/main" id="{9BC4D3C5-535A-4490-98E6-CEC470B03FD5}"/>
                </a:ext>
              </a:extLst>
            </p:cNvPr>
            <p:cNvGrpSpPr/>
            <p:nvPr/>
          </p:nvGrpSpPr>
          <p:grpSpPr>
            <a:xfrm>
              <a:off x="4851390" y="1840426"/>
              <a:ext cx="1594220" cy="1541709"/>
              <a:chOff x="2753758" y="2021021"/>
              <a:chExt cx="1624151" cy="1590610"/>
            </a:xfrm>
          </p:grpSpPr>
          <p:sp>
            <p:nvSpPr>
              <p:cNvPr id="27" name="Hình Bầu dục 26">
                <a:extLst>
                  <a:ext uri="{FF2B5EF4-FFF2-40B4-BE49-F238E27FC236}">
                    <a16:creationId xmlns:a16="http://schemas.microsoft.com/office/drawing/2014/main" id="{1E2DE5F6-5A6E-40B4-9ACF-DD9F646C8F3F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341E422E-EED8-4321-9C64-7C271A4002DB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1857" b="-1185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ADBD17CE-7B85-46E3-B71C-5C0276B85A4B}"/>
                </a:ext>
              </a:extLst>
            </p:cNvPr>
            <p:cNvSpPr txBox="1"/>
            <p:nvPr/>
          </p:nvSpPr>
          <p:spPr>
            <a:xfrm>
              <a:off x="6588103" y="2124620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  <a:p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82B86ACA-C4CA-408C-AD86-4CE6288C2DF6}"/>
              </a:ext>
            </a:extLst>
          </p:cNvPr>
          <p:cNvGrpSpPr/>
          <p:nvPr/>
        </p:nvGrpSpPr>
        <p:grpSpPr>
          <a:xfrm>
            <a:off x="3517619" y="4580843"/>
            <a:ext cx="4160458" cy="1541709"/>
            <a:chOff x="4149922" y="4592760"/>
            <a:chExt cx="4160458" cy="1541709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99029BB-840E-4126-A33E-018D1928C1B0}"/>
                </a:ext>
              </a:extLst>
            </p:cNvPr>
            <p:cNvGrpSpPr/>
            <p:nvPr/>
          </p:nvGrpSpPr>
          <p:grpSpPr>
            <a:xfrm>
              <a:off x="4149922" y="4592760"/>
              <a:ext cx="1594220" cy="1541709"/>
              <a:chOff x="2753758" y="2021021"/>
              <a:chExt cx="1624151" cy="1590610"/>
            </a:xfrm>
          </p:grpSpPr>
          <p:sp>
            <p:nvSpPr>
              <p:cNvPr id="30" name="Hình Bầu dục 29">
                <a:extLst>
                  <a:ext uri="{FF2B5EF4-FFF2-40B4-BE49-F238E27FC236}">
                    <a16:creationId xmlns:a16="http://schemas.microsoft.com/office/drawing/2014/main" id="{A2A35B35-F7D2-4247-8902-41D6C0680E2D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ình Bầu dục 30">
                <a:extLst>
                  <a:ext uri="{FF2B5EF4-FFF2-40B4-BE49-F238E27FC236}">
                    <a16:creationId xmlns:a16="http://schemas.microsoft.com/office/drawing/2014/main" id="{CD7B5E7E-C84A-4206-8202-D424107BF89B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Hộp Văn bản 38">
              <a:extLst>
                <a:ext uri="{FF2B5EF4-FFF2-40B4-BE49-F238E27FC236}">
                  <a16:creationId xmlns:a16="http://schemas.microsoft.com/office/drawing/2014/main" id="{31EA4039-CD7F-4D46-9F42-2511135B06BF}"/>
                </a:ext>
              </a:extLst>
            </p:cNvPr>
            <p:cNvSpPr txBox="1"/>
            <p:nvPr/>
          </p:nvSpPr>
          <p:spPr>
            <a:xfrm>
              <a:off x="5700883" y="4844858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  <a:p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F090AF96-DCE5-4E42-97EE-18F5913CB00F}"/>
              </a:ext>
            </a:extLst>
          </p:cNvPr>
          <p:cNvGrpSpPr/>
          <p:nvPr/>
        </p:nvGrpSpPr>
        <p:grpSpPr>
          <a:xfrm>
            <a:off x="7812382" y="4634804"/>
            <a:ext cx="4316982" cy="1541709"/>
            <a:chOff x="7812382" y="4634804"/>
            <a:chExt cx="4316982" cy="1541709"/>
          </a:xfrm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86901430-E9D4-4D26-BC9D-81F07E62AD43}"/>
                </a:ext>
              </a:extLst>
            </p:cNvPr>
            <p:cNvGrpSpPr/>
            <p:nvPr/>
          </p:nvGrpSpPr>
          <p:grpSpPr>
            <a:xfrm>
              <a:off x="7812382" y="4634804"/>
              <a:ext cx="1594220" cy="1541709"/>
              <a:chOff x="2753758" y="2021021"/>
              <a:chExt cx="1624151" cy="1590610"/>
            </a:xfrm>
          </p:grpSpPr>
          <p:sp>
            <p:nvSpPr>
              <p:cNvPr id="33" name="Hình Bầu dục 32">
                <a:extLst>
                  <a:ext uri="{FF2B5EF4-FFF2-40B4-BE49-F238E27FC236}">
                    <a16:creationId xmlns:a16="http://schemas.microsoft.com/office/drawing/2014/main" id="{91EA418E-B0D7-43DC-AB42-B929DB2308B5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ình Bầu dục 33">
                <a:extLst>
                  <a:ext uri="{FF2B5EF4-FFF2-40B4-BE49-F238E27FC236}">
                    <a16:creationId xmlns:a16="http://schemas.microsoft.com/office/drawing/2014/main" id="{23076F0A-FC1E-4C25-A669-A1116B40329D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6906" r="-2690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Hộp Văn bản 40">
              <a:extLst>
                <a:ext uri="{FF2B5EF4-FFF2-40B4-BE49-F238E27FC236}">
                  <a16:creationId xmlns:a16="http://schemas.microsoft.com/office/drawing/2014/main" id="{F7DC03F5-E9A5-4DEF-956A-0C37BC7746CA}"/>
                </a:ext>
              </a:extLst>
            </p:cNvPr>
            <p:cNvSpPr txBox="1"/>
            <p:nvPr/>
          </p:nvSpPr>
          <p:spPr>
            <a:xfrm>
              <a:off x="9519867" y="4928604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Info</a:t>
              </a:r>
            </a:p>
            <a:p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95D763A-34B2-4AB1-A55C-86A9FA512A30}"/>
              </a:ext>
            </a:extLst>
          </p:cNvPr>
          <p:cNvSpPr/>
          <p:nvPr/>
        </p:nvSpPr>
        <p:spPr>
          <a:xfrm rot="17200789">
            <a:off x="8757460" y="-1165359"/>
            <a:ext cx="4693774" cy="4987152"/>
          </a:xfrm>
          <a:prstGeom prst="ellipse">
            <a:avLst/>
          </a:prstGeom>
          <a:gradFill>
            <a:gsLst>
              <a:gs pos="1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81D6E1D0-E4D5-4CEE-BA00-764A4D210A93}"/>
              </a:ext>
            </a:extLst>
          </p:cNvPr>
          <p:cNvCxnSpPr>
            <a:cxnSpLocks/>
          </p:cNvCxnSpPr>
          <p:nvPr/>
        </p:nvCxnSpPr>
        <p:spPr>
          <a:xfrm flipH="1" flipV="1">
            <a:off x="9358010" y="408563"/>
            <a:ext cx="1857981" cy="41050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C8F2D59-3CE0-4C8B-B2D9-F08EE3B03520}"/>
              </a:ext>
            </a:extLst>
          </p:cNvPr>
          <p:cNvSpPr txBox="1"/>
          <p:nvPr/>
        </p:nvSpPr>
        <p:spPr>
          <a:xfrm>
            <a:off x="110449" y="959636"/>
            <a:ext cx="565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</a:t>
            </a:r>
          </a:p>
        </p:txBody>
      </p: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E2EF3FFE-EC1F-4D40-8D77-508F0F8328BC}"/>
              </a:ext>
            </a:extLst>
          </p:cNvPr>
          <p:cNvGrpSpPr/>
          <p:nvPr/>
        </p:nvGrpSpPr>
        <p:grpSpPr>
          <a:xfrm>
            <a:off x="316842" y="204281"/>
            <a:ext cx="3115846" cy="600033"/>
            <a:chOff x="316842" y="204281"/>
            <a:chExt cx="3115846" cy="600033"/>
          </a:xfrm>
        </p:grpSpPr>
        <p:pic>
          <p:nvPicPr>
            <p:cNvPr id="21" name="Hình ảnh 20">
              <a:extLst>
                <a:ext uri="{FF2B5EF4-FFF2-40B4-BE49-F238E27FC236}">
                  <a16:creationId xmlns:a16="http://schemas.microsoft.com/office/drawing/2014/main" id="{B868C11F-911F-4577-A851-949650ED5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FF154196-F77F-4EC5-996C-6A460EB67C7B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82847BE-190D-4FD2-BDE2-85F88AD6149A}"/>
              </a:ext>
            </a:extLst>
          </p:cNvPr>
          <p:cNvSpPr/>
          <p:nvPr/>
        </p:nvSpPr>
        <p:spPr>
          <a:xfrm rot="3426435">
            <a:off x="-1111701" y="4048976"/>
            <a:ext cx="4357060" cy="4525492"/>
          </a:xfrm>
          <a:prstGeom prst="ellipse">
            <a:avLst/>
          </a:prstGeom>
          <a:gradFill>
            <a:gsLst>
              <a:gs pos="1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2966351D-4893-4840-ACA2-AF05FB0E6CC0}"/>
              </a:ext>
            </a:extLst>
          </p:cNvPr>
          <p:cNvCxnSpPr>
            <a:cxnSpLocks/>
          </p:cNvCxnSpPr>
          <p:nvPr/>
        </p:nvCxnSpPr>
        <p:spPr>
          <a:xfrm flipH="1" flipV="1">
            <a:off x="146963" y="3628417"/>
            <a:ext cx="3453319" cy="30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F5F9F57B-707E-4E57-AC49-2E5DDDCA2D04}"/>
              </a:ext>
            </a:extLst>
          </p:cNvPr>
          <p:cNvGrpSpPr/>
          <p:nvPr/>
        </p:nvGrpSpPr>
        <p:grpSpPr>
          <a:xfrm>
            <a:off x="-276405" y="-9290555"/>
            <a:ext cx="2100156" cy="2075363"/>
            <a:chOff x="2753758" y="2021021"/>
            <a:chExt cx="1624151" cy="1590610"/>
          </a:xfrm>
        </p:grpSpPr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D95FB10D-559A-4124-827C-85D977B72BC2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C8F6F55C-6F83-41CC-A103-C3E16DF62C36}"/>
                </a:ext>
              </a:extLst>
            </p:cNvPr>
            <p:cNvSpPr/>
            <p:nvPr/>
          </p:nvSpPr>
          <p:spPr>
            <a:xfrm>
              <a:off x="2833178" y="2074309"/>
              <a:ext cx="1451776" cy="1484033"/>
            </a:xfrm>
            <a:prstGeom prst="ellipse">
              <a:avLst/>
            </a:prstGeom>
            <a:blipFill dpi="0"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46" r="-11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C28EF7A7-5214-4598-83B0-0853C725F569}"/>
              </a:ext>
            </a:extLst>
          </p:cNvPr>
          <p:cNvSpPr/>
          <p:nvPr/>
        </p:nvSpPr>
        <p:spPr>
          <a:xfrm>
            <a:off x="0" y="12039066"/>
            <a:ext cx="6203950" cy="6858000"/>
          </a:xfrm>
          <a:prstGeom prst="rect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A4A2AA92-5BD7-49B7-9493-7986F2A812E8}"/>
              </a:ext>
            </a:extLst>
          </p:cNvPr>
          <p:cNvSpPr/>
          <p:nvPr/>
        </p:nvSpPr>
        <p:spPr>
          <a:xfrm rot="6152669">
            <a:off x="-4918289" y="7015972"/>
            <a:ext cx="4357060" cy="4525492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6965A980-4EE9-4C44-B0B6-6DDB1DD10698}"/>
              </a:ext>
            </a:extLst>
          </p:cNvPr>
          <p:cNvCxnSpPr>
            <a:cxnSpLocks/>
          </p:cNvCxnSpPr>
          <p:nvPr/>
        </p:nvCxnSpPr>
        <p:spPr>
          <a:xfrm flipH="1" flipV="1">
            <a:off x="4664415" y="7277364"/>
            <a:ext cx="3453319" cy="3025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7A353C52-FF10-45FB-B6AB-92EF1BAC0945}"/>
              </a:ext>
            </a:extLst>
          </p:cNvPr>
          <p:cNvSpPr txBox="1"/>
          <p:nvPr/>
        </p:nvSpPr>
        <p:spPr>
          <a:xfrm>
            <a:off x="303012" y="15215555"/>
            <a:ext cx="408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13AAC5B8-3A24-4193-86BF-E124A2A55E34}"/>
              </a:ext>
            </a:extLst>
          </p:cNvPr>
          <p:cNvSpPr txBox="1"/>
          <p:nvPr/>
        </p:nvSpPr>
        <p:spPr>
          <a:xfrm>
            <a:off x="366217" y="17257548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chủ đề </a:t>
            </a:r>
          </a:p>
        </p:txBody>
      </p: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094E00B7-735E-4289-98F2-BE7BC5141490}"/>
              </a:ext>
            </a:extLst>
          </p:cNvPr>
          <p:cNvGrpSpPr/>
          <p:nvPr/>
        </p:nvGrpSpPr>
        <p:grpSpPr>
          <a:xfrm>
            <a:off x="5402681" y="14237031"/>
            <a:ext cx="1618633" cy="1541709"/>
            <a:chOff x="2753758" y="2021021"/>
            <a:chExt cx="1624151" cy="1590610"/>
          </a:xfrm>
        </p:grpSpPr>
        <p:sp>
          <p:nvSpPr>
            <p:cNvPr id="54" name="Hình Bầu dục 53">
              <a:extLst>
                <a:ext uri="{FF2B5EF4-FFF2-40B4-BE49-F238E27FC236}">
                  <a16:creationId xmlns:a16="http://schemas.microsoft.com/office/drawing/2014/main" id="{3FE98DE4-F57B-44B8-ABE8-D1CE8761691B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>
              <a:extLst>
                <a:ext uri="{FF2B5EF4-FFF2-40B4-BE49-F238E27FC236}">
                  <a16:creationId xmlns:a16="http://schemas.microsoft.com/office/drawing/2014/main" id="{150DB2E0-CAB3-48BE-A67F-6204224F32D1}"/>
                </a:ext>
              </a:extLst>
            </p:cNvPr>
            <p:cNvSpPr/>
            <p:nvPr/>
          </p:nvSpPr>
          <p:spPr>
            <a:xfrm>
              <a:off x="2858893" y="2084291"/>
              <a:ext cx="1451776" cy="1484033"/>
            </a:xfrm>
            <a:prstGeom prst="ellipse">
              <a:avLst/>
            </a:prstGeom>
            <a:blipFill dpi="0"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9DE7E9D5-2D5F-4896-82EE-751F8CD37252}"/>
              </a:ext>
            </a:extLst>
          </p:cNvPr>
          <p:cNvGrpSpPr/>
          <p:nvPr/>
        </p:nvGrpSpPr>
        <p:grpSpPr>
          <a:xfrm>
            <a:off x="5387487" y="18468722"/>
            <a:ext cx="1539000" cy="1541709"/>
            <a:chOff x="2753758" y="2021021"/>
            <a:chExt cx="1624151" cy="1590610"/>
          </a:xfrm>
        </p:grpSpPr>
        <p:sp>
          <p:nvSpPr>
            <p:cNvPr id="57" name="Hình Bầu dục 56">
              <a:extLst>
                <a:ext uri="{FF2B5EF4-FFF2-40B4-BE49-F238E27FC236}">
                  <a16:creationId xmlns:a16="http://schemas.microsoft.com/office/drawing/2014/main" id="{4C1E9BF1-B6AB-4800-BD15-E76F1A767D35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>
              <a:extLst>
                <a:ext uri="{FF2B5EF4-FFF2-40B4-BE49-F238E27FC236}">
                  <a16:creationId xmlns:a16="http://schemas.microsoft.com/office/drawing/2014/main" id="{93C24F79-0D6B-44B2-A720-122F2EC34B5A}"/>
                </a:ext>
              </a:extLst>
            </p:cNvPr>
            <p:cNvSpPr/>
            <p:nvPr/>
          </p:nvSpPr>
          <p:spPr>
            <a:xfrm>
              <a:off x="2852764" y="2066714"/>
              <a:ext cx="1451776" cy="1484033"/>
            </a:xfrm>
            <a:prstGeom prst="ellipse">
              <a:avLst/>
            </a:prstGeom>
            <a:blipFill dpi="0"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671" r="-267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DD1BD76B-9803-44A6-96F7-6BD5CE7683E2}"/>
              </a:ext>
            </a:extLst>
          </p:cNvPr>
          <p:cNvGrpSpPr/>
          <p:nvPr/>
        </p:nvGrpSpPr>
        <p:grpSpPr>
          <a:xfrm>
            <a:off x="5353851" y="22313928"/>
            <a:ext cx="1573878" cy="1541709"/>
            <a:chOff x="2753758" y="2021021"/>
            <a:chExt cx="1624151" cy="1590610"/>
          </a:xfrm>
        </p:grpSpPr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E4744117-CA85-4FDC-A513-079F5FBB377B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>
              <a:extLst>
                <a:ext uri="{FF2B5EF4-FFF2-40B4-BE49-F238E27FC236}">
                  <a16:creationId xmlns:a16="http://schemas.microsoft.com/office/drawing/2014/main" id="{C05E72E4-E49A-441C-93A9-2C358C8D9C02}"/>
                </a:ext>
              </a:extLst>
            </p:cNvPr>
            <p:cNvSpPr/>
            <p:nvPr/>
          </p:nvSpPr>
          <p:spPr>
            <a:xfrm>
              <a:off x="2826742" y="2083973"/>
              <a:ext cx="1504739" cy="1484033"/>
            </a:xfrm>
            <a:prstGeom prst="ellipse">
              <a:avLst/>
            </a:prstGeom>
            <a:blipFill dpi="0"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1030" t="-16352" r="-1030" b="-6262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Nhóm 61">
            <a:extLst>
              <a:ext uri="{FF2B5EF4-FFF2-40B4-BE49-F238E27FC236}">
                <a16:creationId xmlns:a16="http://schemas.microsoft.com/office/drawing/2014/main" id="{3C2E95C6-6251-4C80-91CA-3FFCED2B0590}"/>
              </a:ext>
            </a:extLst>
          </p:cNvPr>
          <p:cNvGrpSpPr/>
          <p:nvPr/>
        </p:nvGrpSpPr>
        <p:grpSpPr>
          <a:xfrm>
            <a:off x="5390733" y="25897255"/>
            <a:ext cx="1527587" cy="1541709"/>
            <a:chOff x="2753758" y="2021021"/>
            <a:chExt cx="1624151" cy="1590610"/>
          </a:xfrm>
        </p:grpSpPr>
        <p:sp>
          <p:nvSpPr>
            <p:cNvPr id="63" name="Hình Bầu dục 62">
              <a:extLst>
                <a:ext uri="{FF2B5EF4-FFF2-40B4-BE49-F238E27FC236}">
                  <a16:creationId xmlns:a16="http://schemas.microsoft.com/office/drawing/2014/main" id="{A391B4F2-8C7A-46AB-9F16-DA6AACD79B75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ình Bầu dục 63">
              <a:extLst>
                <a:ext uri="{FF2B5EF4-FFF2-40B4-BE49-F238E27FC236}">
                  <a16:creationId xmlns:a16="http://schemas.microsoft.com/office/drawing/2014/main" id="{9BC8F53C-7827-4573-AAE1-0205C049926E}"/>
                </a:ext>
              </a:extLst>
            </p:cNvPr>
            <p:cNvSpPr/>
            <p:nvPr/>
          </p:nvSpPr>
          <p:spPr>
            <a:xfrm>
              <a:off x="2874394" y="2064399"/>
              <a:ext cx="1451776" cy="1484033"/>
            </a:xfrm>
            <a:prstGeom prst="ellipse">
              <a:avLst/>
            </a:prstGeom>
            <a:blipFill dpi="0" rotWithShape="1"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F0331B81-D121-4581-A755-9EF81336839E}"/>
              </a:ext>
            </a:extLst>
          </p:cNvPr>
          <p:cNvSpPr txBox="1"/>
          <p:nvPr/>
        </p:nvSpPr>
        <p:spPr>
          <a:xfrm>
            <a:off x="14412756" y="228030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71BE8A93-7F66-4849-9DED-24FD92E20CE8}"/>
              </a:ext>
            </a:extLst>
          </p:cNvPr>
          <p:cNvSpPr txBox="1"/>
          <p:nvPr/>
        </p:nvSpPr>
        <p:spPr>
          <a:xfrm>
            <a:off x="17656448" y="1863723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E10AD08-FE8C-4650-A069-256307A0555B}"/>
              </a:ext>
            </a:extLst>
          </p:cNvPr>
          <p:cNvSpPr txBox="1"/>
          <p:nvPr/>
        </p:nvSpPr>
        <p:spPr>
          <a:xfrm>
            <a:off x="21639472" y="3668427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902A0A58-9995-4FC4-8DBF-5B4E43488E84}"/>
              </a:ext>
            </a:extLst>
          </p:cNvPr>
          <p:cNvSpPr txBox="1"/>
          <p:nvPr/>
        </p:nvSpPr>
        <p:spPr>
          <a:xfrm>
            <a:off x="24582493" y="5273101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69" name="Nhóm 68">
            <a:extLst>
              <a:ext uri="{FF2B5EF4-FFF2-40B4-BE49-F238E27FC236}">
                <a16:creationId xmlns:a16="http://schemas.microsoft.com/office/drawing/2014/main" id="{658DC2F6-2F18-465C-BE39-95B262947EF8}"/>
              </a:ext>
            </a:extLst>
          </p:cNvPr>
          <p:cNvGrpSpPr/>
          <p:nvPr/>
        </p:nvGrpSpPr>
        <p:grpSpPr>
          <a:xfrm>
            <a:off x="243197" y="10555253"/>
            <a:ext cx="3115846" cy="600033"/>
            <a:chOff x="316842" y="204281"/>
            <a:chExt cx="3115846" cy="600033"/>
          </a:xfrm>
        </p:grpSpPr>
        <p:pic>
          <p:nvPicPr>
            <p:cNvPr id="70" name="Hình ảnh 69">
              <a:extLst>
                <a:ext uri="{FF2B5EF4-FFF2-40B4-BE49-F238E27FC236}">
                  <a16:creationId xmlns:a16="http://schemas.microsoft.com/office/drawing/2014/main" id="{38297C52-5A2F-4B2C-990F-C5569479C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71" name="Hộp Văn bản 70">
              <a:extLst>
                <a:ext uri="{FF2B5EF4-FFF2-40B4-BE49-F238E27FC236}">
                  <a16:creationId xmlns:a16="http://schemas.microsoft.com/office/drawing/2014/main" id="{F604F87C-B836-4464-B150-3DC6ADF801D5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7545A006-FA4C-4B67-BC4F-EB14D76C7827}"/>
              </a:ext>
            </a:extLst>
          </p:cNvPr>
          <p:cNvSpPr txBox="1"/>
          <p:nvPr/>
        </p:nvSpPr>
        <p:spPr>
          <a:xfrm>
            <a:off x="14406097" y="822871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CC40240D-B533-434A-9019-5E6BF141C6CC}"/>
              </a:ext>
            </a:extLst>
          </p:cNvPr>
          <p:cNvSpPr txBox="1"/>
          <p:nvPr/>
        </p:nvSpPr>
        <p:spPr>
          <a:xfrm>
            <a:off x="17631099" y="2394186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4ACD3732-FD1C-43DF-912B-B8EE1782CF2E}"/>
              </a:ext>
            </a:extLst>
          </p:cNvPr>
          <p:cNvSpPr txBox="1"/>
          <p:nvPr/>
        </p:nvSpPr>
        <p:spPr>
          <a:xfrm>
            <a:off x="24632084" y="5805775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423439E2-8D5C-4C68-BBC0-1BDF02F555A3}"/>
              </a:ext>
            </a:extLst>
          </p:cNvPr>
          <p:cNvSpPr txBox="1"/>
          <p:nvPr/>
        </p:nvSpPr>
        <p:spPr>
          <a:xfrm>
            <a:off x="21639472" y="4282469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706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Nhóm 35">
            <a:extLst>
              <a:ext uri="{FF2B5EF4-FFF2-40B4-BE49-F238E27FC236}">
                <a16:creationId xmlns:a16="http://schemas.microsoft.com/office/drawing/2014/main" id="{E4F4800B-242A-46EB-AA35-F6EEBE318B6A}"/>
              </a:ext>
            </a:extLst>
          </p:cNvPr>
          <p:cNvGrpSpPr/>
          <p:nvPr/>
        </p:nvGrpSpPr>
        <p:grpSpPr>
          <a:xfrm>
            <a:off x="435276" y="-10423597"/>
            <a:ext cx="4263317" cy="1541709"/>
            <a:chOff x="435276" y="1901682"/>
            <a:chExt cx="4263317" cy="1541709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EDD8B21C-5D8A-4A10-A9C2-9CD4BA44E2CB}"/>
                </a:ext>
              </a:extLst>
            </p:cNvPr>
            <p:cNvGrpSpPr/>
            <p:nvPr/>
          </p:nvGrpSpPr>
          <p:grpSpPr>
            <a:xfrm>
              <a:off x="435276" y="1901682"/>
              <a:ext cx="1594220" cy="1541709"/>
              <a:chOff x="2753758" y="2021021"/>
              <a:chExt cx="1624151" cy="1590610"/>
            </a:xfrm>
          </p:grpSpPr>
          <p:sp>
            <p:nvSpPr>
              <p:cNvPr id="23" name="Hình Bầu dục 22">
                <a:extLst>
                  <a:ext uri="{FF2B5EF4-FFF2-40B4-BE49-F238E27FC236}">
                    <a16:creationId xmlns:a16="http://schemas.microsoft.com/office/drawing/2014/main" id="{696DD760-6CFB-4B90-B496-DEEE09E1A939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ình Bầu dục 23">
                <a:extLst>
                  <a:ext uri="{FF2B5EF4-FFF2-40B4-BE49-F238E27FC236}">
                    <a16:creationId xmlns:a16="http://schemas.microsoft.com/office/drawing/2014/main" id="{8CD016B6-7880-47E2-A3CB-4D29D759F1FF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D94879C7-BD12-4983-A27F-8BE4232F77F5}"/>
                </a:ext>
              </a:extLst>
            </p:cNvPr>
            <p:cNvSpPr txBox="1"/>
            <p:nvPr/>
          </p:nvSpPr>
          <p:spPr>
            <a:xfrm>
              <a:off x="2089096" y="2143314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(1) 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A3B089EA-5B29-4CB7-86F2-B97F7EF3B59B}"/>
              </a:ext>
            </a:extLst>
          </p:cNvPr>
          <p:cNvGrpSpPr/>
          <p:nvPr/>
        </p:nvGrpSpPr>
        <p:grpSpPr>
          <a:xfrm>
            <a:off x="4851390" y="-8398144"/>
            <a:ext cx="4346210" cy="1541709"/>
            <a:chOff x="4851390" y="1840426"/>
            <a:chExt cx="4346210" cy="1541709"/>
          </a:xfrm>
        </p:grpSpPr>
        <p:grpSp>
          <p:nvGrpSpPr>
            <p:cNvPr id="26" name="Nhóm 25">
              <a:extLst>
                <a:ext uri="{FF2B5EF4-FFF2-40B4-BE49-F238E27FC236}">
                  <a16:creationId xmlns:a16="http://schemas.microsoft.com/office/drawing/2014/main" id="{9BC4D3C5-535A-4490-98E6-CEC470B03FD5}"/>
                </a:ext>
              </a:extLst>
            </p:cNvPr>
            <p:cNvGrpSpPr/>
            <p:nvPr/>
          </p:nvGrpSpPr>
          <p:grpSpPr>
            <a:xfrm>
              <a:off x="4851390" y="1840426"/>
              <a:ext cx="1594220" cy="1541709"/>
              <a:chOff x="2753758" y="2021021"/>
              <a:chExt cx="1624151" cy="1590610"/>
            </a:xfrm>
          </p:grpSpPr>
          <p:sp>
            <p:nvSpPr>
              <p:cNvPr id="27" name="Hình Bầu dục 26">
                <a:extLst>
                  <a:ext uri="{FF2B5EF4-FFF2-40B4-BE49-F238E27FC236}">
                    <a16:creationId xmlns:a16="http://schemas.microsoft.com/office/drawing/2014/main" id="{1E2DE5F6-5A6E-40B4-9ACF-DD9F646C8F3F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341E422E-EED8-4321-9C64-7C271A4002DB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1857" b="-1185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ADBD17CE-7B85-46E3-B71C-5C0276B85A4B}"/>
                </a:ext>
              </a:extLst>
            </p:cNvPr>
            <p:cNvSpPr txBox="1"/>
            <p:nvPr/>
          </p:nvSpPr>
          <p:spPr>
            <a:xfrm>
              <a:off x="6588103" y="2124620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(2) 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</a:p>
          </p:txBody>
        </p:sp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82B86ACA-C4CA-408C-AD86-4CE6288C2DF6}"/>
              </a:ext>
            </a:extLst>
          </p:cNvPr>
          <p:cNvGrpSpPr/>
          <p:nvPr/>
        </p:nvGrpSpPr>
        <p:grpSpPr>
          <a:xfrm>
            <a:off x="3517619" y="-5188807"/>
            <a:ext cx="4160458" cy="1541709"/>
            <a:chOff x="4149922" y="4592760"/>
            <a:chExt cx="4160458" cy="1541709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99029BB-840E-4126-A33E-018D1928C1B0}"/>
                </a:ext>
              </a:extLst>
            </p:cNvPr>
            <p:cNvGrpSpPr/>
            <p:nvPr/>
          </p:nvGrpSpPr>
          <p:grpSpPr>
            <a:xfrm>
              <a:off x="4149922" y="4592760"/>
              <a:ext cx="1594220" cy="1541709"/>
              <a:chOff x="2753758" y="2021021"/>
              <a:chExt cx="1624151" cy="1590610"/>
            </a:xfrm>
          </p:grpSpPr>
          <p:sp>
            <p:nvSpPr>
              <p:cNvPr id="30" name="Hình Bầu dục 29">
                <a:extLst>
                  <a:ext uri="{FF2B5EF4-FFF2-40B4-BE49-F238E27FC236}">
                    <a16:creationId xmlns:a16="http://schemas.microsoft.com/office/drawing/2014/main" id="{A2A35B35-F7D2-4247-8902-41D6C0680E2D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ình Bầu dục 30">
                <a:extLst>
                  <a:ext uri="{FF2B5EF4-FFF2-40B4-BE49-F238E27FC236}">
                    <a16:creationId xmlns:a16="http://schemas.microsoft.com/office/drawing/2014/main" id="{CD7B5E7E-C84A-4206-8202-D424107BF89B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Hộp Văn bản 38">
              <a:extLst>
                <a:ext uri="{FF2B5EF4-FFF2-40B4-BE49-F238E27FC236}">
                  <a16:creationId xmlns:a16="http://schemas.microsoft.com/office/drawing/2014/main" id="{31EA4039-CD7F-4D46-9F42-2511135B06BF}"/>
                </a:ext>
              </a:extLst>
            </p:cNvPr>
            <p:cNvSpPr txBox="1"/>
            <p:nvPr/>
          </p:nvSpPr>
          <p:spPr>
            <a:xfrm>
              <a:off x="5700883" y="4844858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(3) 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F090AF96-DCE5-4E42-97EE-18F5913CB00F}"/>
              </a:ext>
            </a:extLst>
          </p:cNvPr>
          <p:cNvGrpSpPr/>
          <p:nvPr/>
        </p:nvGrpSpPr>
        <p:grpSpPr>
          <a:xfrm>
            <a:off x="7812382" y="-3634293"/>
            <a:ext cx="4316982" cy="1541709"/>
            <a:chOff x="7812382" y="4634804"/>
            <a:chExt cx="4316982" cy="1541709"/>
          </a:xfrm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86901430-E9D4-4D26-BC9D-81F07E62AD43}"/>
                </a:ext>
              </a:extLst>
            </p:cNvPr>
            <p:cNvGrpSpPr/>
            <p:nvPr/>
          </p:nvGrpSpPr>
          <p:grpSpPr>
            <a:xfrm>
              <a:off x="7812382" y="4634804"/>
              <a:ext cx="1594220" cy="1541709"/>
              <a:chOff x="2753758" y="2021021"/>
              <a:chExt cx="1624151" cy="1590610"/>
            </a:xfrm>
          </p:grpSpPr>
          <p:sp>
            <p:nvSpPr>
              <p:cNvPr id="33" name="Hình Bầu dục 32">
                <a:extLst>
                  <a:ext uri="{FF2B5EF4-FFF2-40B4-BE49-F238E27FC236}">
                    <a16:creationId xmlns:a16="http://schemas.microsoft.com/office/drawing/2014/main" id="{91EA418E-B0D7-43DC-AB42-B929DB2308B5}"/>
                  </a:ext>
                </a:extLst>
              </p:cNvPr>
              <p:cNvSpPr/>
              <p:nvPr/>
            </p:nvSpPr>
            <p:spPr>
              <a:xfrm rot="3426435">
                <a:off x="2770529" y="2004250"/>
                <a:ext cx="1590610" cy="1624151"/>
              </a:xfrm>
              <a:prstGeom prst="ellipse">
                <a:avLst/>
              </a:prstGeom>
              <a:gradFill>
                <a:gsLst>
                  <a:gs pos="18000">
                    <a:srgbClr val="00D756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ình Bầu dục 33">
                <a:extLst>
                  <a:ext uri="{FF2B5EF4-FFF2-40B4-BE49-F238E27FC236}">
                    <a16:creationId xmlns:a16="http://schemas.microsoft.com/office/drawing/2014/main" id="{23076F0A-FC1E-4C25-A669-A1116B40329D}"/>
                  </a:ext>
                </a:extLst>
              </p:cNvPr>
              <p:cNvSpPr/>
              <p:nvPr/>
            </p:nvSpPr>
            <p:spPr>
              <a:xfrm>
                <a:off x="2874394" y="2064399"/>
                <a:ext cx="1451776" cy="1484033"/>
              </a:xfrm>
              <a:prstGeom prst="ellipse">
                <a:avLst/>
              </a:prstGeom>
              <a:blipFill dpi="0"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6906" r="-2690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Hộp Văn bản 40">
              <a:extLst>
                <a:ext uri="{FF2B5EF4-FFF2-40B4-BE49-F238E27FC236}">
                  <a16:creationId xmlns:a16="http://schemas.microsoft.com/office/drawing/2014/main" id="{F7DC03F5-E9A5-4DEF-956A-0C37BC7746CA}"/>
                </a:ext>
              </a:extLst>
            </p:cNvPr>
            <p:cNvSpPr txBox="1"/>
            <p:nvPr/>
          </p:nvSpPr>
          <p:spPr>
            <a:xfrm>
              <a:off x="9519867" y="4928604"/>
              <a:ext cx="26094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 (4) 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 </a:t>
              </a:r>
            </a:p>
          </p:txBody>
        </p:sp>
      </p:grp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95D763A-34B2-4AB1-A55C-86A9FA512A30}"/>
              </a:ext>
            </a:extLst>
          </p:cNvPr>
          <p:cNvSpPr/>
          <p:nvPr/>
        </p:nvSpPr>
        <p:spPr>
          <a:xfrm rot="17200789">
            <a:off x="8757460" y="-13701653"/>
            <a:ext cx="4693774" cy="4987152"/>
          </a:xfrm>
          <a:prstGeom prst="ellipse">
            <a:avLst/>
          </a:prstGeom>
          <a:gradFill>
            <a:gsLst>
              <a:gs pos="1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C8F2D59-3CE0-4C8B-B2D9-F08EE3B03520}"/>
              </a:ext>
            </a:extLst>
          </p:cNvPr>
          <p:cNvSpPr txBox="1"/>
          <p:nvPr/>
        </p:nvSpPr>
        <p:spPr>
          <a:xfrm>
            <a:off x="110449" y="-12233150"/>
            <a:ext cx="565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E2EF3FFE-EC1F-4D40-8D77-508F0F8328BC}"/>
              </a:ext>
            </a:extLst>
          </p:cNvPr>
          <p:cNvGrpSpPr/>
          <p:nvPr/>
        </p:nvGrpSpPr>
        <p:grpSpPr>
          <a:xfrm>
            <a:off x="316842" y="-13222967"/>
            <a:ext cx="3115846" cy="600033"/>
            <a:chOff x="316842" y="204281"/>
            <a:chExt cx="3115846" cy="600033"/>
          </a:xfrm>
        </p:grpSpPr>
        <p:pic>
          <p:nvPicPr>
            <p:cNvPr id="21" name="Hình ảnh 20">
              <a:extLst>
                <a:ext uri="{FF2B5EF4-FFF2-40B4-BE49-F238E27FC236}">
                  <a16:creationId xmlns:a16="http://schemas.microsoft.com/office/drawing/2014/main" id="{B868C11F-911F-4577-A851-949650ED5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FF154196-F77F-4EC5-996C-6A460EB67C7B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82847BE-190D-4FD2-BDE2-85F88AD6149A}"/>
              </a:ext>
            </a:extLst>
          </p:cNvPr>
          <p:cNvSpPr/>
          <p:nvPr/>
        </p:nvSpPr>
        <p:spPr>
          <a:xfrm rot="3426435">
            <a:off x="-1111701" y="-5720674"/>
            <a:ext cx="4357060" cy="4525492"/>
          </a:xfrm>
          <a:prstGeom prst="ellipse">
            <a:avLst/>
          </a:prstGeom>
          <a:gradFill>
            <a:gsLst>
              <a:gs pos="1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ED160B45-CDCD-4EB2-A7BE-D3E37974DF54}"/>
              </a:ext>
            </a:extLst>
          </p:cNvPr>
          <p:cNvSpPr/>
          <p:nvPr/>
        </p:nvSpPr>
        <p:spPr>
          <a:xfrm>
            <a:off x="0" y="0"/>
            <a:ext cx="6203950" cy="6858000"/>
          </a:xfrm>
          <a:prstGeom prst="rect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E2FDCE2E-9E57-4072-9A0B-83C3388A6039}"/>
              </a:ext>
            </a:extLst>
          </p:cNvPr>
          <p:cNvSpPr/>
          <p:nvPr/>
        </p:nvSpPr>
        <p:spPr>
          <a:xfrm rot="6152669">
            <a:off x="-390232" y="3479728"/>
            <a:ext cx="4357060" cy="4525492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35E925C1-54E1-490E-AFB3-048D2CFA0F13}"/>
              </a:ext>
            </a:extLst>
          </p:cNvPr>
          <p:cNvCxnSpPr>
            <a:cxnSpLocks/>
          </p:cNvCxnSpPr>
          <p:nvPr/>
        </p:nvCxnSpPr>
        <p:spPr>
          <a:xfrm flipH="1" flipV="1">
            <a:off x="570754" y="3465431"/>
            <a:ext cx="3453319" cy="3025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792A3EB2-A381-42E0-9A81-BC86771B0F33}"/>
              </a:ext>
            </a:extLst>
          </p:cNvPr>
          <p:cNvSpPr txBox="1"/>
          <p:nvPr/>
        </p:nvSpPr>
        <p:spPr>
          <a:xfrm>
            <a:off x="303012" y="1299561"/>
            <a:ext cx="408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8ED01DB7-46E1-4A7C-9FFA-AB58BC2A66FE}"/>
              </a:ext>
            </a:extLst>
          </p:cNvPr>
          <p:cNvGrpSpPr/>
          <p:nvPr/>
        </p:nvGrpSpPr>
        <p:grpSpPr>
          <a:xfrm>
            <a:off x="5402681" y="136005"/>
            <a:ext cx="1618633" cy="1541709"/>
            <a:chOff x="2753758" y="2021021"/>
            <a:chExt cx="1624151" cy="1590610"/>
          </a:xfrm>
        </p:grpSpPr>
        <p:sp>
          <p:nvSpPr>
            <p:cNvPr id="53" name="Hình Bầu dục 52">
              <a:extLst>
                <a:ext uri="{FF2B5EF4-FFF2-40B4-BE49-F238E27FC236}">
                  <a16:creationId xmlns:a16="http://schemas.microsoft.com/office/drawing/2014/main" id="{013D9A65-CBA1-48A3-87EC-F5C15B32EEA3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>
              <a:extLst>
                <a:ext uri="{FF2B5EF4-FFF2-40B4-BE49-F238E27FC236}">
                  <a16:creationId xmlns:a16="http://schemas.microsoft.com/office/drawing/2014/main" id="{52635BA0-FC2E-4D31-9E4F-84C0356D8472}"/>
                </a:ext>
              </a:extLst>
            </p:cNvPr>
            <p:cNvSpPr/>
            <p:nvPr/>
          </p:nvSpPr>
          <p:spPr>
            <a:xfrm>
              <a:off x="2858893" y="2084291"/>
              <a:ext cx="1451776" cy="1484033"/>
            </a:xfrm>
            <a:prstGeom prst="ellipse">
              <a:avLst/>
            </a:prstGeom>
            <a:blipFill dpi="0"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333770-BDFF-4E11-8AEB-3D64326F22EF}"/>
              </a:ext>
            </a:extLst>
          </p:cNvPr>
          <p:cNvGrpSpPr/>
          <p:nvPr/>
        </p:nvGrpSpPr>
        <p:grpSpPr>
          <a:xfrm>
            <a:off x="5387487" y="1805783"/>
            <a:ext cx="1539000" cy="1541709"/>
            <a:chOff x="2753758" y="2021021"/>
            <a:chExt cx="1624151" cy="1590610"/>
          </a:xfrm>
        </p:grpSpPr>
        <p:sp>
          <p:nvSpPr>
            <p:cNvPr id="58" name="Hình Bầu dục 57">
              <a:extLst>
                <a:ext uri="{FF2B5EF4-FFF2-40B4-BE49-F238E27FC236}">
                  <a16:creationId xmlns:a16="http://schemas.microsoft.com/office/drawing/2014/main" id="{6917CC6E-7A6C-4F70-B687-9C06278601A1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194497DC-76B7-4F5B-BEA6-59E4F95C4C8F}"/>
                </a:ext>
              </a:extLst>
            </p:cNvPr>
            <p:cNvSpPr/>
            <p:nvPr/>
          </p:nvSpPr>
          <p:spPr>
            <a:xfrm>
              <a:off x="2852764" y="2066714"/>
              <a:ext cx="1451776" cy="1484033"/>
            </a:xfrm>
            <a:prstGeom prst="ellipse">
              <a:avLst/>
            </a:prstGeom>
            <a:blipFill dpi="0"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671" r="-267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FC66A767-7633-433C-91A0-05BB7EE3C4FA}"/>
              </a:ext>
            </a:extLst>
          </p:cNvPr>
          <p:cNvGrpSpPr/>
          <p:nvPr/>
        </p:nvGrpSpPr>
        <p:grpSpPr>
          <a:xfrm>
            <a:off x="5353851" y="3505435"/>
            <a:ext cx="1573878" cy="1541709"/>
            <a:chOff x="2753758" y="2021021"/>
            <a:chExt cx="1624151" cy="1590610"/>
          </a:xfrm>
        </p:grpSpPr>
        <p:sp>
          <p:nvSpPr>
            <p:cNvPr id="63" name="Hình Bầu dục 62">
              <a:extLst>
                <a:ext uri="{FF2B5EF4-FFF2-40B4-BE49-F238E27FC236}">
                  <a16:creationId xmlns:a16="http://schemas.microsoft.com/office/drawing/2014/main" id="{764196EA-3471-4553-9B7D-6E17A1BAB63A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ình Bầu dục 63">
              <a:extLst>
                <a:ext uri="{FF2B5EF4-FFF2-40B4-BE49-F238E27FC236}">
                  <a16:creationId xmlns:a16="http://schemas.microsoft.com/office/drawing/2014/main" id="{C5E01F15-9B0C-4898-887E-6E87A01B9D5D}"/>
                </a:ext>
              </a:extLst>
            </p:cNvPr>
            <p:cNvSpPr/>
            <p:nvPr/>
          </p:nvSpPr>
          <p:spPr>
            <a:xfrm>
              <a:off x="2826742" y="2083973"/>
              <a:ext cx="1504739" cy="1484033"/>
            </a:xfrm>
            <a:prstGeom prst="ellipse">
              <a:avLst/>
            </a:prstGeom>
            <a:blipFill dpi="0"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1030" t="-16352" r="-1030" b="-6262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Nhóm 65">
            <a:extLst>
              <a:ext uri="{FF2B5EF4-FFF2-40B4-BE49-F238E27FC236}">
                <a16:creationId xmlns:a16="http://schemas.microsoft.com/office/drawing/2014/main" id="{8CFF92A2-2187-4ED7-843A-AEBBBB989FAF}"/>
              </a:ext>
            </a:extLst>
          </p:cNvPr>
          <p:cNvGrpSpPr/>
          <p:nvPr/>
        </p:nvGrpSpPr>
        <p:grpSpPr>
          <a:xfrm>
            <a:off x="5390733" y="5180279"/>
            <a:ext cx="1527587" cy="1541709"/>
            <a:chOff x="2753758" y="2021021"/>
            <a:chExt cx="1624151" cy="1590610"/>
          </a:xfrm>
        </p:grpSpPr>
        <p:sp>
          <p:nvSpPr>
            <p:cNvPr id="68" name="Hình Bầu dục 67">
              <a:extLst>
                <a:ext uri="{FF2B5EF4-FFF2-40B4-BE49-F238E27FC236}">
                  <a16:creationId xmlns:a16="http://schemas.microsoft.com/office/drawing/2014/main" id="{25A2E3B7-3785-4630-AD54-243A796F139A}"/>
                </a:ext>
              </a:extLst>
            </p:cNvPr>
            <p:cNvSpPr/>
            <p:nvPr/>
          </p:nvSpPr>
          <p:spPr>
            <a:xfrm rot="3426435">
              <a:off x="2770529" y="2004250"/>
              <a:ext cx="1590610" cy="1624151"/>
            </a:xfrm>
            <a:prstGeom prst="ellipse">
              <a:avLst/>
            </a:prstGeom>
            <a:gradFill>
              <a:gsLst>
                <a:gs pos="18000">
                  <a:srgbClr val="00D756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ình Bầu dục 68">
              <a:extLst>
                <a:ext uri="{FF2B5EF4-FFF2-40B4-BE49-F238E27FC236}">
                  <a16:creationId xmlns:a16="http://schemas.microsoft.com/office/drawing/2014/main" id="{087FFC6E-756A-4E8E-A7B5-131EC3929E08}"/>
                </a:ext>
              </a:extLst>
            </p:cNvPr>
            <p:cNvSpPr/>
            <p:nvPr/>
          </p:nvSpPr>
          <p:spPr>
            <a:xfrm>
              <a:off x="2874394" y="2064399"/>
              <a:ext cx="1451776" cy="1484033"/>
            </a:xfrm>
            <a:prstGeom prst="ellipse">
              <a:avLst/>
            </a:prstGeom>
            <a:blipFill dpi="0"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105B175-961D-4E0F-9B93-0A2D084498B0}"/>
              </a:ext>
            </a:extLst>
          </p:cNvPr>
          <p:cNvSpPr txBox="1"/>
          <p:nvPr/>
        </p:nvSpPr>
        <p:spPr>
          <a:xfrm>
            <a:off x="7097553" y="228030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F4FCF80D-7387-4897-91AC-8EB63EE885F9}"/>
              </a:ext>
            </a:extLst>
          </p:cNvPr>
          <p:cNvSpPr txBox="1"/>
          <p:nvPr/>
        </p:nvSpPr>
        <p:spPr>
          <a:xfrm>
            <a:off x="7090894" y="1863723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7CD021C2-D66D-4FED-9A8F-17B1DCD4197E}"/>
              </a:ext>
            </a:extLst>
          </p:cNvPr>
          <p:cNvSpPr txBox="1"/>
          <p:nvPr/>
        </p:nvSpPr>
        <p:spPr>
          <a:xfrm>
            <a:off x="7097553" y="3668427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E2E69F10-A6E1-4A9F-877F-449EA05F50F3}"/>
              </a:ext>
            </a:extLst>
          </p:cNvPr>
          <p:cNvSpPr txBox="1"/>
          <p:nvPr/>
        </p:nvSpPr>
        <p:spPr>
          <a:xfrm>
            <a:off x="7090894" y="5273101"/>
            <a:ext cx="20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74" name="Nhóm 73">
            <a:extLst>
              <a:ext uri="{FF2B5EF4-FFF2-40B4-BE49-F238E27FC236}">
                <a16:creationId xmlns:a16="http://schemas.microsoft.com/office/drawing/2014/main" id="{0C240777-F08D-48A9-A331-734F0054C553}"/>
              </a:ext>
            </a:extLst>
          </p:cNvPr>
          <p:cNvGrpSpPr/>
          <p:nvPr/>
        </p:nvGrpSpPr>
        <p:grpSpPr>
          <a:xfrm>
            <a:off x="243197" y="208090"/>
            <a:ext cx="3115846" cy="600033"/>
            <a:chOff x="316842" y="204281"/>
            <a:chExt cx="3115846" cy="600033"/>
          </a:xfrm>
        </p:grpSpPr>
        <p:pic>
          <p:nvPicPr>
            <p:cNvPr id="75" name="Hình ảnh 74">
              <a:extLst>
                <a:ext uri="{FF2B5EF4-FFF2-40B4-BE49-F238E27FC236}">
                  <a16:creationId xmlns:a16="http://schemas.microsoft.com/office/drawing/2014/main" id="{4982E4F4-2581-49F4-8DCC-2DFFB779B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76" name="Hộp Văn bản 75">
              <a:extLst>
                <a:ext uri="{FF2B5EF4-FFF2-40B4-BE49-F238E27FC236}">
                  <a16:creationId xmlns:a16="http://schemas.microsoft.com/office/drawing/2014/main" id="{007BA9DC-3E4D-4536-9C2B-0B0A37B0CC83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33C9C60F-ADB8-4087-ACD9-87A9061FAEE4}"/>
              </a:ext>
            </a:extLst>
          </p:cNvPr>
          <p:cNvSpPr txBox="1"/>
          <p:nvPr/>
        </p:nvSpPr>
        <p:spPr>
          <a:xfrm>
            <a:off x="7090894" y="822871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8" name="Hộp Văn bản 77">
            <a:extLst>
              <a:ext uri="{FF2B5EF4-FFF2-40B4-BE49-F238E27FC236}">
                <a16:creationId xmlns:a16="http://schemas.microsoft.com/office/drawing/2014/main" id="{D3FBCBC5-36EF-4964-96D3-8E9F1B78387B}"/>
              </a:ext>
            </a:extLst>
          </p:cNvPr>
          <p:cNvSpPr txBox="1"/>
          <p:nvPr/>
        </p:nvSpPr>
        <p:spPr>
          <a:xfrm>
            <a:off x="7065545" y="2394186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9" name="Hộp Văn bản 78">
            <a:extLst>
              <a:ext uri="{FF2B5EF4-FFF2-40B4-BE49-F238E27FC236}">
                <a16:creationId xmlns:a16="http://schemas.microsoft.com/office/drawing/2014/main" id="{471E9D2B-9E14-4B9B-91B6-583E3E577CF1}"/>
              </a:ext>
            </a:extLst>
          </p:cNvPr>
          <p:cNvSpPr txBox="1"/>
          <p:nvPr/>
        </p:nvSpPr>
        <p:spPr>
          <a:xfrm>
            <a:off x="7140485" y="5805775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0" name="Hộp Văn bản 79">
            <a:extLst>
              <a:ext uri="{FF2B5EF4-FFF2-40B4-BE49-F238E27FC236}">
                <a16:creationId xmlns:a16="http://schemas.microsoft.com/office/drawing/2014/main" id="{CBB5C3B7-1A4E-484C-BA26-6BF10C142F34}"/>
              </a:ext>
            </a:extLst>
          </p:cNvPr>
          <p:cNvSpPr txBox="1"/>
          <p:nvPr/>
        </p:nvSpPr>
        <p:spPr>
          <a:xfrm>
            <a:off x="7097553" y="4282469"/>
            <a:ext cx="281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1" name="Hình Bầu dục 80">
            <a:extLst>
              <a:ext uri="{FF2B5EF4-FFF2-40B4-BE49-F238E27FC236}">
                <a16:creationId xmlns:a16="http://schemas.microsoft.com/office/drawing/2014/main" id="{4D16C9E1-9AB8-4383-B6BE-4B469600BB47}"/>
              </a:ext>
            </a:extLst>
          </p:cNvPr>
          <p:cNvSpPr/>
          <p:nvPr/>
        </p:nvSpPr>
        <p:spPr>
          <a:xfrm>
            <a:off x="12052366" y="6047394"/>
            <a:ext cx="5438836" cy="5215005"/>
          </a:xfrm>
          <a:prstGeom prst="ellipse">
            <a:avLst/>
          </a:prstGeom>
          <a:blipFill dpi="0"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2966351D-4893-4840-ACA2-AF05FB0E6CC0}"/>
              </a:ext>
            </a:extLst>
          </p:cNvPr>
          <p:cNvCxnSpPr>
            <a:cxnSpLocks/>
          </p:cNvCxnSpPr>
          <p:nvPr/>
        </p:nvCxnSpPr>
        <p:spPr>
          <a:xfrm flipH="1" flipV="1">
            <a:off x="146963" y="-6141233"/>
            <a:ext cx="3453319" cy="30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81D6E1D0-E4D5-4CEE-BA00-764A4D210A93}"/>
              </a:ext>
            </a:extLst>
          </p:cNvPr>
          <p:cNvCxnSpPr>
            <a:cxnSpLocks/>
          </p:cNvCxnSpPr>
          <p:nvPr/>
        </p:nvCxnSpPr>
        <p:spPr>
          <a:xfrm flipH="1" flipV="1">
            <a:off x="9307985" y="-10152516"/>
            <a:ext cx="1857981" cy="41050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Nhóm 81">
            <a:extLst>
              <a:ext uri="{FF2B5EF4-FFF2-40B4-BE49-F238E27FC236}">
                <a16:creationId xmlns:a16="http://schemas.microsoft.com/office/drawing/2014/main" id="{99EA094B-D997-458C-95DD-5C7E30DA7EA1}"/>
              </a:ext>
            </a:extLst>
          </p:cNvPr>
          <p:cNvGrpSpPr/>
          <p:nvPr/>
        </p:nvGrpSpPr>
        <p:grpSpPr>
          <a:xfrm>
            <a:off x="-5748678" y="1253517"/>
            <a:ext cx="5550021" cy="1485933"/>
            <a:chOff x="1046974" y="1253517"/>
            <a:chExt cx="5550021" cy="1485933"/>
          </a:xfrm>
        </p:grpSpPr>
        <p:sp>
          <p:nvSpPr>
            <p:cNvPr id="83" name="Hộp Văn bản 82">
              <a:extLst>
                <a:ext uri="{FF2B5EF4-FFF2-40B4-BE49-F238E27FC236}">
                  <a16:creationId xmlns:a16="http://schemas.microsoft.com/office/drawing/2014/main" id="{43752D3B-E073-41ED-89E0-240FDDD30F02}"/>
                </a:ext>
              </a:extLst>
            </p:cNvPr>
            <p:cNvSpPr txBox="1"/>
            <p:nvPr/>
          </p:nvSpPr>
          <p:spPr>
            <a:xfrm>
              <a:off x="1046974" y="1253517"/>
              <a:ext cx="55500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</a:p>
          </p:txBody>
        </p:sp>
        <p:sp>
          <p:nvSpPr>
            <p:cNvPr id="84" name="Hộp Văn bản 83">
              <a:extLst>
                <a:ext uri="{FF2B5EF4-FFF2-40B4-BE49-F238E27FC236}">
                  <a16:creationId xmlns:a16="http://schemas.microsoft.com/office/drawing/2014/main" id="{EA427723-8B0E-492B-BAC3-8DF237D2299D}"/>
                </a:ext>
              </a:extLst>
            </p:cNvPr>
            <p:cNvSpPr txBox="1"/>
            <p:nvPr/>
          </p:nvSpPr>
          <p:spPr>
            <a:xfrm>
              <a:off x="1076959" y="2339340"/>
              <a:ext cx="2816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32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E9CBD94-A5FE-4259-BDAA-897E914E0A8A}"/>
              </a:ext>
            </a:extLst>
          </p:cNvPr>
          <p:cNvSpPr/>
          <p:nvPr/>
        </p:nvSpPr>
        <p:spPr>
          <a:xfrm>
            <a:off x="7813337" y="2163279"/>
            <a:ext cx="5438836" cy="5215005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A7147603-F390-43DD-AB65-1B528AF35C2E}"/>
              </a:ext>
            </a:extLst>
          </p:cNvPr>
          <p:cNvCxnSpPr>
            <a:cxnSpLocks/>
          </p:cNvCxnSpPr>
          <p:nvPr/>
        </p:nvCxnSpPr>
        <p:spPr>
          <a:xfrm flipH="1">
            <a:off x="7190693" y="1413401"/>
            <a:ext cx="4545496" cy="5088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6FBAE5A7-36FC-4627-8F5F-271AF0DE9DD9}"/>
              </a:ext>
            </a:extLst>
          </p:cNvPr>
          <p:cNvGrpSpPr/>
          <p:nvPr/>
        </p:nvGrpSpPr>
        <p:grpSpPr>
          <a:xfrm>
            <a:off x="9133858" y="230786"/>
            <a:ext cx="3115846" cy="600033"/>
            <a:chOff x="316842" y="204281"/>
            <a:chExt cx="3115846" cy="600033"/>
          </a:xfrm>
        </p:grpSpPr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3CDA5298-7A8B-47C0-907D-A13369EC1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2174A2C7-7BC9-4B53-A94C-6062A209D473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DD0E5FE7-037E-4871-8A0C-12BDB1B7EB5B}"/>
              </a:ext>
            </a:extLst>
          </p:cNvPr>
          <p:cNvSpPr/>
          <p:nvPr/>
        </p:nvSpPr>
        <p:spPr>
          <a:xfrm>
            <a:off x="-7368220" y="0"/>
            <a:ext cx="6203950" cy="6858000"/>
          </a:xfrm>
          <a:prstGeom prst="rect">
            <a:avLst/>
          </a:prstGeom>
          <a:solidFill>
            <a:srgbClr val="00D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45252A84-02A0-4484-B45D-4B219F53E3FE}"/>
              </a:ext>
            </a:extLst>
          </p:cNvPr>
          <p:cNvSpPr/>
          <p:nvPr/>
        </p:nvSpPr>
        <p:spPr>
          <a:xfrm rot="5400000">
            <a:off x="-2624481" y="266940"/>
            <a:ext cx="6146472" cy="6324120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CBB3A887-6465-4D2E-A232-4D31457172D2}"/>
              </a:ext>
            </a:extLst>
          </p:cNvPr>
          <p:cNvCxnSpPr>
            <a:cxnSpLocks/>
          </p:cNvCxnSpPr>
          <p:nvPr/>
        </p:nvCxnSpPr>
        <p:spPr>
          <a:xfrm flipH="1" flipV="1">
            <a:off x="-881624" y="2163279"/>
            <a:ext cx="4703609" cy="4141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015F7B98-2DB3-4E0F-A5AC-927D650A1634}"/>
              </a:ext>
            </a:extLst>
          </p:cNvPr>
          <p:cNvGrpSpPr/>
          <p:nvPr/>
        </p:nvGrpSpPr>
        <p:grpSpPr>
          <a:xfrm>
            <a:off x="1046974" y="1253517"/>
            <a:ext cx="5550021" cy="1485933"/>
            <a:chOff x="1046974" y="1253517"/>
            <a:chExt cx="5550021" cy="1485933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78418E8-C914-4BF2-935E-81DFCDE8A52D}"/>
                </a:ext>
              </a:extLst>
            </p:cNvPr>
            <p:cNvSpPr txBox="1"/>
            <p:nvPr/>
          </p:nvSpPr>
          <p:spPr>
            <a:xfrm>
              <a:off x="1046974" y="1253517"/>
              <a:ext cx="55500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87C055F1-933B-4B42-BFF1-C55120D515B8}"/>
                </a:ext>
              </a:extLst>
            </p:cNvPr>
            <p:cNvSpPr txBox="1"/>
            <p:nvPr/>
          </p:nvSpPr>
          <p:spPr>
            <a:xfrm>
              <a:off x="1076959" y="2339340"/>
              <a:ext cx="2816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</p:grp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EF4E4A7-D682-4C2C-AC2A-DA52F91DBA10}"/>
              </a:ext>
            </a:extLst>
          </p:cNvPr>
          <p:cNvSpPr txBox="1"/>
          <p:nvPr/>
        </p:nvSpPr>
        <p:spPr>
          <a:xfrm>
            <a:off x="4560960" y="7252114"/>
            <a:ext cx="508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684697CC-CC1F-4266-AB16-72EDC3BE51D6}"/>
              </a:ext>
            </a:extLst>
          </p:cNvPr>
          <p:cNvSpPr/>
          <p:nvPr/>
        </p:nvSpPr>
        <p:spPr>
          <a:xfrm>
            <a:off x="14829804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BD719EF3-655F-4081-B86A-4653148A7090}"/>
              </a:ext>
            </a:extLst>
          </p:cNvPr>
          <p:cNvSpPr/>
          <p:nvPr/>
        </p:nvSpPr>
        <p:spPr>
          <a:xfrm>
            <a:off x="22373326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FE1E7817-10A5-40DB-ABD8-A4A5C9979F64}"/>
              </a:ext>
            </a:extLst>
          </p:cNvPr>
          <p:cNvSpPr/>
          <p:nvPr/>
        </p:nvSpPr>
        <p:spPr>
          <a:xfrm>
            <a:off x="28960882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E9CBD94-A5FE-4259-BDAA-897E914E0A8A}"/>
              </a:ext>
            </a:extLst>
          </p:cNvPr>
          <p:cNvSpPr/>
          <p:nvPr/>
        </p:nvSpPr>
        <p:spPr>
          <a:xfrm>
            <a:off x="10021824" y="475488"/>
            <a:ext cx="2068854" cy="1966141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A7147603-F390-43DD-AB65-1B528AF35C2E}"/>
              </a:ext>
            </a:extLst>
          </p:cNvPr>
          <p:cNvCxnSpPr>
            <a:cxnSpLocks/>
          </p:cNvCxnSpPr>
          <p:nvPr/>
        </p:nvCxnSpPr>
        <p:spPr>
          <a:xfrm flipH="1">
            <a:off x="14359589" y="-5113243"/>
            <a:ext cx="4545496" cy="5088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6FBAE5A7-36FC-4627-8F5F-271AF0DE9DD9}"/>
              </a:ext>
            </a:extLst>
          </p:cNvPr>
          <p:cNvGrpSpPr/>
          <p:nvPr/>
        </p:nvGrpSpPr>
        <p:grpSpPr>
          <a:xfrm>
            <a:off x="8974832" y="-1128168"/>
            <a:ext cx="3115846" cy="600033"/>
            <a:chOff x="316842" y="204281"/>
            <a:chExt cx="3115846" cy="600033"/>
          </a:xfrm>
        </p:grpSpPr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3CDA5298-7A8B-47C0-907D-A13369EC1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0" t="11111" r="25912" b="12223"/>
            <a:stretch/>
          </p:blipFill>
          <p:spPr>
            <a:xfrm>
              <a:off x="316842" y="204281"/>
              <a:ext cx="659167" cy="600033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2174A2C7-7BC9-4B53-A94C-6062A209D473}"/>
                </a:ext>
              </a:extLst>
            </p:cNvPr>
            <p:cNvSpPr txBox="1"/>
            <p:nvPr/>
          </p:nvSpPr>
          <p:spPr>
            <a:xfrm>
              <a:off x="773673" y="242687"/>
              <a:ext cx="2659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D75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45252A84-02A0-4484-B45D-4B219F53E3FE}"/>
              </a:ext>
            </a:extLst>
          </p:cNvPr>
          <p:cNvSpPr/>
          <p:nvPr/>
        </p:nvSpPr>
        <p:spPr>
          <a:xfrm rot="5400000">
            <a:off x="-3304884" y="2158257"/>
            <a:ext cx="6146472" cy="6324120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CBB3A887-6465-4D2E-A232-4D31457172D2}"/>
              </a:ext>
            </a:extLst>
          </p:cNvPr>
          <p:cNvCxnSpPr>
            <a:cxnSpLocks/>
          </p:cNvCxnSpPr>
          <p:nvPr/>
        </p:nvCxnSpPr>
        <p:spPr>
          <a:xfrm flipH="1" flipV="1">
            <a:off x="-1231781" y="2924403"/>
            <a:ext cx="4703609" cy="4141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015F7B98-2DB3-4E0F-A5AC-927D650A1634}"/>
              </a:ext>
            </a:extLst>
          </p:cNvPr>
          <p:cNvGrpSpPr/>
          <p:nvPr/>
        </p:nvGrpSpPr>
        <p:grpSpPr>
          <a:xfrm>
            <a:off x="545979" y="-2568825"/>
            <a:ext cx="5550021" cy="1485933"/>
            <a:chOff x="1046974" y="1253517"/>
            <a:chExt cx="5550021" cy="1485933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F78418E8-C914-4BF2-935E-81DFCDE8A52D}"/>
                </a:ext>
              </a:extLst>
            </p:cNvPr>
            <p:cNvSpPr txBox="1"/>
            <p:nvPr/>
          </p:nvSpPr>
          <p:spPr>
            <a:xfrm>
              <a:off x="1046974" y="1253517"/>
              <a:ext cx="55500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87C055F1-933B-4B42-BFF1-C55120D515B8}"/>
                </a:ext>
              </a:extLst>
            </p:cNvPr>
            <p:cNvSpPr txBox="1"/>
            <p:nvPr/>
          </p:nvSpPr>
          <p:spPr>
            <a:xfrm>
              <a:off x="1076959" y="2339340"/>
              <a:ext cx="2816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 1</a:t>
              </a:r>
            </a:p>
          </p:txBody>
        </p:sp>
      </p:grp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85BC67F-D786-4C9E-A889-4D4921A0DC2E}"/>
              </a:ext>
            </a:extLst>
          </p:cNvPr>
          <p:cNvSpPr txBox="1"/>
          <p:nvPr/>
        </p:nvSpPr>
        <p:spPr>
          <a:xfrm>
            <a:off x="1120023" y="950238"/>
            <a:ext cx="508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65C9FA6A-ADD9-402E-B2F1-23D6B0795151}"/>
              </a:ext>
            </a:extLst>
          </p:cNvPr>
          <p:cNvSpPr/>
          <p:nvPr/>
        </p:nvSpPr>
        <p:spPr>
          <a:xfrm>
            <a:off x="2930412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7BB4F682-28A6-4871-B3D8-160E4D03E1DB}"/>
              </a:ext>
            </a:extLst>
          </p:cNvPr>
          <p:cNvSpPr/>
          <p:nvPr/>
        </p:nvSpPr>
        <p:spPr>
          <a:xfrm>
            <a:off x="5777244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1A3E653B-E4DF-4987-AECD-C06FD11FDBA8}"/>
              </a:ext>
            </a:extLst>
          </p:cNvPr>
          <p:cNvSpPr/>
          <p:nvPr/>
        </p:nvSpPr>
        <p:spPr>
          <a:xfrm>
            <a:off x="8624076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289CB475-159C-4471-B44A-BB94B65A10BF}"/>
              </a:ext>
            </a:extLst>
          </p:cNvPr>
          <p:cNvSpPr/>
          <p:nvPr/>
        </p:nvSpPr>
        <p:spPr>
          <a:xfrm rot="10122328">
            <a:off x="12214286" y="-3897332"/>
            <a:ext cx="4635081" cy="4828659"/>
          </a:xfrm>
          <a:prstGeom prst="ellipse">
            <a:avLst/>
          </a:prstGeom>
          <a:gradFill>
            <a:gsLst>
              <a:gs pos="23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F0587E49-13E0-4EE7-86D9-D59F8B42DE3D}"/>
              </a:ext>
            </a:extLst>
          </p:cNvPr>
          <p:cNvCxnSpPr>
            <a:cxnSpLocks/>
          </p:cNvCxnSpPr>
          <p:nvPr/>
        </p:nvCxnSpPr>
        <p:spPr>
          <a:xfrm flipV="1">
            <a:off x="14663951" y="-4304471"/>
            <a:ext cx="3541049" cy="409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8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E9CBD94-A5FE-4259-BDAA-897E914E0A8A}"/>
              </a:ext>
            </a:extLst>
          </p:cNvPr>
          <p:cNvSpPr/>
          <p:nvPr/>
        </p:nvSpPr>
        <p:spPr>
          <a:xfrm>
            <a:off x="12293709" y="-1282947"/>
            <a:ext cx="2068854" cy="1966141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A7147603-F390-43DD-AB65-1B528AF35C2E}"/>
              </a:ext>
            </a:extLst>
          </p:cNvPr>
          <p:cNvCxnSpPr>
            <a:cxnSpLocks/>
          </p:cNvCxnSpPr>
          <p:nvPr/>
        </p:nvCxnSpPr>
        <p:spPr>
          <a:xfrm flipH="1">
            <a:off x="14359589" y="-5113243"/>
            <a:ext cx="4545496" cy="5088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45252A84-02A0-4484-B45D-4B219F53E3FE}"/>
              </a:ext>
            </a:extLst>
          </p:cNvPr>
          <p:cNvSpPr/>
          <p:nvPr/>
        </p:nvSpPr>
        <p:spPr>
          <a:xfrm rot="5400000">
            <a:off x="-6421308" y="3576510"/>
            <a:ext cx="6146472" cy="6324120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CBB3A887-6465-4D2E-A232-4D31457172D2}"/>
              </a:ext>
            </a:extLst>
          </p:cNvPr>
          <p:cNvCxnSpPr>
            <a:cxnSpLocks/>
          </p:cNvCxnSpPr>
          <p:nvPr/>
        </p:nvCxnSpPr>
        <p:spPr>
          <a:xfrm flipH="1" flipV="1">
            <a:off x="-6004677" y="-1462490"/>
            <a:ext cx="4703609" cy="4141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85BC67F-D786-4C9E-A889-4D4921A0DC2E}"/>
              </a:ext>
            </a:extLst>
          </p:cNvPr>
          <p:cNvSpPr txBox="1"/>
          <p:nvPr/>
        </p:nvSpPr>
        <p:spPr>
          <a:xfrm>
            <a:off x="388449" y="-2568826"/>
            <a:ext cx="508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65C9FA6A-ADD9-402E-B2F1-23D6B0795151}"/>
              </a:ext>
            </a:extLst>
          </p:cNvPr>
          <p:cNvSpPr/>
          <p:nvPr/>
        </p:nvSpPr>
        <p:spPr>
          <a:xfrm>
            <a:off x="-14323275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7BB4F682-28A6-4871-B3D8-160E4D03E1DB}"/>
              </a:ext>
            </a:extLst>
          </p:cNvPr>
          <p:cNvSpPr/>
          <p:nvPr/>
        </p:nvSpPr>
        <p:spPr>
          <a:xfrm>
            <a:off x="-10170158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1A3E653B-E4DF-4987-AECD-C06FD11FDBA8}"/>
              </a:ext>
            </a:extLst>
          </p:cNvPr>
          <p:cNvSpPr/>
          <p:nvPr/>
        </p:nvSpPr>
        <p:spPr>
          <a:xfrm>
            <a:off x="-6474240" y="3290224"/>
            <a:ext cx="2414016" cy="2959608"/>
          </a:xfrm>
          <a:prstGeom prst="roundRect">
            <a:avLst>
              <a:gd name="adj" fmla="val 11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F514420E-85A0-47A3-ABD4-64A31FADE6BA}"/>
              </a:ext>
            </a:extLst>
          </p:cNvPr>
          <p:cNvSpPr/>
          <p:nvPr/>
        </p:nvSpPr>
        <p:spPr>
          <a:xfrm rot="5400000">
            <a:off x="-624869" y="3370582"/>
            <a:ext cx="4635081" cy="4828659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DAE53378-31E7-4A04-BD53-6BD115228D17}"/>
              </a:ext>
            </a:extLst>
          </p:cNvPr>
          <p:cNvCxnSpPr>
            <a:cxnSpLocks/>
          </p:cNvCxnSpPr>
          <p:nvPr/>
        </p:nvCxnSpPr>
        <p:spPr>
          <a:xfrm flipV="1">
            <a:off x="87770" y="3735131"/>
            <a:ext cx="3541049" cy="409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793EB608-0DF0-462F-8458-92C3DA57F146}"/>
              </a:ext>
            </a:extLst>
          </p:cNvPr>
          <p:cNvSpPr/>
          <p:nvPr/>
        </p:nvSpPr>
        <p:spPr>
          <a:xfrm rot="10122328">
            <a:off x="8986677" y="-1197166"/>
            <a:ext cx="4635081" cy="4828659"/>
          </a:xfrm>
          <a:prstGeom prst="ellipse">
            <a:avLst/>
          </a:prstGeom>
          <a:gradFill>
            <a:gsLst>
              <a:gs pos="23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12F514F5-8974-462D-837E-D96062F4BD89}"/>
              </a:ext>
            </a:extLst>
          </p:cNvPr>
          <p:cNvCxnSpPr>
            <a:cxnSpLocks/>
          </p:cNvCxnSpPr>
          <p:nvPr/>
        </p:nvCxnSpPr>
        <p:spPr>
          <a:xfrm flipV="1">
            <a:off x="10176650" y="-459034"/>
            <a:ext cx="3541049" cy="409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88885D1-46FB-4873-B277-B95FC9FA07CF}"/>
              </a:ext>
            </a:extLst>
          </p:cNvPr>
          <p:cNvSpPr txBox="1"/>
          <p:nvPr/>
        </p:nvSpPr>
        <p:spPr>
          <a:xfrm>
            <a:off x="267547" y="377706"/>
            <a:ext cx="433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A5939CDA-DBBC-4DFD-B09F-4B54385404DF}"/>
              </a:ext>
            </a:extLst>
          </p:cNvPr>
          <p:cNvSpPr txBox="1"/>
          <p:nvPr/>
        </p:nvSpPr>
        <p:spPr>
          <a:xfrm>
            <a:off x="608674" y="1370883"/>
            <a:ext cx="508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9605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8845D533-67B6-4A34-8845-46D4589992C8}"/>
              </a:ext>
            </a:extLst>
          </p:cNvPr>
          <p:cNvSpPr/>
          <p:nvPr/>
        </p:nvSpPr>
        <p:spPr>
          <a:xfrm>
            <a:off x="6203950" y="0"/>
            <a:ext cx="5988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D467DFB6-616A-4C74-B995-C6FC1AF96DAE}"/>
              </a:ext>
            </a:extLst>
          </p:cNvPr>
          <p:cNvSpPr/>
          <p:nvPr/>
        </p:nvSpPr>
        <p:spPr>
          <a:xfrm rot="5400000">
            <a:off x="8342150" y="4231850"/>
            <a:ext cx="4635081" cy="4828659"/>
          </a:xfrm>
          <a:prstGeom prst="ellipse">
            <a:avLst/>
          </a:prstGeom>
          <a:gradFill>
            <a:gsLst>
              <a:gs pos="15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E18CA799-C05E-4F01-9829-E9D64C550777}"/>
              </a:ext>
            </a:extLst>
          </p:cNvPr>
          <p:cNvCxnSpPr>
            <a:cxnSpLocks/>
          </p:cNvCxnSpPr>
          <p:nvPr/>
        </p:nvCxnSpPr>
        <p:spPr>
          <a:xfrm flipH="1" flipV="1">
            <a:off x="9124233" y="4466904"/>
            <a:ext cx="2994024" cy="27874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D3BA6919-E7F7-404E-A15C-B55F464D6A58}"/>
              </a:ext>
            </a:extLst>
          </p:cNvPr>
          <p:cNvSpPr txBox="1"/>
          <p:nvPr/>
        </p:nvSpPr>
        <p:spPr>
          <a:xfrm>
            <a:off x="6974892" y="264131"/>
            <a:ext cx="482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rgbClr val="00D7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Subject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89B5BE2-2E6A-47CA-B70A-594FA515F10D}"/>
              </a:ext>
            </a:extLst>
          </p:cNvPr>
          <p:cNvSpPr/>
          <p:nvPr/>
        </p:nvSpPr>
        <p:spPr>
          <a:xfrm rot="10122328">
            <a:off x="-65602" y="-2873364"/>
            <a:ext cx="4635081" cy="4828659"/>
          </a:xfrm>
          <a:prstGeom prst="ellipse">
            <a:avLst/>
          </a:prstGeom>
          <a:gradFill>
            <a:gsLst>
              <a:gs pos="23000">
                <a:srgbClr val="00D75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786514D6-7787-4A9A-97BA-AE43241877A2}"/>
              </a:ext>
            </a:extLst>
          </p:cNvPr>
          <p:cNvCxnSpPr>
            <a:cxnSpLocks/>
          </p:cNvCxnSpPr>
          <p:nvPr/>
        </p:nvCxnSpPr>
        <p:spPr>
          <a:xfrm>
            <a:off x="388449" y="0"/>
            <a:ext cx="4135574" cy="1141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81F1B836-B85C-4629-A21E-62B122A4747F}"/>
              </a:ext>
            </a:extLst>
          </p:cNvPr>
          <p:cNvSpPr txBox="1"/>
          <p:nvPr/>
        </p:nvSpPr>
        <p:spPr>
          <a:xfrm>
            <a:off x="388449" y="2438625"/>
            <a:ext cx="446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18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197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Minh Le Nguyen</cp:lastModifiedBy>
  <cp:revision>24</cp:revision>
  <dcterms:created xsi:type="dcterms:W3CDTF">2021-10-03T01:19:31Z</dcterms:created>
  <dcterms:modified xsi:type="dcterms:W3CDTF">2023-03-19T08:54:28Z</dcterms:modified>
</cp:coreProperties>
</file>