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swald Regular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Regular-bold.fntdata"/><Relationship Id="rId6" Type="http://schemas.openxmlformats.org/officeDocument/2006/relationships/slide" Target="slides/slide1.xml"/><Relationship Id="rId18" Type="http://schemas.openxmlformats.org/officeDocument/2006/relationships/font" Target="fonts/OswaldRegula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42ff65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42ff65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42ff73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42ff73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42ff73c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42ff73c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42ff65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42ff6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42ff73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42ff73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42ff73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42ff73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42ff73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42ff73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42ff73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42ff73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42ff73c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242ff73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42ff73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42ff73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42ff65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242ff65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NolanMcD/CSC431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hyperlink" Target="http://www.youtube.com/watch?v=fbN7ZLXRR_k" TargetMode="External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10: Zach Fulton, </a:t>
            </a:r>
            <a:r>
              <a:rPr lang="en"/>
              <a:t>Nolan McDermott, </a:t>
            </a:r>
            <a:r>
              <a:rPr lang="en"/>
              <a:t>Talon Smith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6079" l="0" r="0" t="21918"/>
          <a:stretch/>
        </p:blipFill>
        <p:spPr>
          <a:xfrm>
            <a:off x="2042675" y="1315325"/>
            <a:ext cx="5058649" cy="131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95675" y="1195850"/>
            <a:ext cx="2991900" cy="10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-130975" y="25717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WARLeagues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400" y="-23900"/>
            <a:ext cx="5588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2474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Diagram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2850"/>
            <a:ext cx="6534151" cy="420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661250" y="2996675"/>
            <a:ext cx="3999900" cy="15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https://github.com/NolanMcD/CSC431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-50028"/>
            <a:ext cx="6091904" cy="30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 b="34788" l="0" r="0" t="24890"/>
          <a:stretch/>
        </p:blipFill>
        <p:spPr>
          <a:xfrm>
            <a:off x="2686235" y="2024989"/>
            <a:ext cx="3943751" cy="79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07225" y="302625"/>
            <a:ext cx="39648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OneStat summary: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Baseball for All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46600" y="2540342"/>
            <a:ext cx="3900600" cy="2199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70" y="2853754"/>
            <a:ext cx="751083" cy="124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850" y="2842256"/>
            <a:ext cx="751083" cy="124073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79860" y="4153663"/>
            <a:ext cx="75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Amed Rosario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SS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LHH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25</a:t>
            </a:r>
            <a:endParaRPr sz="500"/>
          </a:p>
        </p:txBody>
      </p:sp>
      <p:sp>
        <p:nvSpPr>
          <p:cNvPr id="65" name="Google Shape;65;p14"/>
          <p:cNvSpPr txBox="1"/>
          <p:nvPr/>
        </p:nvSpPr>
        <p:spPr>
          <a:xfrm>
            <a:off x="3902588" y="4130654"/>
            <a:ext cx="75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Francisco Lindor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SS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SH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27</a:t>
            </a:r>
            <a:endParaRPr sz="500"/>
          </a:p>
        </p:txBody>
      </p:sp>
      <p:sp>
        <p:nvSpPr>
          <p:cNvPr id="66" name="Google Shape;66;p14"/>
          <p:cNvSpPr txBox="1"/>
          <p:nvPr/>
        </p:nvSpPr>
        <p:spPr>
          <a:xfrm>
            <a:off x="2391221" y="2853754"/>
            <a:ext cx="75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OneStat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rWAR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fWAR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xwOBA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OAA</a:t>
            </a:r>
            <a:endParaRPr b="1" sz="800"/>
          </a:p>
        </p:txBody>
      </p:sp>
      <p:sp>
        <p:nvSpPr>
          <p:cNvPr id="67" name="Google Shape;67;p14"/>
          <p:cNvSpPr txBox="1"/>
          <p:nvPr/>
        </p:nvSpPr>
        <p:spPr>
          <a:xfrm>
            <a:off x="879800" y="2443150"/>
            <a:ext cx="123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Enter Player 1: </a:t>
            </a:r>
            <a:endParaRPr sz="600"/>
          </a:p>
        </p:txBody>
      </p:sp>
      <p:sp>
        <p:nvSpPr>
          <p:cNvPr id="68" name="Google Shape;68;p14"/>
          <p:cNvSpPr/>
          <p:nvPr/>
        </p:nvSpPr>
        <p:spPr>
          <a:xfrm>
            <a:off x="879570" y="2685592"/>
            <a:ext cx="815100" cy="10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Amed Rosario</a:t>
            </a:r>
            <a:endParaRPr sz="500"/>
          </a:p>
        </p:txBody>
      </p:sp>
      <p:sp>
        <p:nvSpPr>
          <p:cNvPr id="69" name="Google Shape;69;p14"/>
          <p:cNvSpPr txBox="1"/>
          <p:nvPr/>
        </p:nvSpPr>
        <p:spPr>
          <a:xfrm>
            <a:off x="3451460" y="2448463"/>
            <a:ext cx="123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Enter Player 2: </a:t>
            </a:r>
            <a:endParaRPr sz="600"/>
          </a:p>
        </p:txBody>
      </p:sp>
      <p:sp>
        <p:nvSpPr>
          <p:cNvPr id="70" name="Google Shape;70;p14"/>
          <p:cNvSpPr/>
          <p:nvPr/>
        </p:nvSpPr>
        <p:spPr>
          <a:xfrm>
            <a:off x="3870946" y="2685592"/>
            <a:ext cx="815100" cy="10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Francisco Lindor</a:t>
            </a:r>
            <a:endParaRPr sz="500"/>
          </a:p>
        </p:txBody>
      </p:sp>
      <p:sp>
        <p:nvSpPr>
          <p:cNvPr id="71" name="Google Shape;71;p14"/>
          <p:cNvSpPr txBox="1"/>
          <p:nvPr/>
        </p:nvSpPr>
        <p:spPr>
          <a:xfrm>
            <a:off x="2165634" y="2448471"/>
            <a:ext cx="12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Choose Season: </a:t>
            </a:r>
            <a:endParaRPr sz="800"/>
          </a:p>
        </p:txBody>
      </p:sp>
      <p:sp>
        <p:nvSpPr>
          <p:cNvPr id="72" name="Google Shape;72;p14"/>
          <p:cNvSpPr/>
          <p:nvPr/>
        </p:nvSpPr>
        <p:spPr>
          <a:xfrm>
            <a:off x="2538928" y="2733327"/>
            <a:ext cx="455700" cy="10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249007" y="3190433"/>
            <a:ext cx="306000" cy="15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" name="Google Shape;74;p14"/>
          <p:cNvSpPr/>
          <p:nvPr/>
        </p:nvSpPr>
        <p:spPr>
          <a:xfrm>
            <a:off x="3249007" y="3493891"/>
            <a:ext cx="306000" cy="15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5" name="Google Shape;75;p14"/>
          <p:cNvSpPr/>
          <p:nvPr/>
        </p:nvSpPr>
        <p:spPr>
          <a:xfrm>
            <a:off x="3249007" y="3786504"/>
            <a:ext cx="306000" cy="15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" name="Google Shape;76;p14"/>
          <p:cNvSpPr/>
          <p:nvPr/>
        </p:nvSpPr>
        <p:spPr>
          <a:xfrm>
            <a:off x="3249007" y="2908666"/>
            <a:ext cx="306000" cy="15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7" name="Google Shape;77;p14"/>
          <p:cNvSpPr/>
          <p:nvPr/>
        </p:nvSpPr>
        <p:spPr>
          <a:xfrm>
            <a:off x="3249007" y="4079117"/>
            <a:ext cx="306000" cy="15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8" name="Google Shape;78;p14"/>
          <p:cNvSpPr/>
          <p:nvPr/>
        </p:nvSpPr>
        <p:spPr>
          <a:xfrm>
            <a:off x="2025384" y="3188678"/>
            <a:ext cx="306000" cy="15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p14"/>
          <p:cNvSpPr/>
          <p:nvPr/>
        </p:nvSpPr>
        <p:spPr>
          <a:xfrm>
            <a:off x="2025384" y="3490363"/>
            <a:ext cx="306000" cy="15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" name="Google Shape;80;p14"/>
          <p:cNvSpPr/>
          <p:nvPr/>
        </p:nvSpPr>
        <p:spPr>
          <a:xfrm>
            <a:off x="2025384" y="3782982"/>
            <a:ext cx="306000" cy="15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1" name="Google Shape;81;p14"/>
          <p:cNvSpPr/>
          <p:nvPr/>
        </p:nvSpPr>
        <p:spPr>
          <a:xfrm>
            <a:off x="2025378" y="2905126"/>
            <a:ext cx="306000" cy="15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</p:txBody>
      </p:sp>
      <p:sp>
        <p:nvSpPr>
          <p:cNvPr id="82" name="Google Shape;82;p14"/>
          <p:cNvSpPr/>
          <p:nvPr/>
        </p:nvSpPr>
        <p:spPr>
          <a:xfrm>
            <a:off x="2025384" y="4075601"/>
            <a:ext cx="306000" cy="15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3" name="Google Shape;83;p14"/>
          <p:cNvSpPr txBox="1"/>
          <p:nvPr/>
        </p:nvSpPr>
        <p:spPr>
          <a:xfrm>
            <a:off x="2391406" y="4166805"/>
            <a:ext cx="75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Name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Position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Handiness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Age</a:t>
            </a:r>
            <a:endParaRPr sz="600"/>
          </a:p>
        </p:txBody>
      </p:sp>
      <p:sp>
        <p:nvSpPr>
          <p:cNvPr id="84" name="Google Shape;84;p14"/>
          <p:cNvSpPr txBox="1"/>
          <p:nvPr/>
        </p:nvSpPr>
        <p:spPr>
          <a:xfrm>
            <a:off x="846600" y="1487513"/>
            <a:ext cx="33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</a:t>
            </a:r>
            <a:r>
              <a:rPr lang="en"/>
              <a:t>Comparisons</a:t>
            </a:r>
            <a:r>
              <a:rPr lang="en"/>
              <a:t>, Stat leaderboards,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</a:t>
            </a:r>
            <a:r>
              <a:rPr lang="en"/>
              <a:t> </a:t>
            </a:r>
            <a:r>
              <a:rPr lang="en"/>
              <a:t>definitions, WARLeagues, etc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083400" y="283213"/>
            <a:ext cx="3900600" cy="4543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6449750" y="255550"/>
            <a:ext cx="116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wRC+</a:t>
            </a:r>
            <a:endParaRPr sz="2500"/>
          </a:p>
        </p:txBody>
      </p:sp>
      <p:sp>
        <p:nvSpPr>
          <p:cNvPr id="87" name="Google Shape;87;p14"/>
          <p:cNvSpPr txBox="1"/>
          <p:nvPr/>
        </p:nvSpPr>
        <p:spPr>
          <a:xfrm>
            <a:off x="5172975" y="702738"/>
            <a:ext cx="37605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Name: Weighted Runs Created Plus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Scale: 100 is average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 150 is 50% above average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  50 is 50% below average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Last Year’s Leader: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Juan Soto - 212 (112% above average)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Example: All Soto’s 2020 Home Runs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Our take: wRC+ is a great and easy to understand stat for rating offensive performances. Similar to OPS+ but used wOBA so it better represents walks vs singles.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MLB owns all of the clips in this video." id="88" name="Google Shape;88;p14" title="Juan Soto 2020 Home Runs (13)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9150" y="2187563"/>
            <a:ext cx="2338500" cy="1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hree-tier architecture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 server as the UI Tier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Backend that organizes and communicates data as the middle tier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OneStat database as the storage tier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three tiers will interact in order to provide the general users on the UI Tier with a quick and easy experience</a:t>
            </a:r>
            <a:endParaRPr/>
          </a:p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 server will be used by </a:t>
            </a:r>
            <a:r>
              <a:rPr lang="en"/>
              <a:t>general</a:t>
            </a:r>
            <a:r>
              <a:rPr lang="en"/>
              <a:t> users including WarLeague members and owners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three tiers will be used by the </a:t>
            </a:r>
            <a:r>
              <a:rPr lang="en"/>
              <a:t>system</a:t>
            </a:r>
            <a:r>
              <a:rPr lang="en"/>
              <a:t> managers in order to maintain and update the program and databases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ystem’s components w/ system diagram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2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ctor Identification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 User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Accesses OneStat from their homes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Very limited access to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WarLeague Owner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invite users to their league and manage it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Has access to edit the league and manage the league and its players</a:t>
            </a:r>
            <a:endParaRPr/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WarLeague Member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join a league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Chooses players to use and can compete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Has less access than the league owner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 Manager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Verifies server information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Updates definitions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Assists general users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Significantly more access than general users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rchitectural Style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Three Tier Structure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OneStat Database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Stores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Definitions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Leaderboards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Player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based middle tier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Retrieves requests from user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Implement processes to retrieve data from database and send to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 UI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Displays requested information neatly with OneStat’s user interface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700" y="562925"/>
            <a:ext cx="4527601" cy="192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400" y="2490152"/>
            <a:ext cx="3496824" cy="234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 patterns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r>
              <a:rPr b="1" lang="en"/>
              <a:t>açade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allow for the complex organization of the system to be organized and stable when an actor is using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there are multiple types of users it can distinguish be them and provide different levels of access for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Creates a false image that the system is simple when in reality it is very complex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122" y="550363"/>
            <a:ext cx="4187174" cy="40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rameworks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framework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HTML, CSS, JavaScript for desktop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React framework for Javascript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Dart for mobile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 tier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Python to retrieve data and inputs from the other tiers and process 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MySQL to organize and store data securely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Allows quick </a:t>
            </a:r>
            <a:r>
              <a:rPr lang="en"/>
              <a:t>access</a:t>
            </a:r>
            <a:r>
              <a:rPr lang="en"/>
              <a:t> and editing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225" y="1152475"/>
            <a:ext cx="2170652" cy="9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932" y="2240925"/>
            <a:ext cx="2022625" cy="67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-7179" l="-3370" r="3369" t="7180"/>
          <a:stretch/>
        </p:blipFill>
        <p:spPr>
          <a:xfrm>
            <a:off x="4675225" y="1329500"/>
            <a:ext cx="1592000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b="15088" l="10327" r="8733" t="21728"/>
          <a:stretch/>
        </p:blipFill>
        <p:spPr>
          <a:xfrm>
            <a:off x="5758088" y="3128901"/>
            <a:ext cx="1918450" cy="9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694" y="0"/>
            <a:ext cx="46965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OneStat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