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Press Start 2P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nahei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essStart2P-regular.fntdata"/><Relationship Id="rId6" Type="http://schemas.openxmlformats.org/officeDocument/2006/relationships/slide" Target="slides/slide1.xml"/><Relationship Id="rId18" Type="http://schemas.openxmlformats.org/officeDocument/2006/relationships/font" Target="fonts/Anahei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c70ce68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c70ce68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c70ce68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c70ce68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70ce68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70ce6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70ce68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70ce68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c85a354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c85a354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c85a354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c85a354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6fa8f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d6fa8f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c70ce68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c70ce68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c70ce68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c70ce68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d16599e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d16599e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6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>
                <a:latin typeface="Press Start 2P"/>
                <a:ea typeface="Press Start 2P"/>
                <a:cs typeface="Press Start 2P"/>
                <a:sym typeface="Press Start 2P"/>
              </a:rPr>
              <a:t>CECS 361 Final Project</a:t>
            </a:r>
            <a:endParaRPr sz="258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93825" y="4297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38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By: Nolan Nguyen, Tri Nguyen, Jordan Havelaar</a:t>
            </a:r>
            <a:endParaRPr sz="138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Score Counter Details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Modules:</a:t>
            </a:r>
            <a:endParaRPr sz="1400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Anode - Activates specific seven segment display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Cathode - Activate specific segments to represent number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BCD - Checks to see if value can be displayed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The current value of the score is compared to the cases in the cathode module</a:t>
            </a:r>
            <a:endParaRPr sz="1400"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If the score matches a case, it is shown on the display</a:t>
            </a:r>
            <a:endParaRPr sz="1400"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75" y="1125138"/>
            <a:ext cx="4267201" cy="347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cell phone with a snake game on the screen . (Provided by Tenor)"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25" y="2376750"/>
            <a:ext cx="3814100" cy="21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3018575" y="913625"/>
            <a:ext cx="2968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Demo Time</a:t>
            </a:r>
            <a:endParaRPr sz="24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  <a:endParaRPr sz="2400">
              <a:solidFill>
                <a:schemeClr val="dk2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7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Game Overview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Objective: Win by collecting fifteen apples that randomly spawn on screen.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The snake is controlled via the four onboard push buttons on the FPGA board.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The snake will grow by one pixel every time an apple is collected.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Player will lose the game if a fatal collision occurs either by making the snake hit itself or if it hits the wall.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Once player obtains nine points, the player wins! And the game will reset.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Implementation Overview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naheim"/>
              <a:buChar char="●"/>
            </a:pPr>
            <a:r>
              <a:rPr lang="en" sz="2000">
                <a:latin typeface="Anaheim"/>
                <a:ea typeface="Anaheim"/>
                <a:cs typeface="Anaheim"/>
                <a:sym typeface="Anaheim"/>
              </a:rPr>
              <a:t>Five modules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scoreCountTop</a:t>
            </a: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: Used to control and display the game score on one onboard seven-segment LED display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vgaController</a:t>
            </a: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: Controls VGA synchronization at 25 MHz pixel rate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food</a:t>
            </a: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: Controls positioning of the apples generated onscreen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snake_game</a:t>
            </a: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: Contains logic for initializing the snake, as well as the logic for growing the snake, fatal and non-fatal collisions, the four directional inputs, and pixel generation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b="1" lang="en" sz="1600">
                <a:latin typeface="Anaheim"/>
                <a:ea typeface="Anaheim"/>
                <a:cs typeface="Anaheim"/>
                <a:sym typeface="Anaheim"/>
              </a:rPr>
              <a:t>top</a:t>
            </a:r>
            <a:r>
              <a:rPr lang="en" sz="1600">
                <a:latin typeface="Anaheim"/>
                <a:ea typeface="Anaheim"/>
                <a:cs typeface="Anaheim"/>
                <a:sym typeface="Anaheim"/>
              </a:rPr>
              <a:t>: Connect modules together</a:t>
            </a:r>
            <a:endParaRPr sz="16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VGA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VGA Details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Maximum Resolution: 640 x 480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Signals: Red, Green, Blue, HSync and VSync.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○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Each color signal is 4-bits.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While horizontal is high, deflection coil waveform is created.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 sz="1800">
                <a:latin typeface="Anaheim"/>
                <a:ea typeface="Anaheim"/>
                <a:cs typeface="Anaheim"/>
                <a:sym typeface="Anaheim"/>
              </a:rPr>
              <a:t>HSync is faster than VSync.</a:t>
            </a:r>
            <a:endParaRPr sz="1800"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4264790" cy="3820974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Game Logic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snake_game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Movement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If you are going up, you cannot go down. (Vice Versa)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If you are going left, you cannot go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right. (Vice Versa)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Reset Button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Reset any time using button in the middle.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Snake Growth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When the snake eats food, a segment is added to the snake’s body and the score is incremented.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Collisions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Border Collision: Check if the snake’s head hit the border.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Self Collision: Check if the snake’s head collides with it’s own body.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Game Over: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When there is a border or self collision, the game ends by pausing.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Score Tracker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Score increments by one for every apple eaten; max is nine points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Combines the food module with game logic.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Fatal Collisions: Collision with border or yourself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Good Collisions: Collision with Apple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food</a:t>
            </a:r>
            <a:endParaRPr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naheim"/>
              <a:buChar char="●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Food generated through a pseudo-random sequence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Achieved using a linear shift feedback register</a:t>
            </a:r>
            <a:endParaRPr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24294" l="0" r="0" t="0"/>
          <a:stretch/>
        </p:blipFill>
        <p:spPr>
          <a:xfrm>
            <a:off x="1796100" y="2246225"/>
            <a:ext cx="5648325" cy="13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Press Start 2P"/>
                <a:ea typeface="Press Start 2P"/>
                <a:cs typeface="Press Start 2P"/>
                <a:sym typeface="Press Start 2P"/>
              </a:rPr>
              <a:t>Score Counter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