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043abaf2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043abaf2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043abaf2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043abaf2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043abaf2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043abaf2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043abaf2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043abaf2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043abaf2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043abaf2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043abaf2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043abaf2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043abaf2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043abaf2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043abaf2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043abaf2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43abaf2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43abaf2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043abaf2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043abaf2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3abaf2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3abaf2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043abaf2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043abaf2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043abaf2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043abaf2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043abaf2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043abaf2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043abaf29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043abaf2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43abaf2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043abaf2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043abaf2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043abaf2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043abaf2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043abaf2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043abaf2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043abaf2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043abaf2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043abaf2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043abaf2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043abaf2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43abaf2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43abaf2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lant.co/topics/25/~best-programming-language-to-learn-fir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NolanSmithSolutio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ews.berkeley.edu/2018/05/31/those-four-wheeled-robots-on-campus-explained/" TargetMode="External"/><Relationship Id="rId4" Type="http://schemas.openxmlformats.org/officeDocument/2006/relationships/hyperlink" Target="https://www.businessinsider.com/how-app-developers-keep-us-addicted-to-our-smartphones-2018-1#instagram-sends-dozens-of-push-notifications-each-week-and-uses-stories-to-attract-you-1" TargetMode="External"/><Relationship Id="rId5" Type="http://schemas.openxmlformats.org/officeDocument/2006/relationships/hyperlink" Target="https://www.mentalfloss.com/article/520897/ai-program-wrote-harry-potter-fan-fiction-and-results-are-hilario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urses.cs.duke.edu/fall21/compsci101/" TargetMode="External"/><Relationship Id="rId4" Type="http://schemas.openxmlformats.org/officeDocument/2006/relationships/hyperlink" Target="https://courses.cs.duke.edu/compsci201/current/" TargetMode="External"/><Relationship Id="rId5" Type="http://schemas.openxmlformats.org/officeDocument/2006/relationships/hyperlink" Target="https://www.cs.duke.edu/undergrad/starting" TargetMode="External"/><Relationship Id="rId6" Type="http://schemas.openxmlformats.org/officeDocument/2006/relationships/hyperlink" Target="https://www.cs.duke.edu/undergrad/start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Data Science Future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Languages, Courses, Statistics, Future Developments in 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languages are structured from high to low…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place to check the pros and cons of a computer language can be found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https://www.slant.co/topics/25/~best-programming-language-to-learn-first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oriented vs.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 vs non static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Compilation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Running time vs memory vs understandability vs functionality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</a:t>
            </a:r>
            <a:r>
              <a:rPr lang="en"/>
              <a:t>user base</a:t>
            </a:r>
            <a:r>
              <a:rPr lang="en"/>
              <a:t>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</a:t>
            </a:r>
            <a:r>
              <a:rPr lang="en"/>
              <a:t>similar</a:t>
            </a:r>
            <a:r>
              <a:rPr lang="en"/>
              <a:t>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43" name="Google Shape;343;p23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Consistent programming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Excellent feedback errors with their integrated development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commonly used language in industry (not data science)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</a:t>
            </a:r>
            <a:r>
              <a:rPr lang="en"/>
              <a:t>libraries and APIs with pre-made 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 verbose</a:t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52" name="Google Shape;352;p24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60" name="Google Shape;360;p25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61" name="Google Shape;361;p25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70" name="Google Shape;370;p26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79" name="Google Shape;379;p27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</a:t>
            </a:r>
            <a:endParaRPr/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88" name="Google Shape;388;p28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397" name="Google Shape;397;p29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</a:t>
            </a:r>
            <a:endParaRPr/>
          </a:p>
        </p:txBody>
      </p:sp>
      <p:sp>
        <p:nvSpPr>
          <p:cNvPr id="403" name="Google Shape;403;p3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406" name="Google Shape;406;p30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 (Technically Not a Language)</a:t>
            </a:r>
            <a:endParaRPr/>
          </a:p>
        </p:txBody>
      </p:sp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get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libraries of pre-made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documentation and strong community user base to ask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similar to pseudo-code (resembles human logic well)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simple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find 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in many domains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teach about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pick up lower level computer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debug code due to low barrier to entry of use</a:t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49036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Bad</a:t>
            </a:r>
            <a:endParaRPr b="1" sz="1800"/>
          </a:p>
        </p:txBody>
      </p:sp>
      <p:sp>
        <p:nvSpPr>
          <p:cNvPr id="415" name="Google Shape;415;p31"/>
          <p:cNvSpPr txBox="1"/>
          <p:nvPr/>
        </p:nvSpPr>
        <p:spPr>
          <a:xfrm>
            <a:off x="1322250" y="1374450"/>
            <a:ext cx="34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Good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456200" y="598575"/>
            <a:ext cx="372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Skills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92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Languages (Python, R, SQL, SAS, C/C++, Haddop, Java, Matlab,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Technical Writing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 Science Expertise (Business, Finance, Neuroscience, Biology, Sports,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Mathematics/Statistics/Machine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Mining/Cleaning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Visualization</a:t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5226725" y="598575"/>
            <a:ext cx="3651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Titles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047725" y="1996700"/>
            <a:ext cx="3258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Scientist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Analyst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Financial Analyst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Operations Research Analyst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Architect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Engineer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Matt and Ben Have Done</a:t>
            </a:r>
            <a:endParaRPr/>
          </a:p>
        </p:txBody>
      </p:sp>
      <p:sp>
        <p:nvSpPr>
          <p:cNvPr id="421" name="Google Shape;42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https://github.com/NolanSmithSolutions/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just our lectures - sometimes we put up non-proprietary projects or stuff we do for fun.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Financial Model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75" y="1359250"/>
            <a:ext cx="7234325" cy="35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Automation Tool w/ GUI</a:t>
            </a:r>
            <a:endParaRPr/>
          </a:p>
        </p:txBody>
      </p:sp>
      <p:pic>
        <p:nvPicPr>
          <p:cNvPr id="433" name="Google Shape;4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788" y="1325525"/>
            <a:ext cx="72485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Readings/Videos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https://news.berkeley.edu/2018/05/31/those-four-wheeled-robots-on-campus-explained/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https://www.businessinsider.com/how-app-developers-keep-us-addicted-to-our-smartphones-2018-1#instagram-sends-dozens-of-push-notifications-each-week-and-uses-stories-to-attract-you-1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https://www.mentalfloss.com/article/520897/ai-program-wrote-harry-potter-fan-fiction-and-results-are-hilarious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is Lucrative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9" y="1317025"/>
            <a:ext cx="5307336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is Lucrative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5275"/>
            <a:ext cx="5267750" cy="3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Courses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213200"/>
            <a:ext cx="6210300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Lower Levels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314300"/>
            <a:ext cx="70305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Introductory Computer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in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Duke: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Compsci101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write and debug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manage program </a:t>
            </a:r>
            <a:r>
              <a:rPr lang="en"/>
              <a:t>complexity</a:t>
            </a:r>
            <a:r>
              <a:rPr lang="en"/>
              <a:t> and learn basic programming knowldge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- Data Structures and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in 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Duke: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Compsci201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Deals with tradeoffs in time and memory with structuring data/programs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construct and analyze larger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Computer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in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machines execute programs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Discrete Mathematics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introduces proofs and introduces math used in higher level CS courses without taking a semester deep dive into such topics in their actual courses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Further reading: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https://www.cs.duke.edu/undergrad/starti</a:t>
            </a:r>
            <a:r>
              <a:rPr lang="en" u="sng">
                <a:solidFill>
                  <a:schemeClr val="hlink"/>
                </a:solidFill>
                <a:hlinkClick r:id="rId6"/>
              </a:rPr>
              <a:t>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Upper Levels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Artificial Intelligence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Introduction to AI and how machines mathematically construct and “win” games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 - Machine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Introduction to how computers use data and algorithms that </a:t>
            </a:r>
            <a:r>
              <a:rPr lang="en"/>
              <a:t>imitate</a:t>
            </a:r>
            <a:r>
              <a:rPr lang="en"/>
              <a:t> the way humans learn, VERY MATH HEAVY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??? - Natural Language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study of computing systems which process </a:t>
            </a:r>
            <a:r>
              <a:rPr lang="en"/>
              <a:t>human</a:t>
            </a:r>
            <a:r>
              <a:rPr lang="en"/>
              <a:t> languages,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Data Mining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Mathematics/Statistics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Calculus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Linear Algebra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 helpful to have a proofs course or experience in Math to take before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- Calculus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3rd - Calculus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4th - Probability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 Operations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 Statistical Inference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 Advanced Linear Algebra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?? Time Series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Economics/Finance/Other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Introductory/Applications of Data Science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are Here!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Introductory Microeconomic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- Introduction to Finance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- Introductory Macroeconomic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Game 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? -  Econometrics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