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b5b1d14a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b5b1d14a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b5b1d14a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b5b1d14a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b5b1d14a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b5b1d14a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d24011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d24011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d24011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d24011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b5b1d14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b5b1d14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b5b1d14a9_1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b5b1d14a9_1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d24011f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5d24011f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5d24011f3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5d24011f3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b5b1d14a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b5b1d14a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b5b1d14a9_1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b5b1d14a9_1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netsg.cs.sfu.ca/youtubedata/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Youtube Network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 Preston, </a:t>
            </a:r>
            <a:r>
              <a:rPr lang="en"/>
              <a:t>Nathan Shine , </a:t>
            </a:r>
            <a:r>
              <a:rPr lang="en"/>
              <a:t>Nolen Young, </a:t>
            </a:r>
            <a:r>
              <a:rPr lang="en"/>
              <a:t>Suhwan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 Analysis Solution and Results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277050"/>
            <a:ext cx="70389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Pagerank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pagerank algorithm was ran on the Neo4j graph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Used a package called Algo to run pagerank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Results: </a:t>
            </a:r>
            <a:endParaRPr sz="1400"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262" y="2571750"/>
            <a:ext cx="2187475" cy="22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311700" y="2273100"/>
            <a:ext cx="85206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problem?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556650" y="912575"/>
            <a:ext cx="8520600" cy="3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Efficiently store, analyze, and </a:t>
            </a:r>
            <a:r>
              <a:rPr lang="en" sz="1400"/>
              <a:t>interpret</a:t>
            </a:r>
            <a:r>
              <a:rPr lang="en" sz="1400"/>
              <a:t> data obtained from a crawl of the YouTube network.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</a:t>
            </a:r>
            <a:r>
              <a:rPr lang="en" sz="1400"/>
              <a:t>esired </a:t>
            </a:r>
            <a:r>
              <a:rPr lang="en" sz="1400"/>
              <a:t>results of our project: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Network Aggregation: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Degree Distribution: find the in-degree, out-degree, average degree, maximum and minimum degree.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Categorized Statistics: find the frequency of videos of a given partition such as a videos view count, file size, categorization, and more.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Search: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Top-k queries: find the top-k categories with the most videos, top-k rated videos, and top-k most popular videos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Range queries: find videos with a length in a certain range, and videos in a certain range of file size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 ID in </a:t>
            </a:r>
            <a:r>
              <a:rPr lang="en" sz="1400"/>
              <a:t>recommendation</a:t>
            </a:r>
            <a:r>
              <a:rPr lang="en" sz="1400"/>
              <a:t> patterns: find all occurrence of a specified subgraph pattern connecting users and videos with specified search condition.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Influence Analysis: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PageRank: Calculate PageRank scores and find most influential videos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52550" y="1100675"/>
            <a:ext cx="7038900" cy="3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was collected by running multiple crawls across the YouTube network.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http://netsg.cs.sfu.ca/youtubedata/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Normal Crawl:</a:t>
            </a:r>
            <a:r>
              <a:rPr lang="en" sz="1400"/>
              <a:t> data containing video id, upload, age, category, etc.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Updating Crawl:</a:t>
            </a:r>
            <a:r>
              <a:rPr lang="en" sz="1400"/>
              <a:t> same data but keeps track of the same videos over time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Video File Size and Bitrate:</a:t>
            </a:r>
            <a:r>
              <a:rPr lang="en" sz="1400"/>
              <a:t>  crawl that gathered data on file size and bitrate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User Information:</a:t>
            </a:r>
            <a:r>
              <a:rPr lang="en" sz="1400"/>
              <a:t> a crawl that gave us information on </a:t>
            </a:r>
            <a:r>
              <a:rPr lang="en" sz="1400"/>
              <a:t>individual</a:t>
            </a:r>
            <a:r>
              <a:rPr lang="en" sz="1400"/>
              <a:t> users</a:t>
            </a:r>
            <a:endParaRPr sz="14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3700" y="2956275"/>
            <a:ext cx="4916600" cy="218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052550" y="1307850"/>
            <a:ext cx="7038900" cy="31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Structured Data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database containing three relational tables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One table containing all of the normal crawl and file size and bitrate data, another containing the updating crawl data, and another containing user data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MySQL to store the database, and run SQL commands on the relational tables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Unstructured Data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graph containing all of the normal crawl data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Nodes storing the information of a single video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Directional edges storing a videos related videos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Neo4J to store the graph and run Cypher commands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(cont)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Loading in the graph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Used python library ‘rdflib’ to create a RDF file of the normal crawl data.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RDF file contains the following video data: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Video ID, Uploader, Age, Category, Length, Views, Rate, Ratings, Comments, and up to 20 related video ID’s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RDF file was then uploaded into a Neo4j instance using the neosemantics plugin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Loading in the relational tables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Downloaded zip files with BS4 and extracted them to respective folders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Loaded .txt files into pandas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Exported pandas DataFrame objects to MySQL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Network Aggregation Solution and Results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340550"/>
            <a:ext cx="7038900" cy="31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Degree Distribution: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For both the node in-degree and out-degree, calculated the average, maximum, and minimum.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Queried the in/out-degree for all nodes in the graph and plotted a histogram to visualize the degree distribution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Categorized Statistics: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Used SQL commands to fetch the the number of videos partitioned by a condition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014" y="3146900"/>
            <a:ext cx="1713875" cy="19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050" y="728800"/>
            <a:ext cx="7371799" cy="36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Problems Solutions and Results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Normalizing the database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Duplicate entries from the crawl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Keep the latest (views, ratings, comments, etc.)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Combined and separated information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Joined file-size/bitrate table with normal crawl table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Created a new category table for the normal crawl table to reference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Reevaluated data types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Int -&gt; Unsigned Tinyint, Double -&gt; </a:t>
            </a:r>
            <a:r>
              <a:rPr lang="en" sz="1400"/>
              <a:t>Decimal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Set primary and foreign keys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Set </a:t>
            </a:r>
            <a:r>
              <a:rPr b="1" lang="en" sz="1400"/>
              <a:t>indices</a:t>
            </a:r>
            <a:endParaRPr b="1" sz="140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325" y="3522675"/>
            <a:ext cx="5545675" cy="16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Problems Solutions and Results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347600"/>
            <a:ext cx="7038900" cy="31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Top-K Queries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Used a simple SQL command on the MySQL database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Example: SELECT * FROM </a:t>
            </a:r>
            <a:r>
              <a:rPr i="1" lang="en" sz="1400"/>
              <a:t>normalcrawl </a:t>
            </a:r>
            <a:r>
              <a:rPr lang="en" sz="1400"/>
              <a:t>WHERE </a:t>
            </a:r>
            <a:r>
              <a:rPr i="1" lang="en" sz="1400"/>
              <a:t>catid</a:t>
            </a:r>
            <a:r>
              <a:rPr lang="en" sz="1400"/>
              <a:t>=(SELECT </a:t>
            </a:r>
            <a:r>
              <a:rPr i="1" lang="en" sz="1400"/>
              <a:t>id </a:t>
            </a:r>
            <a:r>
              <a:rPr lang="en" sz="1400"/>
              <a:t>FROM </a:t>
            </a:r>
            <a:r>
              <a:rPr i="1" lang="en" sz="1400"/>
              <a:t>cats </a:t>
            </a:r>
            <a:r>
              <a:rPr lang="en" sz="1400"/>
              <a:t>WHERE </a:t>
            </a:r>
            <a:r>
              <a:rPr i="1" lang="en" sz="1400"/>
              <a:t>category</a:t>
            </a:r>
            <a:r>
              <a:rPr lang="en" sz="1400"/>
              <a:t>='Comedy') ORDER BY </a:t>
            </a:r>
            <a:r>
              <a:rPr i="1" lang="en" sz="1400"/>
              <a:t>views </a:t>
            </a:r>
            <a:r>
              <a:rPr lang="en" sz="1400"/>
              <a:t>DESC LIMIT 10;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Range Queries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Used a simple SQL command on the MySQL database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Example: SELECT * FROM </a:t>
            </a:r>
            <a:r>
              <a:rPr i="1" lang="en" sz="1400"/>
              <a:t>normalcrawl </a:t>
            </a:r>
            <a:r>
              <a:rPr lang="en" sz="1400"/>
              <a:t>WHERE </a:t>
            </a:r>
            <a:r>
              <a:rPr i="1" lang="en" sz="1400"/>
              <a:t>catid</a:t>
            </a:r>
            <a:r>
              <a:rPr lang="en" sz="1400"/>
              <a:t>=(SELECT </a:t>
            </a:r>
            <a:r>
              <a:rPr i="1" lang="en" sz="1400"/>
              <a:t>id </a:t>
            </a:r>
            <a:r>
              <a:rPr lang="en" sz="1400"/>
              <a:t>FROM </a:t>
            </a:r>
            <a:r>
              <a:rPr i="1" lang="en" sz="1400"/>
              <a:t>cats </a:t>
            </a:r>
            <a:r>
              <a:rPr lang="en" sz="1400"/>
              <a:t>WHERE </a:t>
            </a:r>
            <a:r>
              <a:rPr i="1" lang="en" sz="1400"/>
              <a:t>category</a:t>
            </a:r>
            <a:r>
              <a:rPr lang="en" sz="1400"/>
              <a:t>='Entertainment') AND </a:t>
            </a:r>
            <a:r>
              <a:rPr i="1" lang="en" sz="1400"/>
              <a:t>views </a:t>
            </a:r>
            <a:r>
              <a:rPr lang="en" sz="1400"/>
              <a:t>BETWEEN 10000000 AND 20000000 ORDER BY </a:t>
            </a:r>
            <a:r>
              <a:rPr i="1" lang="en" sz="1400"/>
              <a:t>views </a:t>
            </a:r>
            <a:r>
              <a:rPr lang="en" sz="1400"/>
              <a:t>DESC;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Recommendation</a:t>
            </a:r>
            <a:r>
              <a:rPr b="1" lang="en" sz="1400"/>
              <a:t> Patterns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Used Neo4j Cypher command to find subpatterns in the graph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Example: MATCH (n) -- (m) WHERE n.ns0__uploader = m.ns0__uploader RETURN n.ns0__uploader, n.ns0__vidID, m.ns0__vidID;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