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9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9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2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7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6AAC-36E8-427C-9BCC-5F1C39F79A7B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6DA2-8ECE-4CDF-8361-B9428DDC5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147" y="403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062" y="796439"/>
            <a:ext cx="8009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350" dirty="0" smtClean="0"/>
              <a:t>Java Spring </a:t>
            </a:r>
            <a:r>
              <a:rPr lang="ko-KR" altLang="en-US" sz="1350" dirty="0"/>
              <a:t>에서 </a:t>
            </a:r>
            <a:r>
              <a:rPr lang="en-US" altLang="ko-KR" sz="1350" dirty="0"/>
              <a:t>REST API </a:t>
            </a:r>
            <a:r>
              <a:rPr lang="ko-KR" altLang="en-US" sz="1350" dirty="0"/>
              <a:t>구현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CRUD (Create ,Read, Update, Delete) </a:t>
            </a:r>
            <a:r>
              <a:rPr lang="ko-KR" altLang="en-US" sz="1350" dirty="0"/>
              <a:t>기능 </a:t>
            </a:r>
            <a:r>
              <a:rPr lang="ko-KR" altLang="en-US" sz="1350" dirty="0" smtClean="0"/>
              <a:t>추가하여 </a:t>
            </a:r>
            <a:r>
              <a:rPr lang="en-US" altLang="ko-KR" sz="1350" dirty="0" smtClean="0"/>
              <a:t>http </a:t>
            </a:r>
            <a:r>
              <a:rPr lang="ko-KR" altLang="en-US" sz="1350" dirty="0" smtClean="0"/>
              <a:t>기반으로 </a:t>
            </a:r>
            <a:r>
              <a:rPr lang="ko-KR" altLang="en-US" sz="1350" dirty="0" err="1" smtClean="0"/>
              <a:t>데이타를</a:t>
            </a:r>
            <a:r>
              <a:rPr lang="ko-KR" altLang="en-US" sz="1350" dirty="0" smtClean="0"/>
              <a:t> 조회</a:t>
            </a:r>
            <a:r>
              <a:rPr lang="en-US" altLang="ko-KR" sz="1350" dirty="0" smtClean="0"/>
              <a:t>,</a:t>
            </a:r>
            <a:r>
              <a:rPr lang="ko-KR" altLang="en-US" sz="1350" dirty="0" smtClean="0"/>
              <a:t>생성</a:t>
            </a:r>
            <a:r>
              <a:rPr lang="en-US" altLang="ko-KR" sz="1350" dirty="0" smtClean="0"/>
              <a:t>,</a:t>
            </a:r>
            <a:r>
              <a:rPr lang="ko-KR" altLang="en-US" sz="1350" dirty="0" smtClean="0"/>
              <a:t>삭제</a:t>
            </a:r>
            <a:r>
              <a:rPr lang="en-US" altLang="ko-KR" sz="1350" dirty="0" smtClean="0"/>
              <a:t>,</a:t>
            </a:r>
            <a:r>
              <a:rPr lang="ko-KR" altLang="en-US" sz="1350" dirty="0" smtClean="0"/>
              <a:t>변경 가능함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데이타베이스는 </a:t>
            </a:r>
            <a:r>
              <a:rPr lang="en-US" altLang="ko-KR" sz="1350" dirty="0" err="1"/>
              <a:t>Postgresql</a:t>
            </a:r>
            <a:r>
              <a:rPr lang="en-US" altLang="ko-KR" sz="1350" dirty="0"/>
              <a:t> </a:t>
            </a:r>
            <a:r>
              <a:rPr lang="ko-KR" altLang="en-US" sz="1350" dirty="0"/>
              <a:t>연동하도록 </a:t>
            </a:r>
            <a:r>
              <a:rPr lang="en-US" altLang="ko-KR" sz="1350" dirty="0" err="1"/>
              <a:t>jdbc</a:t>
            </a:r>
            <a:r>
              <a:rPr lang="en-US" altLang="ko-KR" sz="1350" dirty="0"/>
              <a:t> </a:t>
            </a:r>
            <a:r>
              <a:rPr lang="ko-KR" altLang="en-US" sz="1350" dirty="0" smtClean="0"/>
              <a:t>추가하고 직접 쿼리를 실행하도록 함</a:t>
            </a:r>
            <a:endParaRPr lang="en-US" altLang="ko-KR" sz="1350" dirty="0" smtClean="0"/>
          </a:p>
          <a:p>
            <a:pPr marL="214313" indent="-214313">
              <a:buFontTx/>
              <a:buChar char="-"/>
            </a:pPr>
            <a:r>
              <a:rPr lang="ko-KR" altLang="en-US" sz="1350" dirty="0" smtClean="0"/>
              <a:t>실행 가능한 환경 툴 및 사용했던 라이브러리를 포함한 소스 일체를 </a:t>
            </a:r>
            <a:r>
              <a:rPr lang="en-US" altLang="ko-KR" sz="1350" dirty="0" smtClean="0"/>
              <a:t>GitHub </a:t>
            </a:r>
            <a:r>
              <a:rPr lang="ko-KR" altLang="en-US" sz="1350" dirty="0" smtClean="0"/>
              <a:t>업로드함</a:t>
            </a:r>
            <a:endParaRPr lang="ko-KR" altLang="en-US" sz="13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6" y="2236232"/>
            <a:ext cx="6905625" cy="3914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062" y="1824494"/>
            <a:ext cx="19547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 smtClean="0"/>
              <a:t>아래는 소스 구조임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92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147" y="40315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데이타베이스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061" y="796439"/>
            <a:ext cx="80814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350" dirty="0" err="1" smtClean="0"/>
              <a:t>Postgresql</a:t>
            </a:r>
            <a:r>
              <a:rPr lang="en-US" altLang="ko-KR" sz="1350" dirty="0" smtClean="0"/>
              <a:t> </a:t>
            </a:r>
            <a:r>
              <a:rPr lang="en-US" altLang="ko-KR" sz="1350" dirty="0" err="1" smtClean="0"/>
              <a:t>db</a:t>
            </a:r>
            <a:r>
              <a:rPr lang="en-US" altLang="ko-KR" sz="1350" dirty="0" smtClean="0"/>
              <a:t> </a:t>
            </a:r>
            <a:r>
              <a:rPr lang="ko-KR" altLang="en-US" sz="1350" dirty="0" smtClean="0"/>
              <a:t>사용</a:t>
            </a:r>
            <a:endParaRPr lang="en-US" altLang="ko-KR" sz="1350" dirty="0" smtClean="0"/>
          </a:p>
          <a:p>
            <a:pPr marL="214313" indent="-214313">
              <a:buFontTx/>
              <a:buChar char="-"/>
            </a:pPr>
            <a:r>
              <a:rPr lang="ko-KR" altLang="en-US" sz="1350" dirty="0" smtClean="0"/>
              <a:t>테이블 명세는 아래와 같음</a:t>
            </a:r>
            <a:r>
              <a:rPr lang="en-US" altLang="ko-KR" sz="1350" dirty="0" smtClean="0"/>
              <a:t>, </a:t>
            </a:r>
            <a:r>
              <a:rPr lang="en-US" altLang="ko-KR" sz="1350" dirty="0" err="1" smtClean="0"/>
              <a:t>poc</a:t>
            </a:r>
            <a:r>
              <a:rPr lang="en-US" altLang="ko-KR" sz="1350" dirty="0" smtClean="0"/>
              <a:t> - info class </a:t>
            </a:r>
            <a:r>
              <a:rPr lang="ko-KR" altLang="en-US" sz="1350" dirty="0" smtClean="0"/>
              <a:t>과 동일</a:t>
            </a:r>
            <a:endParaRPr lang="en-US" altLang="ko-KR" sz="1350" dirty="0" smtClean="0"/>
          </a:p>
          <a:p>
            <a:pPr marL="214313" indent="-214313">
              <a:buFontTx/>
              <a:buChar char="-"/>
            </a:pPr>
            <a:r>
              <a:rPr lang="ko-KR" altLang="en-US" sz="1200" dirty="0" smtClean="0"/>
              <a:t>만약 설치하지 않고 테스트하려면 주석 삭제 </a:t>
            </a:r>
            <a:r>
              <a:rPr lang="en-US" altLang="ko-KR" sz="1200" dirty="0" smtClean="0"/>
              <a:t>-&gt; // </a:t>
            </a:r>
            <a:r>
              <a:rPr lang="en-US" altLang="ko-KR" sz="1200" u="sng" dirty="0" err="1"/>
              <a:t>postgresql</a:t>
            </a:r>
            <a:r>
              <a:rPr lang="en-US" altLang="ko-KR" sz="1200" u="sng" dirty="0"/>
              <a:t> test code was be added </a:t>
            </a:r>
            <a:endParaRPr lang="en-US" altLang="ko-KR" sz="1200" u="sng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4" y="1609560"/>
            <a:ext cx="6562725" cy="47529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91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147" y="40315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061" y="796439"/>
            <a:ext cx="8081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 smtClean="0"/>
              <a:t>테스트 방법은 </a:t>
            </a:r>
            <a:r>
              <a:rPr lang="en-US" altLang="ko-KR" sz="1350" dirty="0" smtClean="0"/>
              <a:t>spring boot app </a:t>
            </a:r>
            <a:r>
              <a:rPr lang="ko-KR" altLang="en-US" sz="1350" dirty="0" smtClean="0"/>
              <a:t>실행하여 </a:t>
            </a:r>
            <a:r>
              <a:rPr lang="ko-KR" altLang="en-US" sz="1350" dirty="0" err="1" smtClean="0"/>
              <a:t>웹서버</a:t>
            </a:r>
            <a:r>
              <a:rPr lang="ko-KR" altLang="en-US" sz="1350" dirty="0" smtClean="0"/>
              <a:t> 가동</a:t>
            </a:r>
            <a:endParaRPr lang="en-US" altLang="ko-KR" sz="1350" dirty="0" smtClean="0"/>
          </a:p>
          <a:p>
            <a:pPr marL="214313" indent="-214313">
              <a:buFontTx/>
              <a:buChar char="-"/>
            </a:pPr>
            <a:r>
              <a:rPr lang="en-US" altLang="ko-KR" sz="1350" dirty="0" smtClean="0"/>
              <a:t>localhost:8080 </a:t>
            </a:r>
            <a:r>
              <a:rPr lang="ko-KR" altLang="en-US" sz="1350" dirty="0" smtClean="0"/>
              <a:t>으로 정상 </a:t>
            </a:r>
            <a:r>
              <a:rPr lang="ko-KR" altLang="en-US" sz="1350" dirty="0" err="1" smtClean="0"/>
              <a:t>가동중인지</a:t>
            </a:r>
            <a:r>
              <a:rPr lang="ko-KR" altLang="en-US" sz="1350" dirty="0" smtClean="0"/>
              <a:t> 확인  </a:t>
            </a:r>
            <a:r>
              <a:rPr lang="en-US" altLang="ko-KR" sz="1350" dirty="0" smtClean="0"/>
              <a:t>(</a:t>
            </a:r>
            <a:r>
              <a:rPr lang="ko-KR" altLang="en-US" sz="1350" dirty="0" smtClean="0"/>
              <a:t>왼쪽 하단 </a:t>
            </a:r>
            <a:r>
              <a:rPr lang="en-US" altLang="ko-KR" sz="1350" dirty="0" err="1" smtClean="0"/>
              <a:t>netstat</a:t>
            </a:r>
            <a:r>
              <a:rPr lang="en-US" altLang="ko-KR" sz="1350" dirty="0" smtClean="0"/>
              <a:t> </a:t>
            </a:r>
            <a:r>
              <a:rPr lang="ko-KR" altLang="en-US" sz="1350" dirty="0" smtClean="0"/>
              <a:t>명령 참고</a:t>
            </a:r>
            <a:r>
              <a:rPr lang="en-US" altLang="ko-KR" sz="1350" dirty="0" smtClean="0"/>
              <a:t>)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2" y="1578606"/>
            <a:ext cx="6155123" cy="4913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76" y="3245398"/>
            <a:ext cx="3376448" cy="1733550"/>
          </a:xfrm>
          <a:prstGeom prst="rect">
            <a:avLst/>
          </a:prstGeom>
        </p:spPr>
      </p:pic>
      <p:sp>
        <p:nvSpPr>
          <p:cNvPr id="4" name="위로 굽은 화살표 3"/>
          <p:cNvSpPr/>
          <p:nvPr/>
        </p:nvSpPr>
        <p:spPr>
          <a:xfrm>
            <a:off x="6989379" y="5339255"/>
            <a:ext cx="924910" cy="7147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147" y="403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061" y="796439"/>
            <a:ext cx="8081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 err="1" smtClean="0"/>
              <a:t>데이타</a:t>
            </a:r>
            <a:r>
              <a:rPr lang="ko-KR" altLang="en-US" sz="1350" dirty="0" smtClean="0"/>
              <a:t> 생성</a:t>
            </a:r>
            <a:r>
              <a:rPr lang="en-US" altLang="ko-KR" sz="1350" dirty="0" smtClean="0"/>
              <a:t>, </a:t>
            </a:r>
            <a:r>
              <a:rPr lang="ko-KR" altLang="en-US" sz="1350" dirty="0" smtClean="0"/>
              <a:t>조회</a:t>
            </a:r>
            <a:r>
              <a:rPr lang="en-US" altLang="ko-KR" sz="1350" dirty="0" smtClean="0"/>
              <a:t>, </a:t>
            </a:r>
            <a:r>
              <a:rPr lang="ko-KR" altLang="en-US" sz="1350" dirty="0" smtClean="0"/>
              <a:t>편집</a:t>
            </a:r>
            <a:r>
              <a:rPr lang="en-US" altLang="ko-KR" sz="1350" dirty="0" smtClean="0"/>
              <a:t>, </a:t>
            </a:r>
            <a:r>
              <a:rPr lang="ko-KR" altLang="en-US" sz="1350" dirty="0" smtClean="0"/>
              <a:t>삭제</a:t>
            </a:r>
            <a:r>
              <a:rPr lang="en-US" altLang="ko-KR" sz="1350" dirty="0" smtClean="0"/>
              <a:t>, </a:t>
            </a:r>
            <a:r>
              <a:rPr lang="ko-KR" altLang="en-US" sz="1350" dirty="0" smtClean="0"/>
              <a:t>초기화는 아래와 같이 </a:t>
            </a:r>
            <a:r>
              <a:rPr lang="en-US" altLang="ko-KR" sz="1350" dirty="0" smtClean="0"/>
              <a:t>Advanced Rest Client </a:t>
            </a:r>
            <a:r>
              <a:rPr lang="ko-KR" altLang="en-US" sz="1350" dirty="0" smtClean="0"/>
              <a:t>로 확인 가능함</a:t>
            </a:r>
            <a:endParaRPr lang="en-US" altLang="ko-KR" sz="1350" dirty="0"/>
          </a:p>
          <a:p>
            <a:r>
              <a:rPr lang="en-US" altLang="ko-KR" sz="1350" dirty="0" smtClean="0"/>
              <a:t>(tool </a:t>
            </a:r>
            <a:r>
              <a:rPr lang="ko-KR" altLang="en-US" sz="1350" dirty="0" smtClean="0"/>
              <a:t>은 </a:t>
            </a:r>
            <a:r>
              <a:rPr lang="en-US" altLang="ko-KR" sz="1350" dirty="0" err="1" smtClean="0"/>
              <a:t>Github</a:t>
            </a:r>
            <a:r>
              <a:rPr lang="ko-KR" altLang="en-US" sz="1350" dirty="0" smtClean="0"/>
              <a:t>에 올리지 않았음</a:t>
            </a:r>
            <a:r>
              <a:rPr lang="en-US" altLang="ko-KR" sz="1350" dirty="0" smtClean="0"/>
              <a:t>)</a:t>
            </a:r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107160" y="1893241"/>
            <a:ext cx="7743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// </a:t>
            </a:r>
            <a:r>
              <a:rPr lang="ko-KR" altLang="en-US" sz="1400" dirty="0"/>
              <a:t>동작 </a:t>
            </a:r>
            <a:r>
              <a:rPr lang="ko-KR" altLang="en-US" sz="1400" dirty="0" smtClean="0"/>
              <a:t>기본</a:t>
            </a:r>
            <a:endParaRPr lang="ko-KR" altLang="en-US" sz="1400" dirty="0"/>
          </a:p>
          <a:p>
            <a:r>
              <a:rPr lang="ko-KR" altLang="en-US" sz="1400" dirty="0"/>
              <a:t>	// 실행 : http://localhost:8080/info/ (GET</a:t>
            </a:r>
            <a:r>
              <a:rPr lang="ko-KR" altLang="en-US" sz="1400" dirty="0" smtClean="0"/>
              <a:t>) </a:t>
            </a:r>
            <a:endParaRPr lang="ko-KR" altLang="en-US" sz="1400" dirty="0"/>
          </a:p>
          <a:p>
            <a:r>
              <a:rPr lang="ko-KR" altLang="en-US" sz="1400" dirty="0" smtClean="0"/>
              <a:t>	// 실행 : http://localhost:8080/info?id=1001 (GET)</a:t>
            </a:r>
          </a:p>
          <a:p>
            <a:r>
              <a:rPr lang="ko-KR" altLang="en-US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// </a:t>
            </a:r>
            <a:r>
              <a:rPr lang="ko-KR" altLang="en-US" sz="1400" dirty="0"/>
              <a:t>CREATE : POST</a:t>
            </a:r>
          </a:p>
          <a:p>
            <a:r>
              <a:rPr lang="ko-KR" altLang="en-US" sz="1400" dirty="0"/>
              <a:t>	// 실행 : http://localhost:8080/info/1/lim/clouder (POST)</a:t>
            </a:r>
          </a:p>
          <a:p>
            <a:r>
              <a:rPr lang="ko-KR" altLang="en-US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// </a:t>
            </a:r>
            <a:r>
              <a:rPr lang="ko-KR" altLang="en-US" sz="1400" dirty="0"/>
              <a:t>READ(SELECT) : GET</a:t>
            </a:r>
          </a:p>
          <a:p>
            <a:r>
              <a:rPr lang="ko-KR" altLang="en-US" sz="1400" dirty="0"/>
              <a:t>	// 실행 : http://localhost:8080/info/1 (GET)// UPDATE : PUT</a:t>
            </a:r>
          </a:p>
          <a:p>
            <a:r>
              <a:rPr lang="ko-KR" altLang="en-US" sz="1400" dirty="0"/>
              <a:t>	// 실행 : http://localhost:8080/info/1/lim/system </a:t>
            </a:r>
            <a:r>
              <a:rPr lang="ko-KR" altLang="en-US" sz="1400" dirty="0" err="1"/>
              <a:t>administrator</a:t>
            </a:r>
            <a:r>
              <a:rPr lang="ko-KR" altLang="en-US" sz="1400" dirty="0"/>
              <a:t> (PUT)</a:t>
            </a:r>
          </a:p>
          <a:p>
            <a:r>
              <a:rPr lang="ko-KR" altLang="en-US" sz="1400" dirty="0"/>
              <a:t>	// 실행 : http://localhost:8080/info/1 (GET)</a:t>
            </a:r>
          </a:p>
          <a:p>
            <a:r>
              <a:rPr lang="ko-KR" altLang="en-US" sz="1400" dirty="0"/>
              <a:t> 	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	</a:t>
            </a:r>
            <a:r>
              <a:rPr lang="ko-KR" altLang="en-US" sz="1400" dirty="0" smtClean="0"/>
              <a:t>// </a:t>
            </a:r>
            <a:r>
              <a:rPr lang="ko-KR" altLang="en-US" sz="1400" dirty="0"/>
              <a:t>DELETE</a:t>
            </a:r>
          </a:p>
          <a:p>
            <a:r>
              <a:rPr lang="ko-KR" altLang="en-US" sz="1400" dirty="0"/>
              <a:t>	// 실행 : http://localhost:8080/info/1 (DELETE)</a:t>
            </a:r>
          </a:p>
          <a:p>
            <a:r>
              <a:rPr lang="ko-KR" altLang="en-US" sz="1400" dirty="0"/>
              <a:t>	// 실행 : http://localhost:8080/info/1 (GET</a:t>
            </a:r>
            <a:r>
              <a:rPr lang="ko-KR" altLang="en-US" sz="1400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// CLEAR</a:t>
            </a:r>
          </a:p>
          <a:p>
            <a:r>
              <a:rPr lang="en-US" altLang="ko-KR" sz="1400" dirty="0" smtClean="0"/>
              <a:t>	// </a:t>
            </a:r>
            <a:r>
              <a:rPr lang="ko-KR" altLang="en-US" sz="1400" dirty="0"/>
              <a:t>실행 </a:t>
            </a:r>
            <a:r>
              <a:rPr lang="en-US" altLang="ko-KR" sz="1400" dirty="0"/>
              <a:t>: http://localhost:8080/info?id=clear (GET)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9061" y="1357883"/>
            <a:ext cx="8081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 smtClean="0"/>
              <a:t>아래와 같이 </a:t>
            </a:r>
            <a:r>
              <a:rPr lang="ko-KR" altLang="en-US" sz="1350" dirty="0" smtClean="0"/>
              <a:t>클라이언트에서 동작 확인함</a:t>
            </a:r>
            <a:r>
              <a:rPr lang="en-US" altLang="ko-KR" sz="1350" dirty="0" smtClean="0"/>
              <a:t>, </a:t>
            </a:r>
            <a:r>
              <a:rPr lang="ko-KR" altLang="en-US" sz="1350" dirty="0" smtClean="0"/>
              <a:t>단 방식은 </a:t>
            </a:r>
            <a:r>
              <a:rPr lang="en-US" altLang="ko-KR" sz="1350" dirty="0" smtClean="0"/>
              <a:t>GET,POST,PUT,</a:t>
            </a:r>
            <a:r>
              <a:rPr lang="en-US" altLang="ko-KR" sz="1350" dirty="0" smtClean="0"/>
              <a:t>DELETE </a:t>
            </a:r>
            <a:r>
              <a:rPr lang="ko-KR" altLang="en-US" sz="1350" dirty="0" smtClean="0"/>
              <a:t>지정해야 됨</a:t>
            </a:r>
            <a:endParaRPr lang="ko-KR" altLang="en-US" sz="13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92" y="4411943"/>
            <a:ext cx="4123997" cy="21037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위로 굽은 화살표 9"/>
          <p:cNvSpPr/>
          <p:nvPr/>
        </p:nvSpPr>
        <p:spPr>
          <a:xfrm rot="5400000">
            <a:off x="3843172" y="5909643"/>
            <a:ext cx="574787" cy="7147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147" y="40315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캡쳐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4" y="1115386"/>
            <a:ext cx="3631603" cy="2846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09" y="1115386"/>
            <a:ext cx="3642723" cy="2846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64" y="4178550"/>
            <a:ext cx="3637822" cy="2386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09" y="4178550"/>
            <a:ext cx="3567979" cy="2386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79061" y="796439"/>
            <a:ext cx="8081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 smtClean="0"/>
              <a:t>데이타베이스 및 </a:t>
            </a:r>
            <a:r>
              <a:rPr lang="ko-KR" altLang="en-US" sz="1350" dirty="0" err="1" smtClean="0"/>
              <a:t>크롬창</a:t>
            </a:r>
            <a:r>
              <a:rPr lang="ko-KR" altLang="en-US" sz="1350" dirty="0" smtClean="0"/>
              <a:t> 및 </a:t>
            </a:r>
            <a:r>
              <a:rPr lang="en-US" altLang="ko-KR" sz="1350" dirty="0" smtClean="0"/>
              <a:t>ARC </a:t>
            </a:r>
            <a:r>
              <a:rPr lang="ko-KR" altLang="en-US" sz="1350" dirty="0" smtClean="0"/>
              <a:t>툴  에서 </a:t>
            </a:r>
            <a:r>
              <a:rPr lang="ko-KR" altLang="en-US" sz="1350" dirty="0" err="1" smtClean="0"/>
              <a:t>정상동작함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550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165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11</cp:revision>
  <dcterms:created xsi:type="dcterms:W3CDTF">2019-05-11T07:42:59Z</dcterms:created>
  <dcterms:modified xsi:type="dcterms:W3CDTF">2019-05-11T14:31:48Z</dcterms:modified>
</cp:coreProperties>
</file>