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07.09.12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07.09.12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07.09.12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derbird.de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rswieser.com/FOOD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Workshop </a:t>
            </a:r>
            <a:r>
              <a:rPr lang="de-DE" dirty="0" smtClean="0"/>
              <a:t>08.09.2012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MyFood</a:t>
            </a:r>
            <a:r>
              <a:rPr lang="de-DE" dirty="0"/>
              <a:t>, Team, Future </a:t>
            </a:r>
            <a:r>
              <a:rPr lang="de-DE" dirty="0" err="1" smtClean="0"/>
              <a:t>Ideas</a:t>
            </a:r>
            <a:endParaRPr lang="de-DE" dirty="0"/>
          </a:p>
        </p:txBody>
      </p:sp>
      <p:pic>
        <p:nvPicPr>
          <p:cNvPr id="6" name="Bild 5" descr="bi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83" y="274638"/>
            <a:ext cx="2950705" cy="4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3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MyFood</a:t>
            </a:r>
            <a:r>
              <a:rPr lang="de-DE" dirty="0" smtClean="0"/>
              <a:t> FACTS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de-DE" dirty="0" smtClean="0"/>
              <a:t>ca. 1 ½ Wochen (Frontend, Backend)</a:t>
            </a:r>
          </a:p>
          <a:p>
            <a:r>
              <a:rPr lang="de-DE" dirty="0" smtClean="0"/>
              <a:t>Management + Design ca. 2 Wochen (Meetings, </a:t>
            </a:r>
            <a:r>
              <a:rPr lang="de-DE" dirty="0" err="1" smtClean="0"/>
              <a:t>Calls</a:t>
            </a:r>
            <a:r>
              <a:rPr lang="de-DE" dirty="0" smtClean="0"/>
              <a:t>, </a:t>
            </a:r>
            <a:r>
              <a:rPr lang="de-DE" dirty="0" smtClean="0"/>
              <a:t>Businessplan)</a:t>
            </a:r>
            <a:endParaRPr lang="de-DE" dirty="0" smtClean="0"/>
          </a:p>
          <a:p>
            <a:r>
              <a:rPr lang="de-DE" dirty="0" smtClean="0"/>
              <a:t>Domains AT, CH, DE ca. 325 Euro / Jahr - aktuell nur AT </a:t>
            </a:r>
            <a:r>
              <a:rPr lang="de-DE" dirty="0" err="1" smtClean="0"/>
              <a:t>gesigned</a:t>
            </a:r>
            <a:r>
              <a:rPr lang="de-DE" dirty="0"/>
              <a:t> </a:t>
            </a:r>
            <a:r>
              <a:rPr lang="de-DE" dirty="0" smtClean="0"/>
              <a:t>– DE, 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err="1" smtClean="0"/>
              <a:t>External</a:t>
            </a:r>
            <a:r>
              <a:rPr lang="de-DE" dirty="0" smtClean="0"/>
              <a:t> Budget (200 Euro Logo, 236 Euro HTML)</a:t>
            </a:r>
          </a:p>
          <a:p>
            <a:endParaRPr lang="de-DE" dirty="0" smtClean="0"/>
          </a:p>
          <a:p>
            <a:r>
              <a:rPr lang="de-DE" dirty="0" err="1" smtClean="0"/>
              <a:t>Prod</a:t>
            </a:r>
            <a:r>
              <a:rPr lang="de-DE" dirty="0" smtClean="0"/>
              <a:t> </a:t>
            </a:r>
            <a:r>
              <a:rPr lang="de-DE" dirty="0"/>
              <a:t>Kooperation </a:t>
            </a:r>
            <a:r>
              <a:rPr lang="de-DE" dirty="0" err="1"/>
              <a:t>Hangover</a:t>
            </a:r>
            <a:r>
              <a:rPr lang="de-DE" dirty="0"/>
              <a:t>-Löwen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Bild 3" descr="myfo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30" y="244240"/>
            <a:ext cx="2523835" cy="6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MyFood</a:t>
            </a:r>
            <a:r>
              <a:rPr lang="de-DE" dirty="0" smtClean="0"/>
              <a:t> </a:t>
            </a:r>
            <a:r>
              <a:rPr lang="de-DE" dirty="0" err="1" smtClean="0"/>
              <a:t>ordering</a:t>
            </a:r>
            <a:endParaRPr lang="de-DE" dirty="0"/>
          </a:p>
        </p:txBody>
      </p:sp>
      <p:pic>
        <p:nvPicPr>
          <p:cNvPr id="4" name="Bild 3" descr="myfo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30" y="244240"/>
            <a:ext cx="2523835" cy="6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POTENTIAL REVENUE STREAMS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MyFood</a:t>
            </a:r>
            <a:r>
              <a:rPr lang="de-DE" dirty="0" smtClean="0"/>
              <a:t> B2B Homepage (Do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, </a:t>
            </a:r>
            <a:r>
              <a:rPr lang="de-DE" dirty="0" err="1" smtClean="0"/>
              <a:t>like</a:t>
            </a:r>
            <a:r>
              <a:rPr lang="de-DE" dirty="0" smtClean="0"/>
              <a:t> 1and1)</a:t>
            </a:r>
          </a:p>
          <a:p>
            <a:r>
              <a:rPr lang="de-DE" dirty="0" err="1"/>
              <a:t>MyFood</a:t>
            </a:r>
            <a:r>
              <a:rPr lang="de-DE" dirty="0"/>
              <a:t> B2B </a:t>
            </a:r>
            <a:r>
              <a:rPr lang="de-DE" dirty="0" smtClean="0"/>
              <a:t>Orderservice (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MyFood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on mobile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restaurants</a:t>
            </a:r>
            <a:r>
              <a:rPr lang="de-DE" dirty="0" smtClean="0"/>
              <a:t>)</a:t>
            </a:r>
          </a:p>
          <a:p>
            <a:r>
              <a:rPr lang="de-DE" dirty="0" err="1"/>
              <a:t>MyFood</a:t>
            </a:r>
            <a:r>
              <a:rPr lang="de-DE" dirty="0"/>
              <a:t> B2B </a:t>
            </a:r>
            <a:r>
              <a:rPr lang="de-DE" dirty="0" err="1" smtClean="0"/>
              <a:t>Orderbird</a:t>
            </a:r>
            <a:r>
              <a:rPr lang="de-DE" dirty="0" smtClean="0"/>
              <a:t> API (</a:t>
            </a:r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orderbird.de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MyFood</a:t>
            </a:r>
            <a:r>
              <a:rPr lang="tr-TR" dirty="0" smtClean="0"/>
              <a:t> B2C (</a:t>
            </a:r>
            <a:r>
              <a:rPr lang="tr-TR" dirty="0" err="1" smtClean="0"/>
              <a:t>Austria</a:t>
            </a:r>
            <a:r>
              <a:rPr lang="tr-TR" dirty="0" smtClean="0"/>
              <a:t>, </a:t>
            </a:r>
            <a:r>
              <a:rPr lang="tr-TR" dirty="0" err="1" smtClean="0"/>
              <a:t>Liechtenstein</a:t>
            </a:r>
            <a:r>
              <a:rPr lang="tr-TR" dirty="0" smtClean="0"/>
              <a:t>, Germany, </a:t>
            </a:r>
            <a:r>
              <a:rPr lang="tr-TR" dirty="0" err="1" smtClean="0"/>
              <a:t>Switzerland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MyFood</a:t>
            </a:r>
            <a:r>
              <a:rPr lang="tr-TR" dirty="0" smtClean="0"/>
              <a:t> B2C PRE ORDER PICKUP  </a:t>
            </a:r>
            <a:r>
              <a:rPr lang="tr-TR" dirty="0"/>
              <a:t>(</a:t>
            </a:r>
            <a:r>
              <a:rPr lang="tr-TR" dirty="0" err="1"/>
              <a:t>Austria</a:t>
            </a:r>
            <a:r>
              <a:rPr lang="tr-TR" dirty="0"/>
              <a:t>, </a:t>
            </a:r>
            <a:r>
              <a:rPr lang="tr-TR" dirty="0" err="1"/>
              <a:t>Liechtenstein</a:t>
            </a:r>
            <a:r>
              <a:rPr lang="tr-TR" dirty="0"/>
              <a:t>, Germany, </a:t>
            </a:r>
            <a:r>
              <a:rPr lang="tr-TR" dirty="0" err="1"/>
              <a:t>Switzerland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err="1" smtClean="0"/>
              <a:t>MyFood</a:t>
            </a:r>
            <a:r>
              <a:rPr lang="tr-TR" dirty="0" smtClean="0"/>
              <a:t> </a:t>
            </a:r>
            <a:r>
              <a:rPr lang="tr-TR" dirty="0" err="1" smtClean="0"/>
              <a:t>Company</a:t>
            </a:r>
            <a:r>
              <a:rPr lang="tr-TR" dirty="0" smtClean="0"/>
              <a:t> (Do </a:t>
            </a:r>
            <a:r>
              <a:rPr lang="tr-TR" dirty="0" err="1" smtClean="0"/>
              <a:t>something</a:t>
            </a:r>
            <a:r>
              <a:rPr lang="tr-TR" dirty="0" smtClean="0"/>
              <a:t> </a:t>
            </a:r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employees</a:t>
            </a:r>
            <a:r>
              <a:rPr lang="tr-TR" dirty="0" smtClean="0"/>
              <a:t>)</a:t>
            </a:r>
          </a:p>
          <a:p>
            <a:r>
              <a:rPr lang="tr-TR" dirty="0" err="1"/>
              <a:t>MyFood</a:t>
            </a:r>
            <a:r>
              <a:rPr lang="tr-TR" dirty="0"/>
              <a:t> </a:t>
            </a:r>
            <a:r>
              <a:rPr lang="de-AT" dirty="0" smtClean="0"/>
              <a:t>Framework (As </a:t>
            </a:r>
            <a:r>
              <a:rPr lang="de-AT" dirty="0" err="1" smtClean="0"/>
              <a:t>improvement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leaders</a:t>
            </a:r>
            <a:r>
              <a:rPr lang="de-AT" dirty="0" smtClean="0"/>
              <a:t>, </a:t>
            </a:r>
            <a:r>
              <a:rPr lang="de-AT" dirty="0" err="1" smtClean="0"/>
              <a:t>Lieferando</a:t>
            </a:r>
            <a:r>
              <a:rPr lang="de-AT" dirty="0" smtClean="0"/>
              <a:t>, Lieferheld </a:t>
            </a:r>
            <a:r>
              <a:rPr lang="de-DE" dirty="0" smtClean="0"/>
              <a:t>–</a:t>
            </a:r>
            <a:r>
              <a:rPr lang="de-AT" dirty="0" smtClean="0"/>
              <a:t> 40 </a:t>
            </a:r>
            <a:r>
              <a:rPr lang="de-AT" dirty="0" err="1" smtClean="0"/>
              <a:t>mio</a:t>
            </a:r>
            <a:r>
              <a:rPr lang="de-AT" dirty="0" smtClean="0"/>
              <a:t> </a:t>
            </a:r>
            <a:r>
              <a:rPr lang="de-AT" dirty="0" err="1" smtClean="0"/>
              <a:t>finance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MyFood</a:t>
            </a:r>
            <a:r>
              <a:rPr lang="de-AT" dirty="0" smtClean="0"/>
              <a:t> API (Sell </a:t>
            </a:r>
            <a:r>
              <a:rPr lang="de-AT" dirty="0" err="1" smtClean="0"/>
              <a:t>the</a:t>
            </a:r>
            <a:r>
              <a:rPr lang="de-AT" dirty="0" smtClean="0"/>
              <a:t> Framework)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 descr="myfod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30" y="244240"/>
            <a:ext cx="2523835" cy="6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KNOW HOW BRINGS IN DOLLARS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Mobile</a:t>
            </a:r>
          </a:p>
          <a:p>
            <a:r>
              <a:rPr lang="de-DE" dirty="0" err="1" smtClean="0"/>
              <a:t>Product</a:t>
            </a:r>
            <a:r>
              <a:rPr lang="de-DE" dirty="0" smtClean="0"/>
              <a:t> Engineering</a:t>
            </a:r>
          </a:p>
          <a:p>
            <a:r>
              <a:rPr lang="de-DE" dirty="0" smtClean="0"/>
              <a:t>Software Development </a:t>
            </a:r>
          </a:p>
          <a:p>
            <a:r>
              <a:rPr lang="de-DE" dirty="0" smtClean="0"/>
              <a:t>Corporate Identity</a:t>
            </a:r>
          </a:p>
          <a:p>
            <a:r>
              <a:rPr lang="de-DE" dirty="0" smtClean="0"/>
              <a:t>Print </a:t>
            </a:r>
          </a:p>
          <a:p>
            <a:r>
              <a:rPr lang="de-DE" dirty="0" smtClean="0"/>
              <a:t>SEO,SEM,</a:t>
            </a:r>
            <a:r>
              <a:rPr lang="de-DE" dirty="0" smtClean="0"/>
              <a:t>SOCIAL</a:t>
            </a:r>
            <a:endParaRPr lang="de-DE" dirty="0" smtClean="0"/>
          </a:p>
          <a:p>
            <a:r>
              <a:rPr lang="de-DE" dirty="0" smtClean="0"/>
              <a:t>Integration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Zendesk</a:t>
            </a:r>
            <a:r>
              <a:rPr lang="de-DE" dirty="0" smtClean="0"/>
              <a:t>, Typo3, </a:t>
            </a:r>
            <a:r>
              <a:rPr lang="de-DE" dirty="0" err="1" smtClean="0"/>
              <a:t>Magento</a:t>
            </a:r>
            <a:r>
              <a:rPr lang="de-DE" dirty="0" smtClean="0"/>
              <a:t>, </a:t>
            </a:r>
            <a:r>
              <a:rPr lang="de-DE" dirty="0" err="1" smtClean="0"/>
              <a:t>Drupal</a:t>
            </a:r>
            <a:r>
              <a:rPr lang="de-DE" dirty="0" smtClean="0"/>
              <a:t>, </a:t>
            </a:r>
            <a:r>
              <a:rPr lang="de-DE" dirty="0" err="1" smtClean="0"/>
              <a:t>Joomla</a:t>
            </a:r>
            <a:endParaRPr lang="de-DE" dirty="0" smtClean="0"/>
          </a:p>
          <a:p>
            <a:r>
              <a:rPr lang="de-DE" dirty="0" smtClean="0"/>
              <a:t>Gustav</a:t>
            </a:r>
            <a:endParaRPr lang="de-DE" dirty="0"/>
          </a:p>
        </p:txBody>
      </p:sp>
      <p:pic>
        <p:nvPicPr>
          <p:cNvPr id="5" name="Bild 4" descr="bi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83" y="274638"/>
            <a:ext cx="2950705" cy="4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Herbert </a:t>
            </a:r>
            <a:r>
              <a:rPr lang="de-DE" dirty="0" err="1" smtClean="0"/>
              <a:t>Scheffknecht</a:t>
            </a:r>
            <a:r>
              <a:rPr lang="de-DE" dirty="0"/>
              <a:t> </a:t>
            </a:r>
            <a:r>
              <a:rPr lang="de-DE" dirty="0" smtClean="0"/>
              <a:t>– CTO </a:t>
            </a:r>
          </a:p>
          <a:p>
            <a:r>
              <a:rPr lang="de-DE" dirty="0" smtClean="0"/>
              <a:t>Daniel Bickel - CMO</a:t>
            </a:r>
          </a:p>
          <a:p>
            <a:r>
              <a:rPr lang="de-DE" dirty="0" smtClean="0"/>
              <a:t>Steve Zimmer – CCO</a:t>
            </a:r>
          </a:p>
          <a:p>
            <a:r>
              <a:rPr lang="de-DE" dirty="0" smtClean="0"/>
              <a:t>Herbert Bischof – CFO</a:t>
            </a:r>
          </a:p>
          <a:p>
            <a:r>
              <a:rPr lang="de-DE" dirty="0" smtClean="0"/>
              <a:t>Patrik Fessler – CTO – PROD</a:t>
            </a:r>
          </a:p>
          <a:p>
            <a:r>
              <a:rPr lang="de-DE" dirty="0" smtClean="0"/>
              <a:t>Cihan Topal – CTO – </a:t>
            </a:r>
            <a:r>
              <a:rPr lang="de-DE" dirty="0" smtClean="0"/>
              <a:t>LAGER</a:t>
            </a:r>
            <a:endParaRPr lang="de-DE" dirty="0" smtClean="0"/>
          </a:p>
          <a:p>
            <a:r>
              <a:rPr lang="de-DE" dirty="0"/>
              <a:t>Marcel </a:t>
            </a:r>
            <a:r>
              <a:rPr lang="de-DE" dirty="0" err="1"/>
              <a:t>Füssinger</a:t>
            </a:r>
            <a:r>
              <a:rPr lang="de-DE" dirty="0"/>
              <a:t> – </a:t>
            </a:r>
            <a:r>
              <a:rPr lang="de-DE" dirty="0" smtClean="0"/>
              <a:t>CEO</a:t>
            </a:r>
          </a:p>
          <a:p>
            <a:endParaRPr lang="de-DE" dirty="0"/>
          </a:p>
          <a:p>
            <a:r>
              <a:rPr lang="de-DE" dirty="0" smtClean="0"/>
              <a:t>Optional: </a:t>
            </a:r>
            <a:r>
              <a:rPr lang="de-DE" dirty="0" err="1" smtClean="0"/>
              <a:t>Furtgo</a:t>
            </a:r>
            <a:r>
              <a:rPr lang="de-DE" dirty="0" smtClean="0"/>
              <a:t> Team bzgl. DEV</a:t>
            </a:r>
            <a:endParaRPr lang="de-DE" dirty="0"/>
          </a:p>
        </p:txBody>
      </p:sp>
      <p:pic>
        <p:nvPicPr>
          <p:cNvPr id="4" name="Bild 3" descr="bi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83" y="274638"/>
            <a:ext cx="2950705" cy="4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3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point‘s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Learnings</a:t>
            </a:r>
            <a:r>
              <a:rPr lang="de-DE" dirty="0" smtClean="0"/>
              <a:t> </a:t>
            </a:r>
            <a:r>
              <a:rPr lang="de-DE" dirty="0"/>
              <a:t>aus </a:t>
            </a:r>
            <a:r>
              <a:rPr lang="de-DE" dirty="0" err="1"/>
              <a:t>hoval</a:t>
            </a:r>
            <a:endParaRPr lang="de-DE" dirty="0"/>
          </a:p>
          <a:p>
            <a:r>
              <a:rPr lang="es-ES_tradnl" dirty="0" err="1" smtClean="0"/>
              <a:t>Furtgo</a:t>
            </a:r>
            <a:r>
              <a:rPr lang="es-ES_tradnl" dirty="0" smtClean="0"/>
              <a:t> </a:t>
            </a:r>
            <a:r>
              <a:rPr lang="es-ES_tradnl" dirty="0" err="1"/>
              <a:t>future</a:t>
            </a:r>
            <a:endParaRPr lang="es-ES_tradnl" dirty="0"/>
          </a:p>
          <a:p>
            <a:r>
              <a:rPr lang="de-DE" dirty="0" smtClean="0"/>
              <a:t>Ideen </a:t>
            </a:r>
            <a:r>
              <a:rPr lang="de-DE" dirty="0"/>
              <a:t>von der </a:t>
            </a:r>
            <a:r>
              <a:rPr lang="de-DE" dirty="0" err="1"/>
              <a:t>furtgo</a:t>
            </a:r>
            <a:r>
              <a:rPr lang="de-DE" dirty="0"/>
              <a:t> </a:t>
            </a:r>
            <a:r>
              <a:rPr lang="de-DE" dirty="0" err="1"/>
              <a:t>crew</a:t>
            </a:r>
            <a:endParaRPr lang="de-DE" dirty="0"/>
          </a:p>
          <a:p>
            <a:r>
              <a:rPr lang="de-DE" dirty="0" smtClean="0"/>
              <a:t>Derzeitiges </a:t>
            </a:r>
            <a:r>
              <a:rPr lang="de-DE" dirty="0" err="1"/>
              <a:t>zeitmanagement</a:t>
            </a:r>
            <a:r>
              <a:rPr lang="de-DE" dirty="0"/>
              <a:t> </a:t>
            </a:r>
            <a:r>
              <a:rPr lang="de-DE" dirty="0" err="1"/>
              <a:t>daniel</a:t>
            </a:r>
            <a:endParaRPr lang="de-DE" dirty="0"/>
          </a:p>
          <a:p>
            <a:r>
              <a:rPr lang="de-DE" dirty="0" smtClean="0"/>
              <a:t>Was </a:t>
            </a:r>
            <a:r>
              <a:rPr lang="de-DE" dirty="0"/>
              <a:t>funktioniert heutzutage, was nicht mehr, warum</a:t>
            </a:r>
          </a:p>
          <a:p>
            <a:r>
              <a:rPr lang="de-DE" dirty="0" smtClean="0"/>
              <a:t>Zeigen </a:t>
            </a:r>
            <a:r>
              <a:rPr lang="de-DE" dirty="0"/>
              <a:t>von </a:t>
            </a:r>
            <a:r>
              <a:rPr lang="de-DE" dirty="0" err="1"/>
              <a:t>hörbi</a:t>
            </a:r>
            <a:r>
              <a:rPr lang="de-DE" dirty="0"/>
              <a:t> </a:t>
            </a:r>
            <a:r>
              <a:rPr lang="de-DE" dirty="0" err="1"/>
              <a:t>projekten</a:t>
            </a:r>
            <a:r>
              <a:rPr lang="de-DE" dirty="0"/>
              <a:t>, damit ich da einen </a:t>
            </a:r>
            <a:r>
              <a:rPr lang="de-DE" dirty="0" err="1"/>
              <a:t>einblick</a:t>
            </a:r>
            <a:r>
              <a:rPr lang="de-DE" dirty="0"/>
              <a:t> bekomme</a:t>
            </a:r>
          </a:p>
          <a:p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bzgl</a:t>
            </a:r>
            <a:r>
              <a:rPr lang="en-US" dirty="0" smtClean="0"/>
              <a:t>. BIA HP (SHOW HP)</a:t>
            </a:r>
          </a:p>
          <a:p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bzgl</a:t>
            </a:r>
            <a:r>
              <a:rPr lang="en-US" dirty="0" smtClean="0"/>
              <a:t>. </a:t>
            </a:r>
            <a:r>
              <a:rPr lang="en-US" dirty="0" err="1" smtClean="0"/>
              <a:t>Pizzen</a:t>
            </a:r>
            <a:r>
              <a:rPr lang="en-US" dirty="0" smtClean="0"/>
              <a:t> (</a:t>
            </a:r>
            <a:r>
              <a:rPr lang="de-DE" dirty="0">
                <a:hlinkClick r:id="rId2"/>
              </a:rPr>
              <a:t>http://www.larswieser.com/FOOD</a:t>
            </a:r>
            <a:r>
              <a:rPr lang="en-US" dirty="0" smtClean="0"/>
              <a:t>) (Making of etc.)</a:t>
            </a:r>
          </a:p>
          <a:p>
            <a:r>
              <a:rPr lang="en-US" dirty="0" smtClean="0"/>
              <a:t>DMEXCO, </a:t>
            </a:r>
            <a:r>
              <a:rPr lang="en-US" dirty="0" err="1" smtClean="0"/>
              <a:t>Furtgo</a:t>
            </a:r>
            <a:r>
              <a:rPr lang="en-US" dirty="0" smtClean="0"/>
              <a:t> Fans?</a:t>
            </a:r>
            <a:endParaRPr lang="de-DE" dirty="0"/>
          </a:p>
        </p:txBody>
      </p:sp>
      <p:pic>
        <p:nvPicPr>
          <p:cNvPr id="4" name="Bild 3" descr="bi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83" y="274638"/>
            <a:ext cx="2950705" cy="4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Horizont.thmx</Template>
  <TotalTime>0</TotalTime>
  <Words>317</Words>
  <Application>Microsoft Macintosh PowerPoint</Application>
  <PresentationFormat>Bildschirmpräsentation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Horizont</vt:lpstr>
      <vt:lpstr>MyFood, Team, Future Ideas</vt:lpstr>
      <vt:lpstr>MyFood FACTS</vt:lpstr>
      <vt:lpstr>PRESENTATION</vt:lpstr>
      <vt:lpstr>POTENTIAL REVENUE STREAMS</vt:lpstr>
      <vt:lpstr>KNOW HOW BRINGS IN DOLLARS</vt:lpstr>
      <vt:lpstr>WE Build something that matters</vt:lpstr>
      <vt:lpstr>Open point‘s</vt:lpstr>
    </vt:vector>
  </TitlesOfParts>
  <Company>Bridge Interactivve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Füssinger</dc:creator>
  <cp:lastModifiedBy>Marcel Füssinger</cp:lastModifiedBy>
  <cp:revision>29</cp:revision>
  <dcterms:created xsi:type="dcterms:W3CDTF">2012-09-07T16:40:31Z</dcterms:created>
  <dcterms:modified xsi:type="dcterms:W3CDTF">2012-09-07T20:21:12Z</dcterms:modified>
</cp:coreProperties>
</file>