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60" r:id="rId4"/>
    <p:sldId id="265" r:id="rId5"/>
    <p:sldId id="262" r:id="rId6"/>
    <p:sldId id="263" r:id="rId7"/>
    <p:sldId id="266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F63C38-0DDA-416B-8CE3-34B223B59331}" v="1246" dt="2020-02-13T14:40:40.089"/>
    <p1510:client id="{16660004-6BE7-2F96-77D2-C7F2085AF36A}" v="12" dt="2020-02-14T08:09:06.058"/>
    <p1510:client id="{7584856A-A670-E0EB-CCCA-059A4E0A9CA6}" v="168" dt="2020-02-13T14:38:56.480"/>
    <p1510:client id="{B6F24A6B-9F17-4D82-B910-AA014F1720A3}" v="44" dt="2020-02-13T14:41:48.6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3" autoAdjust="0"/>
    <p:restoredTop sz="94687" autoAdjust="0"/>
  </p:normalViewPr>
  <p:slideViewPr>
    <p:cSldViewPr snapToGrid="0">
      <p:cViewPr varScale="1">
        <p:scale>
          <a:sx n="92" d="100"/>
          <a:sy n="92" d="100"/>
        </p:scale>
        <p:origin x="585" y="39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en Dominic I.BSCI.1801" userId="S::dominic.christen@stud.hslu.ch::6b5d9086-6762-436e-a971-23d236b2cfa9" providerId="AD" clId="Web-{7584856A-A670-E0EB-CCCA-059A4E0A9CA6}"/>
    <pc:docChg chg="addSld modSld">
      <pc:chgData name="Christen Dominic I.BSCI.1801" userId="S::dominic.christen@stud.hslu.ch::6b5d9086-6762-436e-a971-23d236b2cfa9" providerId="AD" clId="Web-{7584856A-A670-E0EB-CCCA-059A4E0A9CA6}" dt="2020-02-13T14:38:56.480" v="164" actId="20577"/>
      <pc:docMkLst>
        <pc:docMk/>
      </pc:docMkLst>
      <pc:sldChg chg="modSp">
        <pc:chgData name="Christen Dominic I.BSCI.1801" userId="S::dominic.christen@stud.hslu.ch::6b5d9086-6762-436e-a971-23d236b2cfa9" providerId="AD" clId="Web-{7584856A-A670-E0EB-CCCA-059A4E0A9CA6}" dt="2020-02-13T14:33:23.843" v="31" actId="20577"/>
        <pc:sldMkLst>
          <pc:docMk/>
          <pc:sldMk cId="3711564030" sldId="260"/>
        </pc:sldMkLst>
        <pc:spChg chg="mod">
          <ac:chgData name="Christen Dominic I.BSCI.1801" userId="S::dominic.christen@stud.hslu.ch::6b5d9086-6762-436e-a971-23d236b2cfa9" providerId="AD" clId="Web-{7584856A-A670-E0EB-CCCA-059A4E0A9CA6}" dt="2020-02-13T14:33:23.843" v="31" actId="20577"/>
          <ac:spMkLst>
            <pc:docMk/>
            <pc:sldMk cId="3711564030" sldId="260"/>
            <ac:spMk id="3" creationId="{D4082E78-3B83-4050-BBFB-29EFFCE48965}"/>
          </ac:spMkLst>
        </pc:spChg>
      </pc:sldChg>
      <pc:sldChg chg="modSp new">
        <pc:chgData name="Christen Dominic I.BSCI.1801" userId="S::dominic.christen@stud.hslu.ch::6b5d9086-6762-436e-a971-23d236b2cfa9" providerId="AD" clId="Web-{7584856A-A670-E0EB-CCCA-059A4E0A9CA6}" dt="2020-02-13T14:38:51.027" v="162" actId="20577"/>
        <pc:sldMkLst>
          <pc:docMk/>
          <pc:sldMk cId="3205563764" sldId="261"/>
        </pc:sldMkLst>
        <pc:spChg chg="mod">
          <ac:chgData name="Christen Dominic I.BSCI.1801" userId="S::dominic.christen@stud.hslu.ch::6b5d9086-6762-436e-a971-23d236b2cfa9" providerId="AD" clId="Web-{7584856A-A670-E0EB-CCCA-059A4E0A9CA6}" dt="2020-02-13T14:21:34.428" v="24" actId="20577"/>
          <ac:spMkLst>
            <pc:docMk/>
            <pc:sldMk cId="3205563764" sldId="261"/>
            <ac:spMk id="2" creationId="{0751FF68-3F46-4A25-AAE2-FA3495282D9D}"/>
          </ac:spMkLst>
        </pc:spChg>
        <pc:spChg chg="mod">
          <ac:chgData name="Christen Dominic I.BSCI.1801" userId="S::dominic.christen@stud.hslu.ch::6b5d9086-6762-436e-a971-23d236b2cfa9" providerId="AD" clId="Web-{7584856A-A670-E0EB-CCCA-059A4E0A9CA6}" dt="2020-02-13T14:38:51.027" v="162" actId="20577"/>
          <ac:spMkLst>
            <pc:docMk/>
            <pc:sldMk cId="3205563764" sldId="261"/>
            <ac:spMk id="3" creationId="{67EF7C2B-F2A5-41CB-A08A-00CCA9D45AA9}"/>
          </ac:spMkLst>
        </pc:spChg>
      </pc:sldChg>
    </pc:docChg>
  </pc:docChgLst>
  <pc:docChgLst>
    <pc:chgData name="Dominic Christen" userId="6b5d9086-6762-436e-a971-23d236b2cfa9" providerId="ADAL" clId="{B6F24A6B-9F17-4D82-B910-AA014F1720A3}"/>
    <pc:docChg chg="modSld">
      <pc:chgData name="Dominic Christen" userId="6b5d9086-6762-436e-a971-23d236b2cfa9" providerId="ADAL" clId="{B6F24A6B-9F17-4D82-B910-AA014F1720A3}" dt="2020-02-13T14:41:48.679" v="43" actId="20577"/>
      <pc:docMkLst>
        <pc:docMk/>
      </pc:docMkLst>
      <pc:sldChg chg="modSp mod">
        <pc:chgData name="Dominic Christen" userId="6b5d9086-6762-436e-a971-23d236b2cfa9" providerId="ADAL" clId="{B6F24A6B-9F17-4D82-B910-AA014F1720A3}" dt="2020-02-13T14:41:48.679" v="43" actId="20577"/>
        <pc:sldMkLst>
          <pc:docMk/>
          <pc:sldMk cId="3205563764" sldId="261"/>
        </pc:sldMkLst>
        <pc:spChg chg="mod">
          <ac:chgData name="Dominic Christen" userId="6b5d9086-6762-436e-a971-23d236b2cfa9" providerId="ADAL" clId="{B6F24A6B-9F17-4D82-B910-AA014F1720A3}" dt="2020-02-13T14:41:48.679" v="43" actId="20577"/>
          <ac:spMkLst>
            <pc:docMk/>
            <pc:sldMk cId="3205563764" sldId="261"/>
            <ac:spMk id="3" creationId="{67EF7C2B-F2A5-41CB-A08A-00CCA9D45AA9}"/>
          </ac:spMkLst>
        </pc:spChg>
      </pc:sldChg>
    </pc:docChg>
  </pc:docChgLst>
  <pc:docChgLst>
    <pc:chgData name="Grüter Martin I.BSCI.1801" userId="0081eef8-c168-47c5-8e8d-c4ee64bc80ee" providerId="ADAL" clId="{05F63C38-0DDA-416B-8CE3-34B223B59331}"/>
    <pc:docChg chg="custSel addSld delSld modSld">
      <pc:chgData name="Grüter Martin I.BSCI.1801" userId="0081eef8-c168-47c5-8e8d-c4ee64bc80ee" providerId="ADAL" clId="{05F63C38-0DDA-416B-8CE3-34B223B59331}" dt="2020-02-13T14:40:40.089" v="1403" actId="14100"/>
      <pc:docMkLst>
        <pc:docMk/>
      </pc:docMkLst>
      <pc:sldChg chg="modSp add">
        <pc:chgData name="Grüter Martin I.BSCI.1801" userId="0081eef8-c168-47c5-8e8d-c4ee64bc80ee" providerId="ADAL" clId="{05F63C38-0DDA-416B-8CE3-34B223B59331}" dt="2020-02-13T13:44:00.037" v="79" actId="20577"/>
        <pc:sldMkLst>
          <pc:docMk/>
          <pc:sldMk cId="3589371656" sldId="256"/>
        </pc:sldMkLst>
        <pc:spChg chg="mod">
          <ac:chgData name="Grüter Martin I.BSCI.1801" userId="0081eef8-c168-47c5-8e8d-c4ee64bc80ee" providerId="ADAL" clId="{05F63C38-0DDA-416B-8CE3-34B223B59331}" dt="2020-02-13T13:43:24.124" v="11" actId="20577"/>
          <ac:spMkLst>
            <pc:docMk/>
            <pc:sldMk cId="3589371656" sldId="256"/>
            <ac:spMk id="2" creationId="{9CBED0EA-1055-4BD5-BB7F-CA2ACE0CCB42}"/>
          </ac:spMkLst>
        </pc:spChg>
        <pc:spChg chg="mod">
          <ac:chgData name="Grüter Martin I.BSCI.1801" userId="0081eef8-c168-47c5-8e8d-c4ee64bc80ee" providerId="ADAL" clId="{05F63C38-0DDA-416B-8CE3-34B223B59331}" dt="2020-02-13T13:44:00.037" v="79" actId="20577"/>
          <ac:spMkLst>
            <pc:docMk/>
            <pc:sldMk cId="3589371656" sldId="256"/>
            <ac:spMk id="3" creationId="{6ED0BC16-5AD8-4411-8F16-E2AF0B6FFB69}"/>
          </ac:spMkLst>
        </pc:spChg>
      </pc:sldChg>
      <pc:sldChg chg="modSp add">
        <pc:chgData name="Grüter Martin I.BSCI.1801" userId="0081eef8-c168-47c5-8e8d-c4ee64bc80ee" providerId="ADAL" clId="{05F63C38-0DDA-416B-8CE3-34B223B59331}" dt="2020-02-13T14:23:30.700" v="603" actId="20577"/>
        <pc:sldMkLst>
          <pc:docMk/>
          <pc:sldMk cId="3758220096" sldId="257"/>
        </pc:sldMkLst>
        <pc:spChg chg="mod">
          <ac:chgData name="Grüter Martin I.BSCI.1801" userId="0081eef8-c168-47c5-8e8d-c4ee64bc80ee" providerId="ADAL" clId="{05F63C38-0DDA-416B-8CE3-34B223B59331}" dt="2020-02-13T14:19:01.029" v="165" actId="20577"/>
          <ac:spMkLst>
            <pc:docMk/>
            <pc:sldMk cId="3758220096" sldId="257"/>
            <ac:spMk id="2" creationId="{9EEA9D86-F58C-44A7-B81E-E7C603EBA038}"/>
          </ac:spMkLst>
        </pc:spChg>
        <pc:spChg chg="mod">
          <ac:chgData name="Grüter Martin I.BSCI.1801" userId="0081eef8-c168-47c5-8e8d-c4ee64bc80ee" providerId="ADAL" clId="{05F63C38-0DDA-416B-8CE3-34B223B59331}" dt="2020-02-13T14:23:30.700" v="603" actId="20577"/>
          <ac:spMkLst>
            <pc:docMk/>
            <pc:sldMk cId="3758220096" sldId="257"/>
            <ac:spMk id="3" creationId="{D4082E78-3B83-4050-BBFB-29EFFCE48965}"/>
          </ac:spMkLst>
        </pc:spChg>
      </pc:sldChg>
      <pc:sldChg chg="modSp add del">
        <pc:chgData name="Grüter Martin I.BSCI.1801" userId="0081eef8-c168-47c5-8e8d-c4ee64bc80ee" providerId="ADAL" clId="{05F63C38-0DDA-416B-8CE3-34B223B59331}" dt="2020-02-13T13:50:21.806" v="150" actId="47"/>
        <pc:sldMkLst>
          <pc:docMk/>
          <pc:sldMk cId="736144233" sldId="258"/>
        </pc:sldMkLst>
        <pc:spChg chg="mod">
          <ac:chgData name="Grüter Martin I.BSCI.1801" userId="0081eef8-c168-47c5-8e8d-c4ee64bc80ee" providerId="ADAL" clId="{05F63C38-0DDA-416B-8CE3-34B223B59331}" dt="2020-02-13T13:45:40.541" v="118" actId="20577"/>
          <ac:spMkLst>
            <pc:docMk/>
            <pc:sldMk cId="736144233" sldId="258"/>
            <ac:spMk id="2" creationId="{9EEA9D86-F58C-44A7-B81E-E7C603EBA038}"/>
          </ac:spMkLst>
        </pc:spChg>
        <pc:spChg chg="mod">
          <ac:chgData name="Grüter Martin I.BSCI.1801" userId="0081eef8-c168-47c5-8e8d-c4ee64bc80ee" providerId="ADAL" clId="{05F63C38-0DDA-416B-8CE3-34B223B59331}" dt="2020-02-13T13:45:57.494" v="134" actId="20577"/>
          <ac:spMkLst>
            <pc:docMk/>
            <pc:sldMk cId="736144233" sldId="258"/>
            <ac:spMk id="3" creationId="{D4082E78-3B83-4050-BBFB-29EFFCE48965}"/>
          </ac:spMkLst>
        </pc:spChg>
      </pc:sldChg>
      <pc:sldChg chg="addSp delSp modSp add">
        <pc:chgData name="Grüter Martin I.BSCI.1801" userId="0081eef8-c168-47c5-8e8d-c4ee64bc80ee" providerId="ADAL" clId="{05F63C38-0DDA-416B-8CE3-34B223B59331}" dt="2020-02-13T14:40:40.089" v="1403" actId="14100"/>
        <pc:sldMkLst>
          <pc:docMk/>
          <pc:sldMk cId="693526706" sldId="259"/>
        </pc:sldMkLst>
        <pc:spChg chg="mod">
          <ac:chgData name="Grüter Martin I.BSCI.1801" userId="0081eef8-c168-47c5-8e8d-c4ee64bc80ee" providerId="ADAL" clId="{05F63C38-0DDA-416B-8CE3-34B223B59331}" dt="2020-02-13T13:46:26.317" v="147" actId="20577"/>
          <ac:spMkLst>
            <pc:docMk/>
            <pc:sldMk cId="693526706" sldId="259"/>
            <ac:spMk id="2" creationId="{BE60B557-A799-4098-BA46-779E24695C06}"/>
          </ac:spMkLst>
        </pc:spChg>
        <pc:spChg chg="del">
          <ac:chgData name="Grüter Martin I.BSCI.1801" userId="0081eef8-c168-47c5-8e8d-c4ee64bc80ee" providerId="ADAL" clId="{05F63C38-0DDA-416B-8CE3-34B223B59331}" dt="2020-02-13T14:39:24.950" v="1358"/>
          <ac:spMkLst>
            <pc:docMk/>
            <pc:sldMk cId="693526706" sldId="259"/>
            <ac:spMk id="3" creationId="{B408C38E-0E9F-4E79-981B-A2714058239A}"/>
          </ac:spMkLst>
        </pc:spChg>
        <pc:spChg chg="add mod">
          <ac:chgData name="Grüter Martin I.BSCI.1801" userId="0081eef8-c168-47c5-8e8d-c4ee64bc80ee" providerId="ADAL" clId="{05F63C38-0DDA-416B-8CE3-34B223B59331}" dt="2020-02-13T14:40:40.089" v="1403" actId="14100"/>
          <ac:spMkLst>
            <pc:docMk/>
            <pc:sldMk cId="693526706" sldId="259"/>
            <ac:spMk id="6" creationId="{6FADD9D7-892D-4E51-A4E2-32E18E2A237C}"/>
          </ac:spMkLst>
        </pc:spChg>
        <pc:picChg chg="add mod">
          <ac:chgData name="Grüter Martin I.BSCI.1801" userId="0081eef8-c168-47c5-8e8d-c4ee64bc80ee" providerId="ADAL" clId="{05F63C38-0DDA-416B-8CE3-34B223B59331}" dt="2020-02-13T14:39:58.642" v="1395" actId="1037"/>
          <ac:picMkLst>
            <pc:docMk/>
            <pc:sldMk cId="693526706" sldId="259"/>
            <ac:picMk id="5" creationId="{CAA3B952-E34B-4F47-BC6E-605C971B837E}"/>
          </ac:picMkLst>
        </pc:picChg>
      </pc:sldChg>
      <pc:sldChg chg="modSp add">
        <pc:chgData name="Grüter Martin I.BSCI.1801" userId="0081eef8-c168-47c5-8e8d-c4ee64bc80ee" providerId="ADAL" clId="{05F63C38-0DDA-416B-8CE3-34B223B59331}" dt="2020-02-13T14:37:42.245" v="1357" actId="20577"/>
        <pc:sldMkLst>
          <pc:docMk/>
          <pc:sldMk cId="3711564030" sldId="260"/>
        </pc:sldMkLst>
        <pc:spChg chg="mod">
          <ac:chgData name="Grüter Martin I.BSCI.1801" userId="0081eef8-c168-47c5-8e8d-c4ee64bc80ee" providerId="ADAL" clId="{05F63C38-0DDA-416B-8CE3-34B223B59331}" dt="2020-02-13T14:23:49.643" v="640" actId="20577"/>
          <ac:spMkLst>
            <pc:docMk/>
            <pc:sldMk cId="3711564030" sldId="260"/>
            <ac:spMk id="2" creationId="{9EEA9D86-F58C-44A7-B81E-E7C603EBA038}"/>
          </ac:spMkLst>
        </pc:spChg>
        <pc:spChg chg="mod">
          <ac:chgData name="Grüter Martin I.BSCI.1801" userId="0081eef8-c168-47c5-8e8d-c4ee64bc80ee" providerId="ADAL" clId="{05F63C38-0DDA-416B-8CE3-34B223B59331}" dt="2020-02-13T14:37:42.245" v="1357" actId="20577"/>
          <ac:spMkLst>
            <pc:docMk/>
            <pc:sldMk cId="3711564030" sldId="260"/>
            <ac:spMk id="3" creationId="{D4082E78-3B83-4050-BBFB-29EFFCE48965}"/>
          </ac:spMkLst>
        </pc:spChg>
      </pc:sldChg>
      <pc:sldChg chg="modSp">
        <pc:chgData name="Grüter Martin I.BSCI.1801" userId="0081eef8-c168-47c5-8e8d-c4ee64bc80ee" providerId="ADAL" clId="{05F63C38-0DDA-416B-8CE3-34B223B59331}" dt="2020-02-13T14:37:31.939" v="1354" actId="20577"/>
        <pc:sldMkLst>
          <pc:docMk/>
          <pc:sldMk cId="3205563764" sldId="261"/>
        </pc:sldMkLst>
        <pc:spChg chg="mod">
          <ac:chgData name="Grüter Martin I.BSCI.1801" userId="0081eef8-c168-47c5-8e8d-c4ee64bc80ee" providerId="ADAL" clId="{05F63C38-0DDA-416B-8CE3-34B223B59331}" dt="2020-02-13T14:37:31.939" v="1354" actId="20577"/>
          <ac:spMkLst>
            <pc:docMk/>
            <pc:sldMk cId="3205563764" sldId="261"/>
            <ac:spMk id="3" creationId="{67EF7C2B-F2A5-41CB-A08A-00CCA9D45AA9}"/>
          </ac:spMkLst>
        </pc:spChg>
      </pc:sldChg>
    </pc:docChg>
  </pc:docChgLst>
  <pc:docChgLst>
    <pc:chgData name="Christen Dominic I.BSCI.1801" userId="S::dominic.christen@stud.hslu.ch::6b5d9086-6762-436e-a971-23d236b2cfa9" providerId="AD" clId="Web-{16660004-6BE7-2F96-77D2-C7F2085AF36A}"/>
    <pc:docChg chg="modSld">
      <pc:chgData name="Christen Dominic I.BSCI.1801" userId="S::dominic.christen@stud.hslu.ch::6b5d9086-6762-436e-a971-23d236b2cfa9" providerId="AD" clId="Web-{16660004-6BE7-2F96-77D2-C7F2085AF36A}" dt="2020-02-14T08:09:02.527" v="10" actId="20577"/>
      <pc:docMkLst>
        <pc:docMk/>
      </pc:docMkLst>
      <pc:sldChg chg="modSp">
        <pc:chgData name="Christen Dominic I.BSCI.1801" userId="S::dominic.christen@stud.hslu.ch::6b5d9086-6762-436e-a971-23d236b2cfa9" providerId="AD" clId="Web-{16660004-6BE7-2F96-77D2-C7F2085AF36A}" dt="2020-02-14T08:09:02.527" v="10" actId="20577"/>
        <pc:sldMkLst>
          <pc:docMk/>
          <pc:sldMk cId="3589371656" sldId="256"/>
        </pc:sldMkLst>
        <pc:spChg chg="mod">
          <ac:chgData name="Christen Dominic I.BSCI.1801" userId="S::dominic.christen@stud.hslu.ch::6b5d9086-6762-436e-a971-23d236b2cfa9" providerId="AD" clId="Web-{16660004-6BE7-2F96-77D2-C7F2085AF36A}" dt="2020-02-14T08:09:02.527" v="10" actId="20577"/>
          <ac:spMkLst>
            <pc:docMk/>
            <pc:sldMk cId="3589371656" sldId="256"/>
            <ac:spMk id="2" creationId="{9CBED0EA-1055-4BD5-BB7F-CA2ACE0CCB42}"/>
          </ac:spMkLst>
        </pc:spChg>
      </pc:sldChg>
      <pc:sldChg chg="modSp">
        <pc:chgData name="Christen Dominic I.BSCI.1801" userId="S::dominic.christen@stud.hslu.ch::6b5d9086-6762-436e-a971-23d236b2cfa9" providerId="AD" clId="Web-{16660004-6BE7-2F96-77D2-C7F2085AF36A}" dt="2020-02-14T08:08:02.778" v="4" actId="20577"/>
        <pc:sldMkLst>
          <pc:docMk/>
          <pc:sldMk cId="3758220096" sldId="257"/>
        </pc:sldMkLst>
        <pc:spChg chg="mod">
          <ac:chgData name="Christen Dominic I.BSCI.1801" userId="S::dominic.christen@stud.hslu.ch::6b5d9086-6762-436e-a971-23d236b2cfa9" providerId="AD" clId="Web-{16660004-6BE7-2F96-77D2-C7F2085AF36A}" dt="2020-02-14T08:08:02.778" v="4" actId="20577"/>
          <ac:spMkLst>
            <pc:docMk/>
            <pc:sldMk cId="3758220096" sldId="257"/>
            <ac:spMk id="2" creationId="{9EEA9D86-F58C-44A7-B81E-E7C603EBA03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AE4FB3-EA23-4379-9E54-8E845A0F386B}" type="datetimeFigureOut">
              <a:rPr lang="de-CH" smtClean="0"/>
              <a:t>27.02.2020</a:t>
            </a:fld>
            <a:endParaRPr lang="de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442039-5182-4E7F-8878-7B34EFC09B4D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59331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442039-5182-4E7F-8878-7B34EFC09B4D}" type="slidenum">
              <a:rPr lang="de-CH" smtClean="0"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529054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442039-5182-4E7F-8878-7B34EFC09B4D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956273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Kacheln</a:t>
            </a:r>
            <a:endParaRPr lang="en-US" dirty="0"/>
          </a:p>
          <a:p>
            <a:r>
              <a:rPr lang="en-US" dirty="0"/>
              <a:t>Filter</a:t>
            </a:r>
          </a:p>
          <a:p>
            <a:r>
              <a:rPr lang="en-US" dirty="0"/>
              <a:t>Login</a:t>
            </a:r>
          </a:p>
          <a:p>
            <a:r>
              <a:rPr lang="en-US" dirty="0"/>
              <a:t>Design</a:t>
            </a:r>
            <a:r>
              <a:rPr lang="en-US" baseline="0" dirty="0"/>
              <a:t> (CSS)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442039-5182-4E7F-8878-7B34EFC09B4D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884867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Loaders</a:t>
            </a:r>
          </a:p>
          <a:p>
            <a:r>
              <a:rPr lang="en-US" dirty="0"/>
              <a:t>Download</a:t>
            </a:r>
          </a:p>
          <a:p>
            <a:r>
              <a:rPr lang="en-US" dirty="0"/>
              <a:t>Delete</a:t>
            </a:r>
          </a:p>
          <a:p>
            <a:r>
              <a:rPr lang="en-US" dirty="0"/>
              <a:t>WebGL (Three.js)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442039-5182-4E7F-8878-7B34EFC09B4D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52234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Typescript</a:t>
            </a:r>
          </a:p>
          <a:p>
            <a:r>
              <a:rPr lang="en-US" dirty="0"/>
              <a:t>NoSQL</a:t>
            </a:r>
            <a:r>
              <a:rPr lang="en-US" baseline="0" dirty="0"/>
              <a:t> DB</a:t>
            </a:r>
          </a:p>
          <a:p>
            <a:r>
              <a:rPr lang="en-US" baseline="0" dirty="0"/>
              <a:t>Auth Server</a:t>
            </a:r>
          </a:p>
          <a:p>
            <a:r>
              <a:rPr lang="en-US" baseline="0" dirty="0"/>
              <a:t>JSON Web Token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442039-5182-4E7F-8878-7B34EFC09B4D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320606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1. Start</a:t>
            </a:r>
            <a:r>
              <a:rPr lang="en-US" baseline="0" dirty="0"/>
              <a:t> server</a:t>
            </a:r>
          </a:p>
          <a:p>
            <a:r>
              <a:rPr lang="de-CH" dirty="0"/>
              <a:t>2. Overview</a:t>
            </a:r>
          </a:p>
          <a:p>
            <a:r>
              <a:rPr lang="de-CH" dirty="0"/>
              <a:t>2.1.</a:t>
            </a:r>
            <a:r>
              <a:rPr lang="de-CH" baseline="0" dirty="0"/>
              <a:t> Filter</a:t>
            </a:r>
          </a:p>
          <a:p>
            <a:r>
              <a:rPr lang="de-CH" baseline="0" dirty="0"/>
              <a:t>3. Viewer</a:t>
            </a:r>
          </a:p>
          <a:p>
            <a:r>
              <a:rPr lang="de-CH" baseline="0" dirty="0"/>
              <a:t>3.1. Rotation/Zoom</a:t>
            </a:r>
          </a:p>
          <a:p>
            <a:r>
              <a:rPr lang="de-CH" baseline="0" dirty="0"/>
              <a:t>3.2. Animations</a:t>
            </a:r>
          </a:p>
          <a:p>
            <a:r>
              <a:rPr lang="de-CH" baseline="0" dirty="0"/>
              <a:t>3.3. Download</a:t>
            </a:r>
          </a:p>
          <a:p>
            <a:r>
              <a:rPr lang="de-CH" baseline="0" dirty="0"/>
              <a:t>4. Login</a:t>
            </a:r>
          </a:p>
          <a:p>
            <a:r>
              <a:rPr lang="de-CH" baseline="0" dirty="0"/>
              <a:t>5. Upload</a:t>
            </a:r>
          </a:p>
          <a:p>
            <a:r>
              <a:rPr lang="de-CH" baseline="0" dirty="0"/>
              <a:t>6. Delete</a:t>
            </a:r>
          </a:p>
          <a:p>
            <a:r>
              <a:rPr lang="de-CH" baseline="0" dirty="0"/>
              <a:t>7. Logout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442039-5182-4E7F-8878-7B34EFC09B4D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921679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E0C2-6BA3-4C22-BE47-E07A08182086}" type="datetimeFigureOut">
              <a:rPr lang="de-CH" smtClean="0"/>
              <a:t>27.02.2020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8AD88-86E4-4298-87B3-56447FB0B677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85908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E0C2-6BA3-4C22-BE47-E07A08182086}" type="datetimeFigureOut">
              <a:rPr lang="de-CH" smtClean="0"/>
              <a:t>27.02.2020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8AD88-86E4-4298-87B3-56447FB0B677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33771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E0C2-6BA3-4C22-BE47-E07A08182086}" type="datetimeFigureOut">
              <a:rPr lang="de-CH" smtClean="0"/>
              <a:t>27.02.2020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8AD88-86E4-4298-87B3-56447FB0B677}" type="slidenum">
              <a:rPr lang="de-CH" smtClean="0"/>
              <a:t>‹#›</a:t>
            </a:fld>
            <a:endParaRPr lang="de-CH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198512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E0C2-6BA3-4C22-BE47-E07A08182086}" type="datetimeFigureOut">
              <a:rPr lang="de-CH" smtClean="0"/>
              <a:t>27.02.2020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8AD88-86E4-4298-87B3-56447FB0B677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869795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E0C2-6BA3-4C22-BE47-E07A08182086}" type="datetimeFigureOut">
              <a:rPr lang="de-CH" smtClean="0"/>
              <a:t>27.02.2020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8AD88-86E4-4298-87B3-56447FB0B677}" type="slidenum">
              <a:rPr lang="de-CH" smtClean="0"/>
              <a:t>‹#›</a:t>
            </a:fld>
            <a:endParaRPr lang="de-CH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16769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E0C2-6BA3-4C22-BE47-E07A08182086}" type="datetimeFigureOut">
              <a:rPr lang="de-CH" smtClean="0"/>
              <a:t>27.02.2020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8AD88-86E4-4298-87B3-56447FB0B677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022205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E0C2-6BA3-4C22-BE47-E07A08182086}" type="datetimeFigureOut">
              <a:rPr lang="de-CH" smtClean="0"/>
              <a:t>27.02.2020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8AD88-86E4-4298-87B3-56447FB0B677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367087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E0C2-6BA3-4C22-BE47-E07A08182086}" type="datetimeFigureOut">
              <a:rPr lang="de-CH" smtClean="0"/>
              <a:t>27.02.2020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8AD88-86E4-4298-87B3-56447FB0B677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89847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E0C2-6BA3-4C22-BE47-E07A08182086}" type="datetimeFigureOut">
              <a:rPr lang="de-CH" smtClean="0"/>
              <a:t>27.02.2020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8AD88-86E4-4298-87B3-56447FB0B677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78701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E0C2-6BA3-4C22-BE47-E07A08182086}" type="datetimeFigureOut">
              <a:rPr lang="de-CH" smtClean="0"/>
              <a:t>27.02.2020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8AD88-86E4-4298-87B3-56447FB0B677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21308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E0C2-6BA3-4C22-BE47-E07A08182086}" type="datetimeFigureOut">
              <a:rPr lang="de-CH" smtClean="0"/>
              <a:t>27.02.2020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8AD88-86E4-4298-87B3-56447FB0B677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79273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E0C2-6BA3-4C22-BE47-E07A08182086}" type="datetimeFigureOut">
              <a:rPr lang="de-CH" smtClean="0"/>
              <a:t>27.02.2020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8AD88-86E4-4298-87B3-56447FB0B677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57582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E0C2-6BA3-4C22-BE47-E07A08182086}" type="datetimeFigureOut">
              <a:rPr lang="de-CH" smtClean="0"/>
              <a:t>27.02.2020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8AD88-86E4-4298-87B3-56447FB0B677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51288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E0C2-6BA3-4C22-BE47-E07A08182086}" type="datetimeFigureOut">
              <a:rPr lang="de-CH" smtClean="0"/>
              <a:t>27.02.2020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8AD88-86E4-4298-87B3-56447FB0B677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20062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E0C2-6BA3-4C22-BE47-E07A08182086}" type="datetimeFigureOut">
              <a:rPr lang="de-CH" smtClean="0"/>
              <a:t>27.02.2020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8AD88-86E4-4298-87B3-56447FB0B677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10907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E0C2-6BA3-4C22-BE47-E07A08182086}" type="datetimeFigureOut">
              <a:rPr lang="de-CH" smtClean="0"/>
              <a:t>27.02.2020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8AD88-86E4-4298-87B3-56447FB0B677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37238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35E0C2-6BA3-4C22-BE47-E07A08182086}" type="datetimeFigureOut">
              <a:rPr lang="de-CH" smtClean="0"/>
              <a:t>27.02.2020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788AD88-86E4-4298-87B3-56447FB0B677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78446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BED0EA-1055-4BD5-BB7F-CA2ACE0CCB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3D Library</a:t>
            </a:r>
            <a:endParaRPr lang="de-CH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ED0BC16-5AD8-4411-8F16-E2AF0B6FFB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Peter Alexander, Wyrsch Léonard</a:t>
            </a:r>
            <a:endParaRPr lang="de-CH" dirty="0"/>
          </a:p>
        </p:txBody>
      </p:sp>
      <p:pic>
        <p:nvPicPr>
          <p:cNvPr id="13" name="Picture 12" descr="A picture containing lamp&#10;&#10;Description automatically generated">
            <a:extLst>
              <a:ext uri="{FF2B5EF4-FFF2-40B4-BE49-F238E27FC236}">
                <a16:creationId xmlns:a16="http://schemas.microsoft.com/office/drawing/2014/main" id="{EB83E5B1-AC9E-4884-B3BA-68DF6CEE94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89512" y="252960"/>
            <a:ext cx="9717924" cy="7288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371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EA9D86-F58C-44A7-B81E-E7C603EBA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Grundidee</a:t>
            </a:r>
            <a:endParaRPr lang="de-CH" dirty="0" err="1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4082E78-3B83-4050-BBFB-29EFFCE489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Web Library für 3D-Modelle</a:t>
            </a:r>
          </a:p>
          <a:p>
            <a:endParaRPr lang="de-DE" dirty="0"/>
          </a:p>
          <a:p>
            <a:r>
              <a:rPr lang="de-DE" dirty="0"/>
              <a:t>3D-Modelle online betrachten</a:t>
            </a:r>
          </a:p>
          <a:p>
            <a:endParaRPr lang="de-DE" dirty="0"/>
          </a:p>
          <a:p>
            <a:r>
              <a:rPr lang="de-DE" dirty="0"/>
              <a:t>3D-Modelle herunterladen</a:t>
            </a:r>
          </a:p>
          <a:p>
            <a:endParaRPr lang="de-DE" dirty="0"/>
          </a:p>
          <a:p>
            <a:r>
              <a:rPr lang="de-DE" dirty="0"/>
              <a:t>3D-Modelle hochladen</a:t>
            </a:r>
          </a:p>
        </p:txBody>
      </p:sp>
      <p:pic>
        <p:nvPicPr>
          <p:cNvPr id="6" name="Picture 5" descr="A close up of a flower&#10;&#10;Description automatically generated">
            <a:extLst>
              <a:ext uri="{FF2B5EF4-FFF2-40B4-BE49-F238E27FC236}">
                <a16:creationId xmlns:a16="http://schemas.microsoft.com/office/drawing/2014/main" id="{51BD058D-8582-4168-9F37-D3BF1682D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199" y="1930399"/>
            <a:ext cx="7755467" cy="5816601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3758220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A80965B-84B6-4796-893A-0FEDE876CE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1270000"/>
            <a:ext cx="8065477" cy="4335194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9EEA9D86-F58C-44A7-B81E-E7C603EBA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Übersicht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711564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A80965B-84B6-4796-893A-0FEDE876CE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7334" y="1377162"/>
            <a:ext cx="8065477" cy="412086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9EEA9D86-F58C-44A7-B81E-E7C603EBA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Viewer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92196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EA9D86-F58C-44A7-B81E-E7C603EBA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Architektur</a:t>
            </a:r>
            <a:endParaRPr lang="de-CH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7752F77-D711-4ACB-9402-714D4F8587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91021" y="1645286"/>
            <a:ext cx="9369293" cy="3282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92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A close up of an animal&#10;&#10;Description automatically generated">
            <a:extLst>
              <a:ext uri="{FF2B5EF4-FFF2-40B4-BE49-F238E27FC236}">
                <a16:creationId xmlns:a16="http://schemas.microsoft.com/office/drawing/2014/main" id="{9896618C-F00A-4312-9E4E-965B3A12C6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7224"/>
            <a:ext cx="12180132" cy="6708588"/>
          </a:xfr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9EEA9D86-F58C-44A7-B81E-E7C603EBA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Demo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43629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 descr="A picture containing food&#10;&#10;Description automatically generated">
            <a:extLst>
              <a:ext uri="{FF2B5EF4-FFF2-40B4-BE49-F238E27FC236}">
                <a16:creationId xmlns:a16="http://schemas.microsoft.com/office/drawing/2014/main" id="{AF049236-A830-45E1-B28A-3F58428E77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8809" y="26655"/>
            <a:ext cx="6096000" cy="4572000"/>
          </a:xfrm>
          <a:prstGeom prst="rect">
            <a:avLst/>
          </a:prstGeom>
        </p:spPr>
      </p:pic>
      <p:pic>
        <p:nvPicPr>
          <p:cNvPr id="19" name="Picture 18" descr="A picture containing shirt&#10;&#10;Description automatically generated">
            <a:extLst>
              <a:ext uri="{FF2B5EF4-FFF2-40B4-BE49-F238E27FC236}">
                <a16:creationId xmlns:a16="http://schemas.microsoft.com/office/drawing/2014/main" id="{6A4F529A-9C9F-4198-8B0F-DEFDB41024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022" y="3508190"/>
            <a:ext cx="6096000" cy="4572000"/>
          </a:xfrm>
          <a:prstGeom prst="rect">
            <a:avLst/>
          </a:prstGeom>
        </p:spPr>
      </p:pic>
      <p:pic>
        <p:nvPicPr>
          <p:cNvPr id="17" name="Picture 16" descr="A picture containing food, flower&#10;&#10;Description automatically generated">
            <a:extLst>
              <a:ext uri="{FF2B5EF4-FFF2-40B4-BE49-F238E27FC236}">
                <a16:creationId xmlns:a16="http://schemas.microsoft.com/office/drawing/2014/main" id="{D93A4648-870A-452D-911E-F75B23F09A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10725" y="319138"/>
            <a:ext cx="6096000" cy="4572000"/>
          </a:xfrm>
          <a:prstGeom prst="rect">
            <a:avLst/>
          </a:prstGeom>
        </p:spPr>
      </p:pic>
      <p:pic>
        <p:nvPicPr>
          <p:cNvPr id="25" name="Picture 24" descr="A picture containing cup, black, dark, mug&#10;&#10;Description automatically generated">
            <a:extLst>
              <a:ext uri="{FF2B5EF4-FFF2-40B4-BE49-F238E27FC236}">
                <a16:creationId xmlns:a16="http://schemas.microsoft.com/office/drawing/2014/main" id="{BB8FEF33-F68D-403B-AD86-31B604CBE5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5275" y="2694909"/>
            <a:ext cx="6096000" cy="4572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E4B16B9-1469-4388-BEEE-2D2034865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Fragen</a:t>
            </a:r>
            <a:endParaRPr lang="de-CH" dirty="0"/>
          </a:p>
        </p:txBody>
      </p:sp>
      <p:pic>
        <p:nvPicPr>
          <p:cNvPr id="27" name="Picture 26" descr="A picture containing cup, food, mug&#10;&#10;Description automatically generated">
            <a:extLst>
              <a:ext uri="{FF2B5EF4-FFF2-40B4-BE49-F238E27FC236}">
                <a16:creationId xmlns:a16="http://schemas.microsoft.com/office/drawing/2014/main" id="{B8424C9D-2599-4EDE-BFBD-A6A191A4C0E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12040" y="3687733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42789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Blau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90</Words>
  <Application>Microsoft Office PowerPoint</Application>
  <PresentationFormat>Widescreen</PresentationFormat>
  <Paragraphs>44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Trebuchet MS</vt:lpstr>
      <vt:lpstr>Wingdings 3</vt:lpstr>
      <vt:lpstr>Facette</vt:lpstr>
      <vt:lpstr>3D Library</vt:lpstr>
      <vt:lpstr>Grundidee</vt:lpstr>
      <vt:lpstr>Übersicht</vt:lpstr>
      <vt:lpstr>Viewer</vt:lpstr>
      <vt:lpstr>Architektur</vt:lpstr>
      <vt:lpstr>Demo</vt:lpstr>
      <vt:lpstr>Fragen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XML Projekt</dc:title>
  <dc:creator>Grüter Martin I.BSCI.1801</dc:creator>
  <cp:lastModifiedBy>Wyrsch Léonard I.BSCI.1801</cp:lastModifiedBy>
  <cp:revision>13</cp:revision>
  <dcterms:created xsi:type="dcterms:W3CDTF">2020-02-13T13:42:23Z</dcterms:created>
  <dcterms:modified xsi:type="dcterms:W3CDTF">2020-02-27T14:13:14Z</dcterms:modified>
</cp:coreProperties>
</file>