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Relationship Id="rId4" Type="http://schemas.openxmlformats.org/officeDocument/2006/relationships/image" Target="../media/image04.jpg"/><Relationship Id="rId5" Type="http://schemas.openxmlformats.org/officeDocument/2006/relationships/image" Target="../media/image06.jpg"/><Relationship Id="rId6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jpg"/><Relationship Id="rId4" Type="http://schemas.openxmlformats.org/officeDocument/2006/relationships/image" Target="../media/image07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Relationship Id="rId4" Type="http://schemas.openxmlformats.org/officeDocument/2006/relationships/image" Target="../media/image22.jpg"/><Relationship Id="rId5" Type="http://schemas.openxmlformats.org/officeDocument/2006/relationships/image" Target="../media/image26.jpg"/><Relationship Id="rId6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Relationship Id="rId4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Relationship Id="rId4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90525" y="1819275"/>
            <a:ext cx="8222100" cy="54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Regularized Harmonic Surface Deformation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90525" y="2789122"/>
            <a:ext cx="8222100" cy="67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Computational Shape Modeling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Instructor : Aditya Tatu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743225" y="4487050"/>
            <a:ext cx="3062100" cy="5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201401414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Maharshi Vyas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Transformation Propagation Process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e.g. Harmonic field for rotation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handle vertices h, Using Quaternions for rotation:-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Deriving matrices from harmonic fields of each rotation, scaling, transformation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.JP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499" y="2119175"/>
            <a:ext cx="3709824" cy="1136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JP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325" y="1849350"/>
            <a:ext cx="182528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JP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575" y="3880700"/>
            <a:ext cx="958375" cy="395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.JPG"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475" y="4215449"/>
            <a:ext cx="1279899" cy="4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Discretization</a:t>
            </a:r>
          </a:p>
        </p:txBody>
      </p:sp>
      <p:pic>
        <p:nvPicPr>
          <p:cNvPr descr="9.JP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293096"/>
            <a:ext cx="3000549" cy="76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JPG"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2434474"/>
            <a:ext cx="3159850" cy="930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.JPG"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874" y="1850487"/>
            <a:ext cx="2069925" cy="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50300" y="2065412"/>
            <a:ext cx="2291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a matrix norm as</a:t>
            </a:r>
          </a:p>
        </p:txBody>
      </p:sp>
      <p:pic>
        <p:nvPicPr>
          <p:cNvPr descr="12.JPG"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125" y="3373175"/>
            <a:ext cx="3456061" cy="768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.JPG" id="157" name="Shape 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2375" y="4091975"/>
            <a:ext cx="1939849" cy="54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10475" y="1705150"/>
            <a:ext cx="8222100" cy="227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Energy Regularization</a:t>
            </a:r>
            <a:r>
              <a:rPr lang="en" sz="3000"/>
              <a:t>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Intuition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Discretization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Tikhonov Regularization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298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Choices for smoothness term:-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norm(x)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norm(grad(x))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norm(Lx)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4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00" y="1129824"/>
            <a:ext cx="5582649" cy="12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Regularization Proposed by Esturo[4]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Smoothness term Tikhonov - Not problem specific , Data term independent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Large local energy variations around artifacts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penalizing variations , Proposed formulation will be: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15.JP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1737"/>
            <a:ext cx="30480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JP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12312"/>
            <a:ext cx="32194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Discretization - 2D meshes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Denote smoothness term as linear operator multiplied by energy function.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99" y="1849749"/>
            <a:ext cx="3514600" cy="103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49" y="2831599"/>
            <a:ext cx="3387225" cy="1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700" y="4071550"/>
            <a:ext cx="1829750" cy="5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Discretization 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49" y="1229874"/>
            <a:ext cx="4380575" cy="179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00" y="3025725"/>
            <a:ext cx="4617850" cy="11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74" y="4166824"/>
            <a:ext cx="2569049" cy="4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350500" y="544350"/>
            <a:ext cx="8222100" cy="227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Regularized Harmonic Surface Deformation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Discretization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3D meshes, the D operator should be changed.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0" y="2736950"/>
            <a:ext cx="1861225" cy="18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74" y="2009425"/>
            <a:ext cx="678150" cy="3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125" y="1928050"/>
            <a:ext cx="1591352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362" y="2139525"/>
            <a:ext cx="1115276" cy="26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Apply Regularization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Harmonic Deformation: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After Regularization: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00" y="1646823"/>
            <a:ext cx="3885750" cy="145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38150"/>
            <a:ext cx="36766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Presentation Contents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Artifacts in Deformation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Harmonic Surface Deformation - Intuition and Discretization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Energy Regularization by smoothing - Intuition and Discretization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Regularized Harmonic Surface  Deformation - Discretization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Implementation Details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310475" y="1705150"/>
            <a:ext cx="8222100" cy="227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Implementation Details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previous discrete equation, on solving: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Deriving corresponding metrices from mesh,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Finding harmonic gradient guidance 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solving abouve linear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2" y="1760522"/>
            <a:ext cx="2922024" cy="7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7375" y="4241474"/>
            <a:ext cx="3997100" cy="7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60500" y="584375"/>
            <a:ext cx="8222100" cy="227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Results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2"/>
            <a:ext cx="58864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4"/>
            <a:ext cx="7999394" cy="364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0424"/>
            <a:ext cx="7965424" cy="257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 HarmonicGuidanceforSurfaceDeformation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[2] Smoothed Quadratic Energies on Meshes , Esturo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90525" y="1819275"/>
            <a:ext cx="8222100" cy="54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Artifacts in Deformation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Mostly Seen Artifacts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Distortion of Local Geometry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Topology preservation failure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Degenerate triangles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Intruding or protruding triangles or elements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Volume Loss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orm1.JP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74" y="152400"/>
            <a:ext cx="6271974" cy="439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7064800" y="364250"/>
            <a:ext cx="18813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en"/>
              <a:t>Protruding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en"/>
              <a:t>Volume Loss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en"/>
              <a:t>Local Shape Distortion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Need of regularization?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0475" y="1705150"/>
            <a:ext cx="8222100" cy="227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Harmonic Surface Deformation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Intuition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Discretization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Harmonic Guidance for Surface Deformation - Intuition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Linear Method - Deformation by solving a linear system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 of Gradient Manipulation - Preserves differential properties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Harmonic Fields are used to guide gradients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Harmonic field - </a:t>
            </a:r>
            <a:r>
              <a:rPr b="1" lang="en">
                <a:solidFill>
                  <a:srgbClr val="000000"/>
                </a:solidFill>
              </a:rPr>
              <a:t>h </a:t>
            </a:r>
            <a:r>
              <a:rPr lang="en">
                <a:solidFill>
                  <a:srgbClr val="000000"/>
                </a:solidFill>
              </a:rPr>
              <a:t>is defined by</a:t>
            </a:r>
            <a:r>
              <a:rPr lang="en">
                <a:solidFill>
                  <a:srgbClr val="000000"/>
                </a:solidFill>
              </a:rPr>
              <a:t>: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deform2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999" y="3429899"/>
            <a:ext cx="3389324" cy="13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550" y="3324700"/>
            <a:ext cx="788250" cy="2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Formulation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Deformation Gradient guidance field is 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Guidance field g is derived using harmonic fields.</a:t>
            </a:r>
          </a:p>
        </p:txBody>
      </p:sp>
      <p:pic>
        <p:nvPicPr>
          <p:cNvPr descr="4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100" y="1147599"/>
            <a:ext cx="3576575" cy="1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Transformation </a:t>
            </a:r>
            <a:r>
              <a:rPr lang="en" sz="2600"/>
              <a:t>Propagation process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0897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Transformation propagation using geodesic or euclidean distances - Generally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Transformation Propagation using harmonic field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Transformations decomposed in translation, rotation, scaling, shearing matrices.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Harmonic field value used to interpolate between fixed and handle points for each matrix.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Solving the final transformation </a:t>
            </a:r>
            <a:r>
              <a:rPr lang="en"/>
              <a:t>for each vertex (By multiplying individual matrices)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