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5" r:id="rId8"/>
    <p:sldId id="260" r:id="rId9"/>
    <p:sldId id="266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49CFD-477F-4D32-80E5-E24EC35F0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D7ABB-CF37-46E0-AD92-292C7D41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AC57E-1B2B-4556-A875-41628106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6396D1-54BE-4F52-BBEF-1281992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64887-0D0E-4DC5-9FCC-AF5C73A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74BFD-398E-48F8-B1CC-E9A65E66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431DDE-037D-452F-B013-AD0247F3E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AEAA7-5F61-4F58-89B8-59CD7EF6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FC7C1-8E0A-448B-BAE3-E77AE86D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00B7D-F9C7-447C-B285-FC8E9706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7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467C9E-A195-4854-B760-2C7E04104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E330D6-038F-4C09-89FF-582B73DE6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8C040-928C-43CA-AC21-B89ABFB0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09EA1-F16F-4028-8B53-50D133A9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3113E-BD2A-44AE-A2EE-C46F070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7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49CCD-2269-47F7-B630-766F9834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F11FE-4396-4B76-893E-06F58BF8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5D6D9-5B7C-474E-ADAC-5C9A5433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7A278-5503-40EF-B365-0C618A5E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0FF53-7EE1-4A3B-89AE-FEF57FCC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91E76-CE36-4AB6-9C2C-49DA168F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3A9D9-0215-4E94-B446-86CC32AF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AEFF3-5B53-427D-8A29-2F4B7913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DB52A-BBBA-418E-B6D9-64AFDAA7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ED4B0-577D-40EF-812B-CE0B2673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9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8365-B465-46D4-BAAA-D65328F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ABCA9-9070-4E7B-8A45-D6CDDDB3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17D362-4F97-4DA2-BF80-2E63174A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9746C-3932-40D6-904F-78A96001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F5FFE-7F4B-4B7E-8356-4F96070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90665D-0C8A-413C-99A7-7389C7BD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70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6CC3C-9EAD-4A42-8187-C657ED8F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A67233-3542-4CCB-8CCE-446AA1DA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67B2F7-346A-40B1-8078-C8C8EF51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440919-3781-4F30-9EEE-AB19E80C8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CDDFFB-EE95-4F47-A44D-544AF2804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764700-633A-4BE7-A252-13A37F5A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5E1677-FDDB-4EA2-B447-011916D2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CB2EF-953C-4FB2-8F2F-48BCFC29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43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501FF-5318-40BA-B4AD-912E4EB3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FC778B-F241-45EE-A0C9-AAA1527B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62D34-0D1E-4AC7-AF21-E88E45A3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04AB39-9CFF-43F2-ABAC-9B6DEE9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2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9ED353-320D-4E15-BCBA-B4B6875D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F567D-B253-407A-878F-6D6520FB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5362E3-69F1-4563-801C-3FFEB8ED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0165F-590D-43C3-B695-A325E163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BE0D2-042E-4606-8F42-F798D6E4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48FB6F-33A1-471E-9A7E-B8F2EE28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18E3B-19C0-4F95-A97E-712D026F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BE3496-CDE4-4124-9DE8-5DDBB953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660A22-C95C-4EC8-90E7-FBFAD43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8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322D5-9CCC-4F9A-9DAD-E89219F2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6C2F40-468C-4239-8993-8885FFECF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D2705F-E569-4495-83CA-EED9DAA1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0952E-9A73-4A3F-8A1F-0F1F67AA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C64B14-B5E2-4414-9F99-4224B639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94F68-F04E-4ADE-B795-FDCE827F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F54E0-556C-4335-899F-35A9F76B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FAF229-D01B-47FF-9D90-6C400F8D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1E6E6-78E4-4437-8C8F-C8BB39592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82D54-16B4-4070-BCE7-A8A72709E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50EB6-30F7-4928-B704-88534849D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119A8-3BEF-4563-92A7-9C335483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61365"/>
          </a:xfrm>
        </p:spPr>
        <p:txBody>
          <a:bodyPr/>
          <a:lstStyle/>
          <a:p>
            <a:r>
              <a:rPr lang="ru-RU" dirty="0" err="1"/>
              <a:t>Кастомный</a:t>
            </a:r>
            <a:r>
              <a:rPr lang="ru-RU" dirty="0"/>
              <a:t> клон игры </a:t>
            </a:r>
            <a:r>
              <a:rPr lang="ru-RU" dirty="0" err="1"/>
              <a:t>Каркассон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82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11D7C-7135-48AB-95F7-2C6EDE70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Релиз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AFF80-F616-4C55-9553-A4896F55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ru-RU" dirty="0">
                <a:latin typeface="+mj-lt"/>
              </a:rPr>
              <a:t>Реализация действия выставления фишки</a:t>
            </a:r>
          </a:p>
          <a:p>
            <a:r>
              <a:rPr lang="ru-RU" dirty="0">
                <a:latin typeface="+mj-lt"/>
              </a:rPr>
              <a:t>Подсчёт очков после завершения строительства участка</a:t>
            </a:r>
            <a:endParaRPr lang="en-GB" dirty="0">
              <a:latin typeface="+mj-lt"/>
            </a:endParaRPr>
          </a:p>
          <a:p>
            <a:r>
              <a:rPr lang="ru-RU" dirty="0">
                <a:latin typeface="+mj-lt"/>
              </a:rPr>
              <a:t>Реализация итогового подсчета очков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3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ED6CF-0DAD-4F31-A2FA-A7BA128C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31"/>
            <a:ext cx="10515600" cy="2254928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Цель: </a:t>
            </a:r>
            <a:br>
              <a:rPr lang="ru-RU" dirty="0"/>
            </a:br>
            <a:r>
              <a:rPr lang="ru-RU" dirty="0"/>
              <a:t>Реализовать клон игры </a:t>
            </a:r>
            <a:r>
              <a:rPr lang="ru-RU" dirty="0" err="1"/>
              <a:t>Каркассон</a:t>
            </a:r>
            <a:r>
              <a:rPr lang="ru-RU" dirty="0"/>
              <a:t>, изменить квадратные плитки на шестиугольные</a:t>
            </a:r>
          </a:p>
        </p:txBody>
      </p:sp>
      <p:pic>
        <p:nvPicPr>
          <p:cNvPr id="1026" name="Picture 2" descr="https://gaga.ru/gaga/files/images/w1380/1/6.jpg">
            <a:extLst>
              <a:ext uri="{FF2B5EF4-FFF2-40B4-BE49-F238E27FC236}">
                <a16:creationId xmlns:a16="http://schemas.microsoft.com/office/drawing/2014/main" id="{433269CA-D187-4D7A-A9D7-C5989CEC37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36" y="2141537"/>
            <a:ext cx="77985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EAD86D-2912-4836-A839-ED8D4DCE1E65}"/>
              </a:ext>
            </a:extLst>
          </p:cNvPr>
          <p:cNvSpPr/>
          <p:nvPr/>
        </p:nvSpPr>
        <p:spPr>
          <a:xfrm>
            <a:off x="985421" y="2796466"/>
            <a:ext cx="38795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Технологии: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Android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Kotlin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IDE Android Studio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400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5120-B977-4DAF-AA0E-A542F1D3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0062" cy="1664056"/>
          </a:xfrm>
        </p:spPr>
        <p:txBody>
          <a:bodyPr/>
          <a:lstStyle/>
          <a:p>
            <a:pPr algn="ctr"/>
            <a:r>
              <a:rPr lang="ru-RU" dirty="0"/>
              <a:t>Второй этап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47344-64F0-49B5-AA70-F5DB78FD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4729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Улучшение игрового поля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Реализация действия выставления нового участка карты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Взаимодействие с игровыми плитками(шестиугольниками)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Реализовать метод проверки объекта на участке карты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Реализация действия выставления фишки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EB466-BDD4-4582-8DB6-93DCBF87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554"/>
            <a:ext cx="12192000" cy="985421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Скриншоты реализованных страниц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689CB67-D302-46F9-B18B-8AFAC5CC9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80" y="1878085"/>
            <a:ext cx="5784008" cy="32514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197B4B-72CB-4925-B92C-11E3CB9A1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50" y="1878085"/>
            <a:ext cx="5767291" cy="32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AB5EA-0730-4991-87A1-C053FA48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715" y="0"/>
            <a:ext cx="12192000" cy="1056443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Скриншоты реализованных страниц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56F24C-9956-4E08-9567-A51105CB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94" y="1903982"/>
            <a:ext cx="5830130" cy="3233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365A5F-47A1-4842-B8FD-53F323E98268}"/>
              </a:ext>
            </a:extLst>
          </p:cNvPr>
          <p:cNvSpPr txBox="1"/>
          <p:nvPr/>
        </p:nvSpPr>
        <p:spPr>
          <a:xfrm>
            <a:off x="8708994" y="3059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ЕЩЕ СКРИН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029" y="1903982"/>
            <a:ext cx="5755064" cy="32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2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F3FC02-E77D-40B5-9145-B837F9A459F4}"/>
              </a:ext>
            </a:extLst>
          </p:cNvPr>
          <p:cNvSpPr/>
          <p:nvPr/>
        </p:nvSpPr>
        <p:spPr>
          <a:xfrm>
            <a:off x="142875" y="279916"/>
            <a:ext cx="11984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Скриншоты реализованных страниц</a:t>
            </a:r>
            <a:endParaRPr lang="ru-RU" sz="4400" dirty="0">
              <a:latin typeface="+mj-lt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1316980-21F4-4D0B-84B6-842DF28A6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1945789"/>
            <a:ext cx="5886635" cy="32941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8475"/>
            <a:ext cx="5869214" cy="330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8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6285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Скриншоты реализованных </a:t>
            </a:r>
            <a:r>
              <a:rPr lang="ru-RU" dirty="0" smtClean="0">
                <a:cs typeface="Times New Roman" panose="02020603050405020304" pitchFamily="18" charset="0"/>
              </a:rPr>
              <a:t>страниц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064" y="1782082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0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E0ECCEC-7408-4AE9-A31B-ADD5BA9B225D}"/>
              </a:ext>
            </a:extLst>
          </p:cNvPr>
          <p:cNvSpPr/>
          <p:nvPr/>
        </p:nvSpPr>
        <p:spPr>
          <a:xfrm>
            <a:off x="79898" y="222766"/>
            <a:ext cx="121121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Скриншоты игрового поля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51F945D-B2F6-4E80-ACA3-E5B150EA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1299740"/>
            <a:ext cx="9754445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046"/>
            <a:ext cx="12192000" cy="975360"/>
          </a:xfrm>
        </p:spPr>
        <p:txBody>
          <a:bodyPr/>
          <a:lstStyle/>
          <a:p>
            <a:pPr algn="ctr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Скриншоты игрового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поля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114" y="1276983"/>
            <a:ext cx="9445852" cy="47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26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79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Тема Office</vt:lpstr>
      <vt:lpstr>Кастомный клон игры Каркассон</vt:lpstr>
      <vt:lpstr>Цель:  Реализовать клон игры Каркассон, изменить квадратные плитки на шестиугольные</vt:lpstr>
      <vt:lpstr>Второй этап задачи:</vt:lpstr>
      <vt:lpstr>Скриншоты реализованных страниц</vt:lpstr>
      <vt:lpstr>Скриншоты реализованных страниц</vt:lpstr>
      <vt:lpstr>PowerPoint Presentation</vt:lpstr>
      <vt:lpstr>Скриншоты реализованных страниц</vt:lpstr>
      <vt:lpstr>PowerPoint Presentation</vt:lpstr>
      <vt:lpstr>Скриншоты игрового поля</vt:lpstr>
      <vt:lpstr>Релиз задачи: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Кастомный клон игры Каркассон</dc:title>
  <dc:creator>Юля Полушина</dc:creator>
  <cp:lastModifiedBy>Palushyna Yuliya</cp:lastModifiedBy>
  <cp:revision>11</cp:revision>
  <dcterms:created xsi:type="dcterms:W3CDTF">2018-10-24T17:54:28Z</dcterms:created>
  <dcterms:modified xsi:type="dcterms:W3CDTF">2018-11-22T14:04:46Z</dcterms:modified>
</cp:coreProperties>
</file>