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9"/>
  </p:notesMasterIdLst>
  <p:handoutMasterIdLst>
    <p:handoutMasterId r:id="rId20"/>
  </p:handoutMasterIdLst>
  <p:sldIdLst>
    <p:sldId id="289" r:id="rId5"/>
    <p:sldId id="288" r:id="rId6"/>
    <p:sldId id="276" r:id="rId7"/>
    <p:sldId id="283" r:id="rId8"/>
    <p:sldId id="264" r:id="rId9"/>
    <p:sldId id="261" r:id="rId10"/>
    <p:sldId id="257" r:id="rId11"/>
    <p:sldId id="265" r:id="rId12"/>
    <p:sldId id="263" r:id="rId13"/>
    <p:sldId id="290" r:id="rId14"/>
    <p:sldId id="268" r:id="rId15"/>
    <p:sldId id="266" r:id="rId16"/>
    <p:sldId id="267" r:id="rId17"/>
    <p:sldId id="26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D25F0F-84D3-42BD-8397-FDD48DC3EAF8}" v="8" dt="2024-05-20T05:52:03.866"/>
  </p1510:revLst>
</p1510:revInfo>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6" autoAdjust="0"/>
    <p:restoredTop sz="94694" autoAdjust="0"/>
  </p:normalViewPr>
  <p:slideViewPr>
    <p:cSldViewPr snapToGrid="0">
      <p:cViewPr varScale="1">
        <p:scale>
          <a:sx n="105" d="100"/>
          <a:sy n="105" d="100"/>
        </p:scale>
        <p:origin x="762"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lwazi Moyo" userId="4dea795bc419c9dd" providerId="LiveId" clId="{A7D25F0F-84D3-42BD-8397-FDD48DC3EAF8}"/>
    <pc:docChg chg="undo custSel addSld modSld sldOrd">
      <pc:chgData name="Nolwazi Moyo" userId="4dea795bc419c9dd" providerId="LiveId" clId="{A7D25F0F-84D3-42BD-8397-FDD48DC3EAF8}" dt="2024-05-20T05:53:57.546" v="3363"/>
      <pc:docMkLst>
        <pc:docMk/>
      </pc:docMkLst>
      <pc:sldChg chg="modSp mod">
        <pc:chgData name="Nolwazi Moyo" userId="4dea795bc419c9dd" providerId="LiveId" clId="{A7D25F0F-84D3-42BD-8397-FDD48DC3EAF8}" dt="2024-05-20T00:12:02.068" v="3284" actId="20577"/>
        <pc:sldMkLst>
          <pc:docMk/>
          <pc:sldMk cId="435195399" sldId="257"/>
        </pc:sldMkLst>
        <pc:spChg chg="mod">
          <ac:chgData name="Nolwazi Moyo" userId="4dea795bc419c9dd" providerId="LiveId" clId="{A7D25F0F-84D3-42BD-8397-FDD48DC3EAF8}" dt="2024-05-20T00:12:02.068" v="3284" actId="20577"/>
          <ac:spMkLst>
            <pc:docMk/>
            <pc:sldMk cId="435195399" sldId="257"/>
            <ac:spMk id="3" creationId="{FEECEBD4-35BF-26BB-D438-DA43EBD5EE89}"/>
          </ac:spMkLst>
        </pc:spChg>
      </pc:sldChg>
      <pc:sldChg chg="modSp mod">
        <pc:chgData name="Nolwazi Moyo" userId="4dea795bc419c9dd" providerId="LiveId" clId="{A7D25F0F-84D3-42BD-8397-FDD48DC3EAF8}" dt="2024-05-20T00:02:41.840" v="2947" actId="14100"/>
        <pc:sldMkLst>
          <pc:docMk/>
          <pc:sldMk cId="1210802199" sldId="262"/>
        </pc:sldMkLst>
        <pc:spChg chg="mod">
          <ac:chgData name="Nolwazi Moyo" userId="4dea795bc419c9dd" providerId="LiveId" clId="{A7D25F0F-84D3-42BD-8397-FDD48DC3EAF8}" dt="2024-05-20T00:02:41.840" v="2947" actId="14100"/>
          <ac:spMkLst>
            <pc:docMk/>
            <pc:sldMk cId="1210802199" sldId="262"/>
            <ac:spMk id="2" creationId="{28BAC361-0D7A-DC05-86B5-6DD77D322F5B}"/>
          </ac:spMkLst>
        </pc:spChg>
        <pc:spChg chg="mod">
          <ac:chgData name="Nolwazi Moyo" userId="4dea795bc419c9dd" providerId="LiveId" clId="{A7D25F0F-84D3-42BD-8397-FDD48DC3EAF8}" dt="2024-05-20T00:02:34.481" v="2946" actId="14100"/>
          <ac:spMkLst>
            <pc:docMk/>
            <pc:sldMk cId="1210802199" sldId="262"/>
            <ac:spMk id="3" creationId="{1BE98EFF-197D-3136-70B9-7BBD30A48931}"/>
          </ac:spMkLst>
        </pc:spChg>
      </pc:sldChg>
      <pc:sldChg chg="modSp mod">
        <pc:chgData name="Nolwazi Moyo" userId="4dea795bc419c9dd" providerId="LiveId" clId="{A7D25F0F-84D3-42BD-8397-FDD48DC3EAF8}" dt="2024-05-19T23:27:55.077" v="1057" actId="20577"/>
        <pc:sldMkLst>
          <pc:docMk/>
          <pc:sldMk cId="2737241225" sldId="263"/>
        </pc:sldMkLst>
        <pc:spChg chg="mod">
          <ac:chgData name="Nolwazi Moyo" userId="4dea795bc419c9dd" providerId="LiveId" clId="{A7D25F0F-84D3-42BD-8397-FDD48DC3EAF8}" dt="2024-05-19T23:27:55.077" v="1057" actId="20577"/>
          <ac:spMkLst>
            <pc:docMk/>
            <pc:sldMk cId="2737241225" sldId="263"/>
            <ac:spMk id="3" creationId="{ECC8AA23-D8D0-93BE-5C5F-103A750B0D2F}"/>
          </ac:spMkLst>
        </pc:spChg>
      </pc:sldChg>
      <pc:sldChg chg="modSp mod">
        <pc:chgData name="Nolwazi Moyo" userId="4dea795bc419c9dd" providerId="LiveId" clId="{A7D25F0F-84D3-42BD-8397-FDD48DC3EAF8}" dt="2024-05-20T00:11:34.038" v="3255" actId="20577"/>
        <pc:sldMkLst>
          <pc:docMk/>
          <pc:sldMk cId="837402205" sldId="264"/>
        </pc:sldMkLst>
        <pc:spChg chg="mod">
          <ac:chgData name="Nolwazi Moyo" userId="4dea795bc419c9dd" providerId="LiveId" clId="{A7D25F0F-84D3-42BD-8397-FDD48DC3EAF8}" dt="2024-05-20T00:11:34.038" v="3255" actId="20577"/>
          <ac:spMkLst>
            <pc:docMk/>
            <pc:sldMk cId="837402205" sldId="264"/>
            <ac:spMk id="3" creationId="{68A5FD2B-E3E5-1C2B-0151-21F216B14A33}"/>
          </ac:spMkLst>
        </pc:spChg>
        <pc:spChg chg="mod">
          <ac:chgData name="Nolwazi Moyo" userId="4dea795bc419c9dd" providerId="LiveId" clId="{A7D25F0F-84D3-42BD-8397-FDD48DC3EAF8}" dt="2024-05-20T00:09:52.445" v="3211" actId="20577"/>
          <ac:spMkLst>
            <pc:docMk/>
            <pc:sldMk cId="837402205" sldId="264"/>
            <ac:spMk id="4" creationId="{ACFBB810-3430-2C29-1AA0-9744AA0A1AA3}"/>
          </ac:spMkLst>
        </pc:spChg>
      </pc:sldChg>
      <pc:sldChg chg="modSp mod">
        <pc:chgData name="Nolwazi Moyo" userId="4dea795bc419c9dd" providerId="LiveId" clId="{A7D25F0F-84D3-42BD-8397-FDD48DC3EAF8}" dt="2024-05-19T23:51:04.660" v="2783" actId="20577"/>
        <pc:sldMkLst>
          <pc:docMk/>
          <pc:sldMk cId="729609147" sldId="265"/>
        </pc:sldMkLst>
        <pc:spChg chg="mod">
          <ac:chgData name="Nolwazi Moyo" userId="4dea795bc419c9dd" providerId="LiveId" clId="{A7D25F0F-84D3-42BD-8397-FDD48DC3EAF8}" dt="2024-05-19T23:51:04.660" v="2783" actId="20577"/>
          <ac:spMkLst>
            <pc:docMk/>
            <pc:sldMk cId="729609147" sldId="265"/>
            <ac:spMk id="3" creationId="{FACE640F-7F5A-BDB7-205D-765FA80B6796}"/>
          </ac:spMkLst>
        </pc:spChg>
      </pc:sldChg>
      <pc:sldChg chg="modSp mod">
        <pc:chgData name="Nolwazi Moyo" userId="4dea795bc419c9dd" providerId="LiveId" clId="{A7D25F0F-84D3-42BD-8397-FDD48DC3EAF8}" dt="2024-05-19T23:49:53" v="2767" actId="313"/>
        <pc:sldMkLst>
          <pc:docMk/>
          <pc:sldMk cId="643777997" sldId="266"/>
        </pc:sldMkLst>
        <pc:spChg chg="mod">
          <ac:chgData name="Nolwazi Moyo" userId="4dea795bc419c9dd" providerId="LiveId" clId="{A7D25F0F-84D3-42BD-8397-FDD48DC3EAF8}" dt="2024-05-19T23:49:53" v="2767" actId="313"/>
          <ac:spMkLst>
            <pc:docMk/>
            <pc:sldMk cId="643777997" sldId="266"/>
            <ac:spMk id="2" creationId="{5D030A76-B788-B363-104E-266B7C7F7208}"/>
          </ac:spMkLst>
        </pc:spChg>
        <pc:spChg chg="mod">
          <ac:chgData name="Nolwazi Moyo" userId="4dea795bc419c9dd" providerId="LiveId" clId="{A7D25F0F-84D3-42BD-8397-FDD48DC3EAF8}" dt="2024-05-19T23:49:46.186" v="2766" actId="20577"/>
          <ac:spMkLst>
            <pc:docMk/>
            <pc:sldMk cId="643777997" sldId="266"/>
            <ac:spMk id="8" creationId="{69FEA109-0E61-42B9-ABF1-2332167AF496}"/>
          </ac:spMkLst>
        </pc:spChg>
      </pc:sldChg>
      <pc:sldChg chg="modSp mod">
        <pc:chgData name="Nolwazi Moyo" userId="4dea795bc419c9dd" providerId="LiveId" clId="{A7D25F0F-84D3-42BD-8397-FDD48DC3EAF8}" dt="2024-05-19T23:40:13.393" v="1850" actId="20577"/>
        <pc:sldMkLst>
          <pc:docMk/>
          <pc:sldMk cId="4259977132" sldId="268"/>
        </pc:sldMkLst>
        <pc:spChg chg="mod">
          <ac:chgData name="Nolwazi Moyo" userId="4dea795bc419c9dd" providerId="LiveId" clId="{A7D25F0F-84D3-42BD-8397-FDD48DC3EAF8}" dt="2024-05-19T23:40:13.393" v="1850" actId="20577"/>
          <ac:spMkLst>
            <pc:docMk/>
            <pc:sldMk cId="4259977132" sldId="268"/>
            <ac:spMk id="8" creationId="{215CE58D-2739-522B-7C3A-6A7C985360C0}"/>
          </ac:spMkLst>
        </pc:spChg>
      </pc:sldChg>
      <pc:sldChg chg="modSp mod">
        <pc:chgData name="Nolwazi Moyo" userId="4dea795bc419c9dd" providerId="LiveId" clId="{A7D25F0F-84D3-42BD-8397-FDD48DC3EAF8}" dt="2024-05-20T00:08:41.011" v="3178" actId="20577"/>
        <pc:sldMkLst>
          <pc:docMk/>
          <pc:sldMk cId="821088003" sldId="276"/>
        </pc:sldMkLst>
        <pc:spChg chg="mod">
          <ac:chgData name="Nolwazi Moyo" userId="4dea795bc419c9dd" providerId="LiveId" clId="{A7D25F0F-84D3-42BD-8397-FDD48DC3EAF8}" dt="2024-05-20T00:08:41.011" v="3178" actId="20577"/>
          <ac:spMkLst>
            <pc:docMk/>
            <pc:sldMk cId="821088003" sldId="276"/>
            <ac:spMk id="3" creationId="{A0034E89-1952-5288-08A0-70A4A73BE39E}"/>
          </ac:spMkLst>
        </pc:spChg>
      </pc:sldChg>
      <pc:sldChg chg="modSp mod">
        <pc:chgData name="Nolwazi Moyo" userId="4dea795bc419c9dd" providerId="LiveId" clId="{A7D25F0F-84D3-42BD-8397-FDD48DC3EAF8}" dt="2024-05-20T00:08:58.638" v="3179" actId="313"/>
        <pc:sldMkLst>
          <pc:docMk/>
          <pc:sldMk cId="4242039281" sldId="283"/>
        </pc:sldMkLst>
        <pc:spChg chg="mod">
          <ac:chgData name="Nolwazi Moyo" userId="4dea795bc419c9dd" providerId="LiveId" clId="{A7D25F0F-84D3-42BD-8397-FDD48DC3EAF8}" dt="2024-05-20T00:08:58.638" v="3179" actId="313"/>
          <ac:spMkLst>
            <pc:docMk/>
            <pc:sldMk cId="4242039281" sldId="283"/>
            <ac:spMk id="2" creationId="{954ABE40-AA00-F366-A36A-B3F1AADBF025}"/>
          </ac:spMkLst>
        </pc:spChg>
        <pc:spChg chg="mod">
          <ac:chgData name="Nolwazi Moyo" userId="4dea795bc419c9dd" providerId="LiveId" clId="{A7D25F0F-84D3-42BD-8397-FDD48DC3EAF8}" dt="2024-05-20T00:08:01.871" v="3133" actId="20577"/>
          <ac:spMkLst>
            <pc:docMk/>
            <pc:sldMk cId="4242039281" sldId="283"/>
            <ac:spMk id="3" creationId="{72446868-83F0-CEEF-5E60-6D55C93B523F}"/>
          </ac:spMkLst>
        </pc:spChg>
      </pc:sldChg>
      <pc:sldChg chg="modSp mod">
        <pc:chgData name="Nolwazi Moyo" userId="4dea795bc419c9dd" providerId="LiveId" clId="{A7D25F0F-84D3-42BD-8397-FDD48DC3EAF8}" dt="2024-05-20T00:06:12.168" v="3027" actId="20577"/>
        <pc:sldMkLst>
          <pc:docMk/>
          <pc:sldMk cId="3078994387" sldId="289"/>
        </pc:sldMkLst>
        <pc:spChg chg="mod">
          <ac:chgData name="Nolwazi Moyo" userId="4dea795bc419c9dd" providerId="LiveId" clId="{A7D25F0F-84D3-42BD-8397-FDD48DC3EAF8}" dt="2024-05-20T00:06:12.168" v="3027" actId="20577"/>
          <ac:spMkLst>
            <pc:docMk/>
            <pc:sldMk cId="3078994387" sldId="289"/>
            <ac:spMk id="9" creationId="{6FEC93CF-2672-7D78-F278-58C5E012E0DF}"/>
          </ac:spMkLst>
        </pc:spChg>
      </pc:sldChg>
      <pc:sldChg chg="addSp delSp modSp new mod ord setBg">
        <pc:chgData name="Nolwazi Moyo" userId="4dea795bc419c9dd" providerId="LiveId" clId="{A7D25F0F-84D3-42BD-8397-FDD48DC3EAF8}" dt="2024-05-20T05:53:57.546" v="3363"/>
        <pc:sldMkLst>
          <pc:docMk/>
          <pc:sldMk cId="1207340967" sldId="290"/>
        </pc:sldMkLst>
        <pc:spChg chg="mod">
          <ac:chgData name="Nolwazi Moyo" userId="4dea795bc419c9dd" providerId="LiveId" clId="{A7D25F0F-84D3-42BD-8397-FDD48DC3EAF8}" dt="2024-05-20T05:44:15.752" v="3319" actId="26606"/>
          <ac:spMkLst>
            <pc:docMk/>
            <pc:sldMk cId="1207340967" sldId="290"/>
            <ac:spMk id="2" creationId="{078C2451-511B-6F8C-AD5B-00B474D2BB2E}"/>
          </ac:spMkLst>
        </pc:spChg>
        <pc:spChg chg="del">
          <ac:chgData name="Nolwazi Moyo" userId="4dea795bc419c9dd" providerId="LiveId" clId="{A7D25F0F-84D3-42BD-8397-FDD48DC3EAF8}" dt="2024-05-20T05:40:34.512" v="3300" actId="931"/>
          <ac:spMkLst>
            <pc:docMk/>
            <pc:sldMk cId="1207340967" sldId="290"/>
            <ac:spMk id="3" creationId="{7578C3AC-A351-443F-D517-536EBCA82BCA}"/>
          </ac:spMkLst>
        </pc:spChg>
        <pc:spChg chg="del mod">
          <ac:chgData name="Nolwazi Moyo" userId="4dea795bc419c9dd" providerId="LiveId" clId="{A7D25F0F-84D3-42BD-8397-FDD48DC3EAF8}" dt="2024-05-20T05:42:13.350" v="3309" actId="931"/>
          <ac:spMkLst>
            <pc:docMk/>
            <pc:sldMk cId="1207340967" sldId="290"/>
            <ac:spMk id="4" creationId="{B967894E-D0F1-B7B4-94AF-187F62B3750B}"/>
          </ac:spMkLst>
        </pc:spChg>
        <pc:spChg chg="add del">
          <ac:chgData name="Nolwazi Moyo" userId="4dea795bc419c9dd" providerId="LiveId" clId="{A7D25F0F-84D3-42BD-8397-FDD48DC3EAF8}" dt="2024-05-20T05:44:15.743" v="3318" actId="26606"/>
          <ac:spMkLst>
            <pc:docMk/>
            <pc:sldMk cId="1207340967" sldId="290"/>
            <ac:spMk id="12" creationId="{1474E9AC-B2F2-7ADB-2819-73C7DD222641}"/>
          </ac:spMkLst>
        </pc:spChg>
        <pc:spChg chg="add del mod">
          <ac:chgData name="Nolwazi Moyo" userId="4dea795bc419c9dd" providerId="LiveId" clId="{A7D25F0F-84D3-42BD-8397-FDD48DC3EAF8}" dt="2024-05-20T05:48:11.580" v="3328" actId="931"/>
          <ac:spMkLst>
            <pc:docMk/>
            <pc:sldMk cId="1207340967" sldId="290"/>
            <ac:spMk id="13" creationId="{39E68FEB-2672-538B-F72E-3DB3C37AF3FB}"/>
          </ac:spMkLst>
        </pc:spChg>
        <pc:spChg chg="add del">
          <ac:chgData name="Nolwazi Moyo" userId="4dea795bc419c9dd" providerId="LiveId" clId="{A7D25F0F-84D3-42BD-8397-FDD48DC3EAF8}" dt="2024-05-20T05:44:15.743" v="3318" actId="26606"/>
          <ac:spMkLst>
            <pc:docMk/>
            <pc:sldMk cId="1207340967" sldId="290"/>
            <ac:spMk id="29" creationId="{B64CD7FE-A713-4F49-85A1-1288513CE96F}"/>
          </ac:spMkLst>
        </pc:spChg>
        <pc:spChg chg="add">
          <ac:chgData name="Nolwazi Moyo" userId="4dea795bc419c9dd" providerId="LiveId" clId="{A7D25F0F-84D3-42BD-8397-FDD48DC3EAF8}" dt="2024-05-20T05:44:15.752" v="3319" actId="26606"/>
          <ac:spMkLst>
            <pc:docMk/>
            <pc:sldMk cId="1207340967" sldId="290"/>
            <ac:spMk id="48" creationId="{ED6B5EE9-8CCA-4AEF-A028-6BFFF440878D}"/>
          </ac:spMkLst>
        </pc:spChg>
        <pc:spChg chg="add del mod">
          <ac:chgData name="Nolwazi Moyo" userId="4dea795bc419c9dd" providerId="LiveId" clId="{A7D25F0F-84D3-42BD-8397-FDD48DC3EAF8}" dt="2024-05-20T05:44:58.238" v="3322" actId="931"/>
          <ac:spMkLst>
            <pc:docMk/>
            <pc:sldMk cId="1207340967" sldId="290"/>
            <ac:spMk id="50" creationId="{41D3B1AD-20D7-CA6B-B6F8-6DBD4427F18D}"/>
          </ac:spMkLst>
        </pc:spChg>
        <pc:picChg chg="add del mod">
          <ac:chgData name="Nolwazi Moyo" userId="4dea795bc419c9dd" providerId="LiveId" clId="{A7D25F0F-84D3-42BD-8397-FDD48DC3EAF8}" dt="2024-05-20T05:51:48.859" v="3345" actId="478"/>
          <ac:picMkLst>
            <pc:docMk/>
            <pc:sldMk cId="1207340967" sldId="290"/>
            <ac:picMk id="6" creationId="{21B0CB5C-FFEE-9973-46B7-A75EA55E3F76}"/>
          </ac:picMkLst>
        </pc:picChg>
        <pc:picChg chg="add mod">
          <ac:chgData name="Nolwazi Moyo" userId="4dea795bc419c9dd" providerId="LiveId" clId="{A7D25F0F-84D3-42BD-8397-FDD48DC3EAF8}" dt="2024-05-20T05:49:42.611" v="3343" actId="14100"/>
          <ac:picMkLst>
            <pc:docMk/>
            <pc:sldMk cId="1207340967" sldId="290"/>
            <ac:picMk id="8" creationId="{4A36F2BB-E856-5843-1791-61AA9EF08C79}"/>
          </ac:picMkLst>
        </pc:picChg>
        <pc:picChg chg="add del mod">
          <ac:chgData name="Nolwazi Moyo" userId="4dea795bc419c9dd" providerId="LiveId" clId="{A7D25F0F-84D3-42BD-8397-FDD48DC3EAF8}" dt="2024-05-20T05:45:04.140" v="3325" actId="478"/>
          <ac:picMkLst>
            <pc:docMk/>
            <pc:sldMk cId="1207340967" sldId="290"/>
            <ac:picMk id="10" creationId="{58B9E456-7107-4AF4-59BF-8CF036F7D888}"/>
          </ac:picMkLst>
        </pc:picChg>
        <pc:picChg chg="add mod">
          <ac:chgData name="Nolwazi Moyo" userId="4dea795bc419c9dd" providerId="LiveId" clId="{A7D25F0F-84D3-42BD-8397-FDD48DC3EAF8}" dt="2024-05-20T05:53:07.375" v="3361" actId="14100"/>
          <ac:picMkLst>
            <pc:docMk/>
            <pc:sldMk cId="1207340967" sldId="290"/>
            <ac:picMk id="16" creationId="{F21D4B8B-359C-EBA2-484B-8EF87FCB2AC1}"/>
          </ac:picMkLst>
        </pc:picChg>
        <pc:picChg chg="add mod">
          <ac:chgData name="Nolwazi Moyo" userId="4dea795bc419c9dd" providerId="LiveId" clId="{A7D25F0F-84D3-42BD-8397-FDD48DC3EAF8}" dt="2024-05-20T05:52:51.572" v="3359" actId="14100"/>
          <ac:picMkLst>
            <pc:docMk/>
            <pc:sldMk cId="1207340967" sldId="290"/>
            <ac:picMk id="20" creationId="{7E746E49-CA2D-3904-650A-78461C544272}"/>
          </ac:picMkLst>
        </pc:picChg>
        <pc:cxnChg chg="add del">
          <ac:chgData name="Nolwazi Moyo" userId="4dea795bc419c9dd" providerId="LiveId" clId="{A7D25F0F-84D3-42BD-8397-FDD48DC3EAF8}" dt="2024-05-20T05:44:15.743" v="3318" actId="26606"/>
          <ac:cxnSpMkLst>
            <pc:docMk/>
            <pc:sldMk cId="1207340967" sldId="290"/>
            <ac:cxnSpMk id="15" creationId="{4436E0F2-A64B-471E-93C0-8DFE08CC57C8}"/>
          </ac:cxnSpMkLst>
        </pc:cxnChg>
        <pc:cxnChg chg="add del">
          <ac:chgData name="Nolwazi Moyo" userId="4dea795bc419c9dd" providerId="LiveId" clId="{A7D25F0F-84D3-42BD-8397-FDD48DC3EAF8}" dt="2024-05-20T05:44:15.743" v="3318" actId="26606"/>
          <ac:cxnSpMkLst>
            <pc:docMk/>
            <pc:sldMk cId="1207340967" sldId="290"/>
            <ac:cxnSpMk id="17" creationId="{DC1E3AB1-2A8C-4607-9FAE-D8BDB280FE1A}"/>
          </ac:cxnSpMkLst>
        </pc:cxnChg>
        <pc:cxnChg chg="add del">
          <ac:chgData name="Nolwazi Moyo" userId="4dea795bc419c9dd" providerId="LiveId" clId="{A7D25F0F-84D3-42BD-8397-FDD48DC3EAF8}" dt="2024-05-20T05:44:15.743" v="3318" actId="26606"/>
          <ac:cxnSpMkLst>
            <pc:docMk/>
            <pc:sldMk cId="1207340967" sldId="290"/>
            <ac:cxnSpMk id="19" creationId="{26D66059-832F-40B6-A35F-F56C8F38A1E7}"/>
          </ac:cxnSpMkLst>
        </pc:cxnChg>
        <pc:cxnChg chg="add del">
          <ac:chgData name="Nolwazi Moyo" userId="4dea795bc419c9dd" providerId="LiveId" clId="{A7D25F0F-84D3-42BD-8397-FDD48DC3EAF8}" dt="2024-05-20T05:44:15.743" v="3318" actId="26606"/>
          <ac:cxnSpMkLst>
            <pc:docMk/>
            <pc:sldMk cId="1207340967" sldId="290"/>
            <ac:cxnSpMk id="21" creationId="{A515E2ED-7EA9-448D-83FA-54C3DF9723BD}"/>
          </ac:cxnSpMkLst>
        </pc:cxnChg>
        <pc:cxnChg chg="add del">
          <ac:chgData name="Nolwazi Moyo" userId="4dea795bc419c9dd" providerId="LiveId" clId="{A7D25F0F-84D3-42BD-8397-FDD48DC3EAF8}" dt="2024-05-20T05:44:15.743" v="3318" actId="26606"/>
          <ac:cxnSpMkLst>
            <pc:docMk/>
            <pc:sldMk cId="1207340967" sldId="290"/>
            <ac:cxnSpMk id="23" creationId="{20595356-EABD-4767-AC9D-EA21FF115EC0}"/>
          </ac:cxnSpMkLst>
        </pc:cxnChg>
        <pc:cxnChg chg="add del">
          <ac:chgData name="Nolwazi Moyo" userId="4dea795bc419c9dd" providerId="LiveId" clId="{A7D25F0F-84D3-42BD-8397-FDD48DC3EAF8}" dt="2024-05-20T05:44:15.743" v="3318" actId="26606"/>
          <ac:cxnSpMkLst>
            <pc:docMk/>
            <pc:sldMk cId="1207340967" sldId="290"/>
            <ac:cxnSpMk id="25" creationId="{28CD9F06-9628-469C-B788-A894E3E08281}"/>
          </ac:cxnSpMkLst>
        </pc:cxnChg>
        <pc:cxnChg chg="add del">
          <ac:chgData name="Nolwazi Moyo" userId="4dea795bc419c9dd" providerId="LiveId" clId="{A7D25F0F-84D3-42BD-8397-FDD48DC3EAF8}" dt="2024-05-20T05:44:15.743" v="3318" actId="26606"/>
          <ac:cxnSpMkLst>
            <pc:docMk/>
            <pc:sldMk cId="1207340967" sldId="290"/>
            <ac:cxnSpMk id="27" creationId="{8550A431-0B61-421B-B4B7-24C0CFF0F938}"/>
          </ac:cxnSpMkLst>
        </pc:cxnChg>
        <pc:cxnChg chg="add del">
          <ac:chgData name="Nolwazi Moyo" userId="4dea795bc419c9dd" providerId="LiveId" clId="{A7D25F0F-84D3-42BD-8397-FDD48DC3EAF8}" dt="2024-05-20T05:44:15.743" v="3318" actId="26606"/>
          <ac:cxnSpMkLst>
            <pc:docMk/>
            <pc:sldMk cId="1207340967" sldId="290"/>
            <ac:cxnSpMk id="31" creationId="{89BAAD23-0119-402F-8301-E5F5CD03FF29}"/>
          </ac:cxnSpMkLst>
        </pc:cxnChg>
        <pc:cxnChg chg="add del">
          <ac:chgData name="Nolwazi Moyo" userId="4dea795bc419c9dd" providerId="LiveId" clId="{A7D25F0F-84D3-42BD-8397-FDD48DC3EAF8}" dt="2024-05-20T05:44:15.743" v="3318" actId="26606"/>
          <ac:cxnSpMkLst>
            <pc:docMk/>
            <pc:sldMk cId="1207340967" sldId="290"/>
            <ac:cxnSpMk id="33" creationId="{DAE3C22F-EDA2-4D06-924A-8184ADCD1CDB}"/>
          </ac:cxnSpMkLst>
        </pc:cxnChg>
        <pc:cxnChg chg="add del">
          <ac:chgData name="Nolwazi Moyo" userId="4dea795bc419c9dd" providerId="LiveId" clId="{A7D25F0F-84D3-42BD-8397-FDD48DC3EAF8}" dt="2024-05-20T05:44:15.743" v="3318" actId="26606"/>
          <ac:cxnSpMkLst>
            <pc:docMk/>
            <pc:sldMk cId="1207340967" sldId="290"/>
            <ac:cxnSpMk id="35" creationId="{3B92B40A-D71A-4D53-A8B2-41176E222CAB}"/>
          </ac:cxnSpMkLst>
        </pc:cxnChg>
        <pc:cxnChg chg="add del">
          <ac:chgData name="Nolwazi Moyo" userId="4dea795bc419c9dd" providerId="LiveId" clId="{A7D25F0F-84D3-42BD-8397-FDD48DC3EAF8}" dt="2024-05-20T05:44:15.743" v="3318" actId="26606"/>
          <ac:cxnSpMkLst>
            <pc:docMk/>
            <pc:sldMk cId="1207340967" sldId="290"/>
            <ac:cxnSpMk id="37" creationId="{945D1022-1095-4170-84E8-BBA5C08F19D9}"/>
          </ac:cxnSpMkLst>
        </pc:cxnChg>
        <pc:cxnChg chg="add del">
          <ac:chgData name="Nolwazi Moyo" userId="4dea795bc419c9dd" providerId="LiveId" clId="{A7D25F0F-84D3-42BD-8397-FDD48DC3EAF8}" dt="2024-05-20T05:44:15.743" v="3318" actId="26606"/>
          <ac:cxnSpMkLst>
            <pc:docMk/>
            <pc:sldMk cId="1207340967" sldId="290"/>
            <ac:cxnSpMk id="39" creationId="{13A89759-1F78-4414-80AF-0441C3F13FBC}"/>
          </ac:cxnSpMkLst>
        </pc:cxnChg>
        <pc:cxnChg chg="add">
          <ac:chgData name="Nolwazi Moyo" userId="4dea795bc419c9dd" providerId="LiveId" clId="{A7D25F0F-84D3-42BD-8397-FDD48DC3EAF8}" dt="2024-05-20T05:44:15.752" v="3319" actId="26606"/>
          <ac:cxnSpMkLst>
            <pc:docMk/>
            <pc:sldMk cId="1207340967" sldId="290"/>
            <ac:cxnSpMk id="41" creationId="{4436E0F2-A64B-471E-93C0-8DFE08CC57C8}"/>
          </ac:cxnSpMkLst>
        </pc:cxnChg>
        <pc:cxnChg chg="add">
          <ac:chgData name="Nolwazi Moyo" userId="4dea795bc419c9dd" providerId="LiveId" clId="{A7D25F0F-84D3-42BD-8397-FDD48DC3EAF8}" dt="2024-05-20T05:44:15.752" v="3319" actId="26606"/>
          <ac:cxnSpMkLst>
            <pc:docMk/>
            <pc:sldMk cId="1207340967" sldId="290"/>
            <ac:cxnSpMk id="42" creationId="{DC1E3AB1-2A8C-4607-9FAE-D8BDB280FE1A}"/>
          </ac:cxnSpMkLst>
        </pc:cxnChg>
        <pc:cxnChg chg="add">
          <ac:chgData name="Nolwazi Moyo" userId="4dea795bc419c9dd" providerId="LiveId" clId="{A7D25F0F-84D3-42BD-8397-FDD48DC3EAF8}" dt="2024-05-20T05:44:15.752" v="3319" actId="26606"/>
          <ac:cxnSpMkLst>
            <pc:docMk/>
            <pc:sldMk cId="1207340967" sldId="290"/>
            <ac:cxnSpMk id="43" creationId="{26D66059-832F-40B6-A35F-F56C8F38A1E7}"/>
          </ac:cxnSpMkLst>
        </pc:cxnChg>
        <pc:cxnChg chg="add">
          <ac:chgData name="Nolwazi Moyo" userId="4dea795bc419c9dd" providerId="LiveId" clId="{A7D25F0F-84D3-42BD-8397-FDD48DC3EAF8}" dt="2024-05-20T05:44:15.752" v="3319" actId="26606"/>
          <ac:cxnSpMkLst>
            <pc:docMk/>
            <pc:sldMk cId="1207340967" sldId="290"/>
            <ac:cxnSpMk id="44" creationId="{A515E2ED-7EA9-448D-83FA-54C3DF9723BD}"/>
          </ac:cxnSpMkLst>
        </pc:cxnChg>
        <pc:cxnChg chg="add">
          <ac:chgData name="Nolwazi Moyo" userId="4dea795bc419c9dd" providerId="LiveId" clId="{A7D25F0F-84D3-42BD-8397-FDD48DC3EAF8}" dt="2024-05-20T05:44:15.752" v="3319" actId="26606"/>
          <ac:cxnSpMkLst>
            <pc:docMk/>
            <pc:sldMk cId="1207340967" sldId="290"/>
            <ac:cxnSpMk id="45" creationId="{20595356-EABD-4767-AC9D-EA21FF115EC0}"/>
          </ac:cxnSpMkLst>
        </pc:cxnChg>
        <pc:cxnChg chg="add">
          <ac:chgData name="Nolwazi Moyo" userId="4dea795bc419c9dd" providerId="LiveId" clId="{A7D25F0F-84D3-42BD-8397-FDD48DC3EAF8}" dt="2024-05-20T05:44:15.752" v="3319" actId="26606"/>
          <ac:cxnSpMkLst>
            <pc:docMk/>
            <pc:sldMk cId="1207340967" sldId="290"/>
            <ac:cxnSpMk id="46" creationId="{28CD9F06-9628-469C-B788-A894E3E08281}"/>
          </ac:cxnSpMkLst>
        </pc:cxnChg>
        <pc:cxnChg chg="add">
          <ac:chgData name="Nolwazi Moyo" userId="4dea795bc419c9dd" providerId="LiveId" clId="{A7D25F0F-84D3-42BD-8397-FDD48DC3EAF8}" dt="2024-05-20T05:44:15.752" v="3319" actId="26606"/>
          <ac:cxnSpMkLst>
            <pc:docMk/>
            <pc:sldMk cId="1207340967" sldId="290"/>
            <ac:cxnSpMk id="47" creationId="{8550A431-0B61-421B-B4B7-24C0CFF0F938}"/>
          </ac:cxnSpMkLst>
        </pc:cxnChg>
        <pc:cxnChg chg="add">
          <ac:chgData name="Nolwazi Moyo" userId="4dea795bc419c9dd" providerId="LiveId" clId="{A7D25F0F-84D3-42BD-8397-FDD48DC3EAF8}" dt="2024-05-20T05:44:15.752" v="3319" actId="26606"/>
          <ac:cxnSpMkLst>
            <pc:docMk/>
            <pc:sldMk cId="1207340967" sldId="290"/>
            <ac:cxnSpMk id="49" creationId="{604A0D0C-F198-4BA1-BF8F-4889553EA1E3}"/>
          </ac:cxnSpMkLst>
        </pc:cxnChg>
        <pc:cxnChg chg="add">
          <ac:chgData name="Nolwazi Moyo" userId="4dea795bc419c9dd" providerId="LiveId" clId="{A7D25F0F-84D3-42BD-8397-FDD48DC3EAF8}" dt="2024-05-20T05:44:15.752" v="3319" actId="26606"/>
          <ac:cxnSpMkLst>
            <pc:docMk/>
            <pc:sldMk cId="1207340967" sldId="290"/>
            <ac:cxnSpMk id="51" creationId="{BA522AE4-6241-48C6-8428-0F59C80E335D}"/>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5/19/2024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16356-3B28-4AAF-8099-7941810E2475}" type="datetimeFigureOut">
              <a:rPr lang="en-US" smtClean="0"/>
              <a:t>5/19/2024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DA344-5FA2-43F7-9D95-CA56C82B080A}" type="slidenum">
              <a:rPr lang="en-US" smtClean="0"/>
              <a:t>‹#›</a:t>
            </a:fld>
            <a:endParaRPr lang="en-US"/>
          </a:p>
        </p:txBody>
      </p:sp>
    </p:spTree>
    <p:extLst>
      <p:ext uri="{BB962C8B-B14F-4D97-AF65-F5344CB8AC3E}">
        <p14:creationId xmlns:p14="http://schemas.microsoft.com/office/powerpoint/2010/main" val="125576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a:t>
            </a:fld>
            <a:endParaRPr lang="en-US"/>
          </a:p>
        </p:txBody>
      </p:sp>
    </p:spTree>
    <p:extLst>
      <p:ext uri="{BB962C8B-B14F-4D97-AF65-F5344CB8AC3E}">
        <p14:creationId xmlns:p14="http://schemas.microsoft.com/office/powerpoint/2010/main" val="695444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11</a:t>
            </a:fld>
            <a:endParaRPr lang="en-US"/>
          </a:p>
        </p:txBody>
      </p:sp>
    </p:spTree>
    <p:extLst>
      <p:ext uri="{BB962C8B-B14F-4D97-AF65-F5344CB8AC3E}">
        <p14:creationId xmlns:p14="http://schemas.microsoft.com/office/powerpoint/2010/main" val="711298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12</a:t>
            </a:fld>
            <a:endParaRPr lang="en-US"/>
          </a:p>
        </p:txBody>
      </p:sp>
    </p:spTree>
    <p:extLst>
      <p:ext uri="{BB962C8B-B14F-4D97-AF65-F5344CB8AC3E}">
        <p14:creationId xmlns:p14="http://schemas.microsoft.com/office/powerpoint/2010/main" val="2729973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13</a:t>
            </a:fld>
            <a:endParaRPr lang="en-US"/>
          </a:p>
        </p:txBody>
      </p:sp>
    </p:spTree>
    <p:extLst>
      <p:ext uri="{BB962C8B-B14F-4D97-AF65-F5344CB8AC3E}">
        <p14:creationId xmlns:p14="http://schemas.microsoft.com/office/powerpoint/2010/main" val="3281880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14</a:t>
            </a:fld>
            <a:endParaRPr lang="en-US"/>
          </a:p>
        </p:txBody>
      </p:sp>
    </p:spTree>
    <p:extLst>
      <p:ext uri="{BB962C8B-B14F-4D97-AF65-F5344CB8AC3E}">
        <p14:creationId xmlns:p14="http://schemas.microsoft.com/office/powerpoint/2010/main" val="2974415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2</a:t>
            </a:fld>
            <a:endParaRPr lang="en-US"/>
          </a:p>
        </p:txBody>
      </p:sp>
    </p:spTree>
    <p:extLst>
      <p:ext uri="{BB962C8B-B14F-4D97-AF65-F5344CB8AC3E}">
        <p14:creationId xmlns:p14="http://schemas.microsoft.com/office/powerpoint/2010/main" val="3727634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3</a:t>
            </a:fld>
            <a:endParaRPr lang="en-US"/>
          </a:p>
        </p:txBody>
      </p:sp>
    </p:spTree>
    <p:extLst>
      <p:ext uri="{BB962C8B-B14F-4D97-AF65-F5344CB8AC3E}">
        <p14:creationId xmlns:p14="http://schemas.microsoft.com/office/powerpoint/2010/main" val="1233045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4</a:t>
            </a:fld>
            <a:endParaRPr lang="en-US"/>
          </a:p>
        </p:txBody>
      </p:sp>
    </p:spTree>
    <p:extLst>
      <p:ext uri="{BB962C8B-B14F-4D97-AF65-F5344CB8AC3E}">
        <p14:creationId xmlns:p14="http://schemas.microsoft.com/office/powerpoint/2010/main" val="465852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5</a:t>
            </a:fld>
            <a:endParaRPr lang="en-US"/>
          </a:p>
        </p:txBody>
      </p:sp>
    </p:spTree>
    <p:extLst>
      <p:ext uri="{BB962C8B-B14F-4D97-AF65-F5344CB8AC3E}">
        <p14:creationId xmlns:p14="http://schemas.microsoft.com/office/powerpoint/2010/main" val="1495799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6</a:t>
            </a:fld>
            <a:endParaRPr lang="en-US"/>
          </a:p>
        </p:txBody>
      </p:sp>
    </p:spTree>
    <p:extLst>
      <p:ext uri="{BB962C8B-B14F-4D97-AF65-F5344CB8AC3E}">
        <p14:creationId xmlns:p14="http://schemas.microsoft.com/office/powerpoint/2010/main" val="3988440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7</a:t>
            </a:fld>
            <a:endParaRPr lang="en-US"/>
          </a:p>
        </p:txBody>
      </p:sp>
    </p:spTree>
    <p:extLst>
      <p:ext uri="{BB962C8B-B14F-4D97-AF65-F5344CB8AC3E}">
        <p14:creationId xmlns:p14="http://schemas.microsoft.com/office/powerpoint/2010/main" val="744047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8</a:t>
            </a:fld>
            <a:endParaRPr lang="en-US"/>
          </a:p>
        </p:txBody>
      </p:sp>
    </p:spTree>
    <p:extLst>
      <p:ext uri="{BB962C8B-B14F-4D97-AF65-F5344CB8AC3E}">
        <p14:creationId xmlns:p14="http://schemas.microsoft.com/office/powerpoint/2010/main" val="1588769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9</a:t>
            </a:fld>
            <a:endParaRPr lang="en-US"/>
          </a:p>
        </p:txBody>
      </p:sp>
    </p:spTree>
    <p:extLst>
      <p:ext uri="{BB962C8B-B14F-4D97-AF65-F5344CB8AC3E}">
        <p14:creationId xmlns:p14="http://schemas.microsoft.com/office/powerpoint/2010/main" val="206508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D6D8061D-18C3-4F4F-85EF-561633F58754}" type="datetimeFigureOut">
              <a:rPr lang="en-US" smtClean="0"/>
              <a:t>5/19/2024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41156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D6D8061D-18C3-4F4F-85EF-561633F58754}" type="datetimeFigureOut">
              <a:rPr lang="en-US" smtClean="0"/>
              <a:t>5/19/2024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6189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D6D8061D-18C3-4F4F-85EF-561633F58754}" type="datetimeFigureOut">
              <a:rPr lang="en-US" smtClean="0"/>
              <a:t>5/19/2024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722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4AAEB19-4B49-2801-9B15-7682CDF04C04}"/>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23C3EC-28B3-4644-8BE5-3288734B463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857468" y="486137"/>
            <a:ext cx="5427584" cy="3599727"/>
          </a:xfrm>
        </p:spPr>
        <p:txBody>
          <a:bodyPr anchor="b" anchorCtr="0">
            <a:noAutofit/>
          </a:bodyPr>
          <a:lstStyle>
            <a:lvl1pPr algn="l">
              <a:defRPr sz="4400" cap="all" baseline="0">
                <a:solidFill>
                  <a:schemeClr val="accent1"/>
                </a:solidFill>
              </a:defRPr>
            </a:lvl1pPr>
          </a:lstStyle>
          <a:p>
            <a:r>
              <a:rPr lang="en-US" dirty="0"/>
              <a:t>Click to add title</a:t>
            </a:r>
          </a:p>
        </p:txBody>
      </p:sp>
      <p:sp>
        <p:nvSpPr>
          <p:cNvPr id="13" name="Picture Placeholder 12">
            <a:extLst>
              <a:ext uri="{FF2B5EF4-FFF2-40B4-BE49-F238E27FC236}">
                <a16:creationId xmlns:a16="http://schemas.microsoft.com/office/drawing/2014/main" id="{B64FCBF4-90E6-FFAA-143D-3A01CE52569B}"/>
              </a:ext>
            </a:extLst>
          </p:cNvPr>
          <p:cNvSpPr>
            <a:spLocks noGrp="1"/>
          </p:cNvSpPr>
          <p:nvPr>
            <p:ph type="pic" sz="quarter" idx="10"/>
          </p:nvPr>
        </p:nvSpPr>
        <p:spPr>
          <a:xfrm>
            <a:off x="5624774" y="-6713"/>
            <a:ext cx="6578801" cy="6894576"/>
          </a:xfrm>
          <a:custGeom>
            <a:avLst/>
            <a:gdLst>
              <a:gd name="connsiteX0" fmla="*/ 0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0 w 6613525"/>
              <a:gd name="connsiteY4" fmla="*/ 0 h 6858000"/>
              <a:gd name="connsiteX0" fmla="*/ 1875099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1875099 w 6613525"/>
              <a:gd name="connsiteY4" fmla="*/ 0 h 6858000"/>
              <a:gd name="connsiteX0" fmla="*/ 1840375 w 6578801"/>
              <a:gd name="connsiteY0" fmla="*/ 0 h 6869575"/>
              <a:gd name="connsiteX1" fmla="*/ 6578801 w 6578801"/>
              <a:gd name="connsiteY1" fmla="*/ 0 h 6869575"/>
              <a:gd name="connsiteX2" fmla="*/ 6578801 w 6578801"/>
              <a:gd name="connsiteY2" fmla="*/ 6858000 h 6869575"/>
              <a:gd name="connsiteX3" fmla="*/ 0 w 6578801"/>
              <a:gd name="connsiteY3" fmla="*/ 6869575 h 6869575"/>
              <a:gd name="connsiteX4" fmla="*/ 1840375 w 6578801"/>
              <a:gd name="connsiteY4" fmla="*/ 0 h 686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8801" h="6869575">
                <a:moveTo>
                  <a:pt x="1840375" y="0"/>
                </a:moveTo>
                <a:lnTo>
                  <a:pt x="6578801" y="0"/>
                </a:lnTo>
                <a:lnTo>
                  <a:pt x="6578801" y="6858000"/>
                </a:lnTo>
                <a:lnTo>
                  <a:pt x="0" y="6869575"/>
                </a:lnTo>
                <a:lnTo>
                  <a:pt x="1840375"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1007240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E1BBEEFE-AE8A-8083-54B6-DBE9BC0E9F10}"/>
              </a:ext>
              <a:ext uri="{C183D7F6-B498-43B3-948B-1728B52AA6E4}">
                <adec:decorative xmlns:adec="http://schemas.microsoft.com/office/drawing/2017/decorative" val="1"/>
              </a:ext>
            </a:extLst>
          </p:cNvPr>
          <p:cNvSpPr/>
          <p:nvPr userDrawn="1"/>
        </p:nvSpPr>
        <p:spPr>
          <a:xfrm>
            <a:off x="-42863" y="0"/>
            <a:ext cx="4658392" cy="6858000"/>
          </a:xfrm>
          <a:custGeom>
            <a:avLst/>
            <a:gdLst>
              <a:gd name="connsiteX0" fmla="*/ 0 w 4658392"/>
              <a:gd name="connsiteY0" fmla="*/ 0 h 6858000"/>
              <a:gd name="connsiteX1" fmla="*/ 4658392 w 4658392"/>
              <a:gd name="connsiteY1" fmla="*/ 0 h 6858000"/>
              <a:gd name="connsiteX2" fmla="*/ 2820797 w 4658392"/>
              <a:gd name="connsiteY2" fmla="*/ 6858000 h 6858000"/>
              <a:gd name="connsiteX3" fmla="*/ 0 w 4658392"/>
              <a:gd name="connsiteY3" fmla="*/ 6858000 h 6858000"/>
              <a:gd name="connsiteX4" fmla="*/ 0 w 465839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8392" h="6858000">
                <a:moveTo>
                  <a:pt x="0" y="0"/>
                </a:moveTo>
                <a:lnTo>
                  <a:pt x="4658392" y="0"/>
                </a:lnTo>
                <a:lnTo>
                  <a:pt x="2820797" y="6858000"/>
                </a:lnTo>
                <a:lnTo>
                  <a:pt x="0" y="6858000"/>
                </a:lnTo>
                <a:lnTo>
                  <a:pt x="0" y="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E64FF31D-04D7-B1F4-53B1-AA4170602E03}"/>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9F040EF-92FF-AEA1-BBA6-A4B739E11945}"/>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CA59A84-C321-FDF9-555F-1FB322EBBC7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509286"/>
            <a:ext cx="3200400" cy="5617193"/>
          </a:xfrm>
        </p:spPr>
        <p:txBody>
          <a:bodyPr>
            <a:noAutofit/>
          </a:body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023412" y="509286"/>
            <a:ext cx="4328932" cy="5617194"/>
          </a:xfrm>
        </p:spPr>
        <p:txBody>
          <a:bodyPr anchor="ctr" anchorCtr="0">
            <a:normAutofit/>
          </a:bodyPr>
          <a:lstStyle>
            <a:lvl1pPr marL="0" indent="0">
              <a:lnSpc>
                <a:spcPct val="150000"/>
              </a:lnSpc>
              <a:spcBef>
                <a:spcPts val="1000"/>
              </a:spcBef>
              <a:buNone/>
              <a:defRPr sz="1800"/>
            </a:lvl1pPr>
            <a:lvl2pPr marL="457200" indent="0">
              <a:lnSpc>
                <a:spcPct val="150000"/>
              </a:lnSpc>
              <a:spcBef>
                <a:spcPts val="1000"/>
              </a:spcBef>
              <a:buNone/>
              <a:defRPr sz="1600"/>
            </a:lvl2pPr>
            <a:lvl3pPr marL="914400" indent="0">
              <a:lnSpc>
                <a:spcPct val="150000"/>
              </a:lnSpc>
              <a:spcBef>
                <a:spcPts val="1000"/>
              </a:spcBef>
              <a:buNone/>
              <a:defRPr sz="1400"/>
            </a:lvl3pPr>
            <a:lvl4pPr marL="1371600" indent="0">
              <a:lnSpc>
                <a:spcPct val="150000"/>
              </a:lnSpc>
              <a:spcBef>
                <a:spcPts val="1000"/>
              </a:spcBef>
              <a:buNone/>
              <a:defRPr sz="1200"/>
            </a:lvl4pPr>
            <a:lvl5pPr marL="1828800" indent="0">
              <a:lnSpc>
                <a:spcPct val="150000"/>
              </a:lnSpc>
              <a:spcBef>
                <a:spcPts val="1000"/>
              </a:spcBef>
              <a:buNone/>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3">
            <a:extLst>
              <a:ext uri="{FF2B5EF4-FFF2-40B4-BE49-F238E27FC236}">
                <a16:creationId xmlns:a16="http://schemas.microsoft.com/office/drawing/2014/main" id="{760CD5A6-A0E4-A658-65B1-0D6C0533166A}"/>
              </a:ext>
            </a:extLst>
          </p:cNvPr>
          <p:cNvSpPr>
            <a:spLocks noGrp="1"/>
          </p:cNvSpPr>
          <p:nvPr>
            <p:ph type="pic" sz="quarter" idx="13"/>
          </p:nvPr>
        </p:nvSpPr>
        <p:spPr>
          <a:xfrm>
            <a:off x="9548813" y="-22860"/>
            <a:ext cx="265176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5/19/2024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25005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picture">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6EC6AF9-CC07-5258-9160-8C6391530C61}"/>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5BC6DCCE-3025-75FB-9405-8D51DCD63D67}"/>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516CCC3-736F-49AC-F079-9A090DAA816E}"/>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3BF578A-ADDB-6713-E5AD-0FF27EDC2E5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1524000" y="743671"/>
            <a:ext cx="9144000" cy="3361254"/>
          </a:xfrm>
        </p:spPr>
        <p:txBody>
          <a:bodyPr anchor="b">
            <a:noAutofit/>
          </a:bodyPr>
          <a:lstStyle>
            <a:lvl1pPr algn="ctr">
              <a:defRPr sz="4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7620" y="4766434"/>
            <a:ext cx="12207240" cy="2121408"/>
          </a:xfrm>
        </p:spPr>
        <p:txBody>
          <a:bodyPr>
            <a:no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4056528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3CF0EA4-D201-44E7-3558-D05CB4233ECE}"/>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A643EA3-ACAA-539C-A041-266A895A2B1C}"/>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81E18B-2347-8DB6-2A7F-3EAC100A412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215072" y="528320"/>
            <a:ext cx="5028566" cy="3354992"/>
          </a:xfrm>
        </p:spPr>
        <p:txBody>
          <a:bodyPr anchor="b">
            <a:noAutofit/>
          </a:bodyPr>
          <a:lstStyle>
            <a:lvl1pPr algn="l">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215072" y="4027992"/>
            <a:ext cx="5028565" cy="1894972"/>
          </a:xfrm>
        </p:spPr>
        <p:txBody>
          <a:bodyPr>
            <a:noAutofit/>
          </a:bodyPr>
          <a:lstStyle>
            <a:lvl1pPr marL="0" indent="0" algn="l">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7257326" y="-11576"/>
            <a:ext cx="4946249" cy="6903720"/>
          </a:xfrm>
          <a:custGeom>
            <a:avLst/>
            <a:gdLst>
              <a:gd name="connsiteX0" fmla="*/ 0 w 4977139"/>
              <a:gd name="connsiteY0" fmla="*/ 0 h 6858000"/>
              <a:gd name="connsiteX1" fmla="*/ 4977139 w 4977139"/>
              <a:gd name="connsiteY1" fmla="*/ 0 h 6858000"/>
              <a:gd name="connsiteX2" fmla="*/ 4977139 w 4977139"/>
              <a:gd name="connsiteY2" fmla="*/ 6858000 h 6858000"/>
              <a:gd name="connsiteX3" fmla="*/ 0 w 4977139"/>
              <a:gd name="connsiteY3" fmla="*/ 6858000 h 6858000"/>
              <a:gd name="connsiteX4" fmla="*/ 0 w 4977139"/>
              <a:gd name="connsiteY4" fmla="*/ 0 h 6858000"/>
              <a:gd name="connsiteX0" fmla="*/ 0 w 4977139"/>
              <a:gd name="connsiteY0" fmla="*/ 0 h 6892724"/>
              <a:gd name="connsiteX1" fmla="*/ 4977139 w 4977139"/>
              <a:gd name="connsiteY1" fmla="*/ 0 h 6892724"/>
              <a:gd name="connsiteX2" fmla="*/ 4977139 w 4977139"/>
              <a:gd name="connsiteY2" fmla="*/ 6858000 h 6892724"/>
              <a:gd name="connsiteX3" fmla="*/ 1863524 w 4977139"/>
              <a:gd name="connsiteY3" fmla="*/ 6892724 h 6892724"/>
              <a:gd name="connsiteX4" fmla="*/ 0 w 4977139"/>
              <a:gd name="connsiteY4" fmla="*/ 0 h 6892724"/>
              <a:gd name="connsiteX0" fmla="*/ 0 w 4977139"/>
              <a:gd name="connsiteY0" fmla="*/ 0 h 6892724"/>
              <a:gd name="connsiteX1" fmla="*/ 4977139 w 4977139"/>
              <a:gd name="connsiteY1" fmla="*/ 0 h 6892724"/>
              <a:gd name="connsiteX2" fmla="*/ 4977139 w 4977139"/>
              <a:gd name="connsiteY2" fmla="*/ 6892724 h 6892724"/>
              <a:gd name="connsiteX3" fmla="*/ 1863524 w 4977139"/>
              <a:gd name="connsiteY3" fmla="*/ 6892724 h 6892724"/>
              <a:gd name="connsiteX4" fmla="*/ 0 w 4977139"/>
              <a:gd name="connsiteY4" fmla="*/ 0 h 6892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7139" h="6892724">
                <a:moveTo>
                  <a:pt x="0" y="0"/>
                </a:moveTo>
                <a:lnTo>
                  <a:pt x="4977139" y="0"/>
                </a:lnTo>
                <a:lnTo>
                  <a:pt x="4977139" y="6892724"/>
                </a:lnTo>
                <a:lnTo>
                  <a:pt x="1863524" y="6892724"/>
                </a:lnTo>
                <a:lnTo>
                  <a:pt x="0"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260937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6CBD635-4863-B127-5668-D2C7DA8CDE92}"/>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629720-DD91-8012-686D-AABA439870ED}"/>
              </a:ext>
              <a:ext uri="{C183D7F6-B498-43B3-948B-1728B52AA6E4}">
                <adec:decorative xmlns:adec="http://schemas.microsoft.com/office/drawing/2017/decorative" val="1"/>
              </a:ext>
            </a:extLst>
          </p:cNvPr>
          <p:cNvCxnSpPr>
            <a:cxnSpLocks/>
          </p:cNvCxnSpPr>
          <p:nvPr userDrawn="1"/>
        </p:nvCxnSpPr>
        <p:spPr>
          <a:xfrm flipH="1">
            <a:off x="10911820" y="0"/>
            <a:ext cx="913577" cy="68580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3970117" y="185195"/>
            <a:ext cx="6930838" cy="1505493"/>
          </a:xfrm>
        </p:spPr>
        <p:txBody>
          <a:bodyPr anchor="b" anchorCtr="0">
            <a:no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1FB27827-7491-B1C2-D9C5-975A9FF66EC1}"/>
              </a:ext>
            </a:extLst>
          </p:cNvPr>
          <p:cNvSpPr>
            <a:spLocks noGrp="1"/>
          </p:cNvSpPr>
          <p:nvPr>
            <p:ph type="pic" sz="quarter" idx="10"/>
          </p:nvPr>
        </p:nvSpPr>
        <p:spPr>
          <a:xfrm>
            <a:off x="-18788" y="-22860"/>
            <a:ext cx="329184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11" name="Content Placeholder 3">
            <a:extLst>
              <a:ext uri="{FF2B5EF4-FFF2-40B4-BE49-F238E27FC236}">
                <a16:creationId xmlns:a16="http://schemas.microsoft.com/office/drawing/2014/main" id="{7D4D4555-A25D-09B6-36AF-5977189F2DDE}"/>
              </a:ext>
            </a:extLst>
          </p:cNvPr>
          <p:cNvSpPr>
            <a:spLocks noGrp="1"/>
          </p:cNvSpPr>
          <p:nvPr>
            <p:ph sz="half" idx="2" hasCustomPrompt="1"/>
          </p:nvPr>
        </p:nvSpPr>
        <p:spPr>
          <a:xfrm>
            <a:off x="3970116" y="2022395"/>
            <a:ext cx="6941703" cy="4297680"/>
          </a:xfrm>
        </p:spPr>
        <p:txBody>
          <a:bodyPr>
            <a:normAutofit/>
          </a:bodyPr>
          <a:lstStyle>
            <a:lvl1pPr marL="228600" indent="-228600">
              <a:spcBef>
                <a:spcPts val="1000"/>
              </a:spcBef>
              <a:spcAft>
                <a:spcPts val="1500"/>
              </a:spcAft>
              <a:buFont typeface="Arial" panose="020B0604020202020204" pitchFamily="34" charset="0"/>
              <a:buChar char="•"/>
              <a:defRPr sz="1800"/>
            </a:lvl1pPr>
            <a:lvl2pPr>
              <a:spcBef>
                <a:spcPts val="1000"/>
              </a:spcBef>
              <a:spcAft>
                <a:spcPts val="1500"/>
              </a:spcAft>
              <a:defRPr sz="1800"/>
            </a:lvl2pPr>
            <a:lvl3pPr>
              <a:spcBef>
                <a:spcPts val="1000"/>
              </a:spcBef>
              <a:spcAft>
                <a:spcPts val="1500"/>
              </a:spcAft>
              <a:defRPr sz="1800"/>
            </a:lvl3pPr>
            <a:lvl4pPr>
              <a:spcBef>
                <a:spcPts val="1000"/>
              </a:spcBef>
              <a:spcAft>
                <a:spcPts val="1500"/>
              </a:spcAft>
              <a:defRPr sz="1800"/>
            </a:lvl4pPr>
            <a:lvl5pPr>
              <a:spcBef>
                <a:spcPts val="1000"/>
              </a:spcBef>
              <a:spcAft>
                <a:spcPts val="1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2374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7" name="Freeform 10">
            <a:extLst>
              <a:ext uri="{FF2B5EF4-FFF2-40B4-BE49-F238E27FC236}">
                <a16:creationId xmlns:a16="http://schemas.microsoft.com/office/drawing/2014/main" id="{C4293765-78A6-5206-26C2-E8817B2834F6}"/>
              </a:ext>
              <a:ext uri="{C183D7F6-B498-43B3-948B-1728B52AA6E4}">
                <adec:decorative xmlns:adec="http://schemas.microsoft.com/office/drawing/2017/decorative" val="1"/>
              </a:ext>
            </a:extLst>
          </p:cNvPr>
          <p:cNvSpPr/>
          <p:nvPr userDrawn="1"/>
        </p:nvSpPr>
        <p:spPr>
          <a:xfrm>
            <a:off x="0" y="0"/>
            <a:ext cx="7470792" cy="6858000"/>
          </a:xfrm>
          <a:custGeom>
            <a:avLst/>
            <a:gdLst>
              <a:gd name="connsiteX0" fmla="*/ 0 w 7470792"/>
              <a:gd name="connsiteY0" fmla="*/ 0 h 6858000"/>
              <a:gd name="connsiteX1" fmla="*/ 7470792 w 7470792"/>
              <a:gd name="connsiteY1" fmla="*/ 0 h 6858000"/>
              <a:gd name="connsiteX2" fmla="*/ 5633197 w 7470792"/>
              <a:gd name="connsiteY2" fmla="*/ 6858000 h 6858000"/>
              <a:gd name="connsiteX3" fmla="*/ 0 w 74707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470792" h="6858000">
                <a:moveTo>
                  <a:pt x="0" y="0"/>
                </a:moveTo>
                <a:lnTo>
                  <a:pt x="7470792" y="0"/>
                </a:lnTo>
                <a:lnTo>
                  <a:pt x="5633197" y="6858000"/>
                </a:lnTo>
                <a:lnTo>
                  <a:pt x="0" y="685800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n>
                <a:noFill/>
              </a:ln>
            </a:endParaRPr>
          </a:p>
        </p:txBody>
      </p:sp>
      <p:cxnSp>
        <p:nvCxnSpPr>
          <p:cNvPr id="8" name="Straight Connector 7">
            <a:extLst>
              <a:ext uri="{FF2B5EF4-FFF2-40B4-BE49-F238E27FC236}">
                <a16:creationId xmlns:a16="http://schemas.microsoft.com/office/drawing/2014/main" id="{BB4E351F-7451-86A3-5271-0D00B9EFA662}"/>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A860223-A40E-30ED-6832-0825A930BB67}"/>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B6907E-F17B-783E-D454-DFC62D0977A0}"/>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B12211-7E94-9534-6F2D-2AFD2EBE36F0}"/>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6580245-E985-EC3F-9385-D0F517F0C151}"/>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75A82A3-E3DF-978F-4BD7-10E0F1075B64}"/>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EDC40AE-D1CB-7535-22E2-E6D910FB8229}"/>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685800"/>
            <a:ext cx="9144000" cy="3136738"/>
          </a:xfrm>
        </p:spPr>
        <p:txBody>
          <a:bodyPr anchor="b">
            <a:noAutofit/>
          </a:bodyPr>
          <a:lstStyle>
            <a:lvl1pPr algn="ctr">
              <a:defRPr sz="4400">
                <a:solidFill>
                  <a:schemeClr val="accent6"/>
                </a:solidFill>
              </a:defRPr>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978800"/>
            <a:ext cx="9144000" cy="1965960"/>
          </a:xfrm>
        </p:spPr>
        <p:txBody>
          <a:bodyPr>
            <a:noAutofit/>
          </a:bodyPr>
          <a:lstStyle>
            <a:lvl1pPr marL="0" indent="0" algn="ctr">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5355955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9E49FCE-658C-FF5A-6405-3D10F1AC1B06}"/>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903C516-D418-5E3E-1E4E-1DF8464338F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7BF5B15-0E8A-A82C-6E9C-FCF3FBAAD468}"/>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54B33CA-9490-C8E1-FE4F-06367AF2921F}"/>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586824F-3198-FE44-5A4A-70312048DAF9}"/>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58CD71-6E97-B6A9-11B6-867ED408DEE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E9FDAA6-BDE8-D6C3-17CD-F87BFB54F54A}"/>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7" name="Content Placeholder 3">
            <a:extLst>
              <a:ext uri="{FF2B5EF4-FFF2-40B4-BE49-F238E27FC236}">
                <a16:creationId xmlns:a16="http://schemas.microsoft.com/office/drawing/2014/main" id="{42A0738D-E9A9-14B7-4739-62E402B0C2DF}"/>
              </a:ext>
            </a:extLst>
          </p:cNvPr>
          <p:cNvSpPr>
            <a:spLocks noGrp="1"/>
          </p:cNvSpPr>
          <p:nvPr>
            <p:ph sz="half" idx="14" hasCustomPrompt="1"/>
          </p:nvPr>
        </p:nvSpPr>
        <p:spPr>
          <a:xfrm>
            <a:off x="834961" y="2032663"/>
            <a:ext cx="4463005"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A766D4CB-8BCE-C6EE-EF57-A8A819EBD366}"/>
              </a:ext>
            </a:extLst>
          </p:cNvPr>
          <p:cNvSpPr>
            <a:spLocks noGrp="1"/>
          </p:cNvSpPr>
          <p:nvPr>
            <p:ph sz="half" idx="13" hasCustomPrompt="1"/>
          </p:nvPr>
        </p:nvSpPr>
        <p:spPr>
          <a:xfrm>
            <a:off x="6141720" y="2032663"/>
            <a:ext cx="5212080"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5/19/2024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8667566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DD9208B-0FD2-A7E3-5202-0F18392AE4FA}"/>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04010E2-9C6F-C582-1E3A-F5D43D0FFBBC}"/>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3D2B8AF-94DE-C211-EAE7-0971C111BEAD}"/>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247A2AC-F284-077E-9A14-EB7D1DE6274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E91F1F-5151-2442-2B89-CE0AB1178507}"/>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BD82AC-3C5B-819E-E0FF-157D74B840BC}"/>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F299648-2E6E-FA0D-85E4-8884BE34A00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7" name="Content Placeholder 3">
            <a:extLst>
              <a:ext uri="{FF2B5EF4-FFF2-40B4-BE49-F238E27FC236}">
                <a16:creationId xmlns:a16="http://schemas.microsoft.com/office/drawing/2014/main" id="{07BD0263-5D42-E696-F170-1F9CF5FF2A74}"/>
              </a:ext>
            </a:extLst>
          </p:cNvPr>
          <p:cNvSpPr>
            <a:spLocks noGrp="1"/>
          </p:cNvSpPr>
          <p:nvPr>
            <p:ph sz="half" idx="15" hasCustomPrompt="1"/>
          </p:nvPr>
        </p:nvSpPr>
        <p:spPr>
          <a:xfrm>
            <a:off x="838199" y="2078963"/>
            <a:ext cx="3435628" cy="4067492"/>
          </a:xfrm>
        </p:spPr>
        <p:txBody>
          <a:bodyPr>
            <a:normAutofit/>
          </a:bodyPr>
          <a:lstStyle>
            <a:lvl1pPr marL="457200" indent="-457200">
              <a:spcBef>
                <a:spcPts val="1000"/>
              </a:spcBef>
              <a:spcAft>
                <a:spcPts val="500"/>
              </a:spcAft>
              <a:buFont typeface="+mj-lt"/>
              <a:buAutoNum type="arabicPeriod"/>
              <a:defRPr sz="1800"/>
            </a:lvl1pPr>
            <a:lvl2pPr marL="914400" indent="-457200">
              <a:spcBef>
                <a:spcPts val="1000"/>
              </a:spcBef>
              <a:spcAft>
                <a:spcPts val="500"/>
              </a:spcAft>
              <a:buFont typeface="+mj-lt"/>
              <a:buAutoNum type="alphaLcPeriod"/>
              <a:defRPr sz="1800"/>
            </a:lvl2pPr>
            <a:lvl3pPr marL="1371600" indent="-457200">
              <a:spcBef>
                <a:spcPts val="1000"/>
              </a:spcBef>
              <a:spcAft>
                <a:spcPts val="500"/>
              </a:spcAft>
              <a:buFont typeface="+mj-lt"/>
              <a:buAutoNum type="arabicParenR"/>
              <a:defRPr sz="1800"/>
            </a:lvl3pPr>
            <a:lvl4pPr marL="1828800" indent="-457200">
              <a:spcBef>
                <a:spcPts val="1000"/>
              </a:spcBef>
              <a:spcAft>
                <a:spcPts val="500"/>
              </a:spcAft>
              <a:buFont typeface="+mj-lt"/>
              <a:buAutoNum type="alphaLcParenR"/>
              <a:defRPr sz="1800"/>
            </a:lvl4pPr>
            <a:lvl5pPr marL="2228850" indent="-457200">
              <a:spcBef>
                <a:spcPts val="1000"/>
              </a:spcBef>
              <a:spcAft>
                <a:spcPts val="500"/>
              </a:spcAft>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a:extLst>
              <a:ext uri="{FF2B5EF4-FFF2-40B4-BE49-F238E27FC236}">
                <a16:creationId xmlns:a16="http://schemas.microsoft.com/office/drawing/2014/main" id="{1BEE7174-135F-6F9F-11B9-3C3F2F9CDEAA}"/>
              </a:ext>
            </a:extLst>
          </p:cNvPr>
          <p:cNvSpPr>
            <a:spLocks noGrp="1"/>
          </p:cNvSpPr>
          <p:nvPr>
            <p:ph sz="half" idx="14" hasCustomPrompt="1"/>
          </p:nvPr>
        </p:nvSpPr>
        <p:spPr>
          <a:xfrm>
            <a:off x="4965539" y="2087315"/>
            <a:ext cx="6007261" cy="4067492"/>
          </a:xfrm>
        </p:spPr>
        <p:txBody>
          <a:bodyPr>
            <a:normAutofit/>
          </a:bodyPr>
          <a:lstStyle>
            <a:lvl1pPr marL="0" indent="0">
              <a:spcBef>
                <a:spcPts val="1000"/>
              </a:spcBef>
              <a:spcAft>
                <a:spcPts val="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5/19/2024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52046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D6D8061D-18C3-4F4F-85EF-561633F58754}" type="datetimeFigureOut">
              <a:rPr lang="en-US" smtClean="0"/>
              <a:t>5/19/2024</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678958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00B3A65-BB60-F2B4-4CF4-19A7C53F188A}"/>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F1DB8D5-B954-BFC9-C8D8-F0491CCBE29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507D69F-27D7-2C68-A17D-3F1399C8BE71}"/>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199" y="365125"/>
            <a:ext cx="6645965" cy="1325563"/>
          </a:xfrm>
        </p:spPr>
        <p:txBody>
          <a:bodyPr anchor="b" anchorCtr="0">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1" y="2055813"/>
            <a:ext cx="5781261" cy="4067492"/>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7566991" y="-22860"/>
            <a:ext cx="4625008" cy="6903720"/>
          </a:xfrm>
        </p:spPr>
        <p:txBody>
          <a:bodyPr tIns="274320">
            <a:normAutofit/>
          </a:bodyPr>
          <a:lstStyle>
            <a:lvl1pPr marL="0" indent="0" algn="ctr">
              <a:buNone/>
              <a:defRPr sz="2000"/>
            </a:lvl1pPr>
          </a:lstStyle>
          <a:p>
            <a:r>
              <a:rPr lang="en-US"/>
              <a:t>Click icon to add picture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5/19/2024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6568680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ntent + tabl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C45A11E-9896-BD8B-8CC6-A79C124D89BC}"/>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386022B-53D6-6CE0-2093-873FC64A5D34}"/>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D4BD8F-684C-A145-3376-9E69B0E5BEE5}"/>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E7C1DA9-2A25-EE21-085B-8857DC1AD722}"/>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F236BB3-E567-A8A9-5EC2-BCEF79CFCF06}"/>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4A87C9F-C765-C63C-951E-70721DDACDC3}"/>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4425665-0C9C-3899-9DB9-ED05D91E26E6}"/>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125"/>
            <a:ext cx="10330405" cy="1325563"/>
          </a:xfrm>
        </p:spPr>
        <p:txBody>
          <a:bodyPr anchor="b" anchorCtr="0">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137059"/>
            <a:ext cx="2816352" cy="3986246"/>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4109014" y="2137059"/>
            <a:ext cx="7059592" cy="3986245"/>
          </a:xfrm>
        </p:spPr>
        <p:txBody>
          <a:bodyPr>
            <a:normAutofit/>
          </a:bodyPr>
          <a:lstStyle>
            <a:lvl1pPr marL="0" indent="0" algn="ctr">
              <a:buNone/>
              <a:defRPr lang="en-US" sz="2000" dirty="0"/>
            </a:lvl1p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5/19/2024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74227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49C8ABD-000F-7A94-A7B0-9589F4FEFD54}"/>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DC3A554-E5A9-B3CB-913D-45DBFBA79B40}"/>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E3A8DF3-F55A-2494-C55D-8FB94BBC6A49}"/>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9DC86E-6F8A-B036-5CB2-AA8A79837F35}"/>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9E0C03-C633-9356-4E28-678BAB7AE02E}"/>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0C8A4F7-6C4C-719B-298F-3B81223D178B}"/>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E7E5D8B-D6BC-19AE-C0C9-249A5561700F}"/>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5" name="Content Placeholder 3">
            <a:extLst>
              <a:ext uri="{FF2B5EF4-FFF2-40B4-BE49-F238E27FC236}">
                <a16:creationId xmlns:a16="http://schemas.microsoft.com/office/drawing/2014/main" id="{7A6C5266-7ECA-B150-2C0F-8670F43AC82D}"/>
              </a:ext>
            </a:extLst>
          </p:cNvPr>
          <p:cNvSpPr>
            <a:spLocks noGrp="1"/>
          </p:cNvSpPr>
          <p:nvPr>
            <p:ph sz="half" idx="14" hasCustomPrompt="1"/>
          </p:nvPr>
        </p:nvSpPr>
        <p:spPr>
          <a:xfrm>
            <a:off x="838200" y="1987669"/>
            <a:ext cx="6974711" cy="4297679"/>
          </a:xfrm>
        </p:spPr>
        <p:txBody>
          <a:bodyPr>
            <a:normAutofit/>
          </a:bodyPr>
          <a:lstStyle>
            <a:lvl1pPr marL="0" indent="0">
              <a:spcBef>
                <a:spcPts val="1000"/>
              </a:spcBef>
              <a:spcAft>
                <a:spcPts val="0"/>
              </a:spcAft>
              <a:buNone/>
              <a:defRPr sz="1800"/>
            </a:lvl1pPr>
            <a:lvl2pPr>
              <a:spcBef>
                <a:spcPts val="1000"/>
              </a:spcBef>
              <a:spcAft>
                <a:spcPts val="500"/>
              </a:spcAft>
              <a:defRPr sz="1800"/>
            </a:lvl2pPr>
            <a:lvl3pPr>
              <a:spcBef>
                <a:spcPts val="1000"/>
              </a:spcBef>
              <a:spcAft>
                <a:spcPts val="500"/>
              </a:spcAft>
              <a:defRPr sz="1800"/>
            </a:lvl3pPr>
            <a:lvl4pPr>
              <a:spcBef>
                <a:spcPts val="1000"/>
              </a:spcBef>
              <a:spcAft>
                <a:spcPts val="500"/>
              </a:spcAft>
              <a:defRPr sz="1800"/>
            </a:lvl4pPr>
            <a:lvl5pPr>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17085" y="1987670"/>
            <a:ext cx="3436716" cy="4297680"/>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5/19/2024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5187899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7588714-FE55-FCEF-78C2-2A4D11ECD7FD}"/>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AF6BF02-4CD8-261B-BE58-05677EB947E9}"/>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AF1F17-7A1F-BCA2-15C0-417928B4E789}"/>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F0ADE0B-D150-E72B-EE9A-E5EFDBC6F01E}"/>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BBCDD5A-A3C4-DF4F-74AD-CAF0F465BDAE}"/>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9430AE4-C878-DFAB-EDA5-36B97176DE7A}"/>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61487B2-0348-2FFC-03FB-6508B6FD36B3}"/>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2125262"/>
            <a:ext cx="10515600" cy="3675944"/>
          </a:xfrm>
        </p:spPr>
        <p:txBody>
          <a:bodyPr>
            <a:normAutofit/>
          </a:bodyPr>
          <a:lstStyle>
            <a:lvl1pPr marL="0" indent="0" algn="ctr">
              <a:buNone/>
              <a:defRPr sz="2000"/>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5/19/2024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148842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ntent 3">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1843C0D-8C0B-0B3C-7014-7B7217C008E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7B715CF-E60F-DDAE-369E-BCC2CE4FF958}"/>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2BD8F5F-4228-6BB9-5EA6-55359089824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F721F95-97C0-7151-B9F6-C088CEA1A7F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978AD50A-9C6A-454B-0CAD-EAB518440143}"/>
              </a:ext>
            </a:extLst>
          </p:cNvPr>
          <p:cNvSpPr>
            <a:spLocks noGrp="1"/>
          </p:cNvSpPr>
          <p:nvPr>
            <p:ph type="pic" sz="quarter" idx="10"/>
          </p:nvPr>
        </p:nvSpPr>
        <p:spPr>
          <a:xfrm>
            <a:off x="3810" y="0"/>
            <a:ext cx="7816995" cy="6858000"/>
          </a:xfrm>
          <a:custGeom>
            <a:avLst/>
            <a:gdLst>
              <a:gd name="connsiteX0" fmla="*/ 0 w 7813675"/>
              <a:gd name="connsiteY0" fmla="*/ 0 h 6903720"/>
              <a:gd name="connsiteX1" fmla="*/ 7813675 w 7813675"/>
              <a:gd name="connsiteY1" fmla="*/ 0 h 6903720"/>
              <a:gd name="connsiteX2" fmla="*/ 7813675 w 7813675"/>
              <a:gd name="connsiteY2" fmla="*/ 6903720 h 6903720"/>
              <a:gd name="connsiteX3" fmla="*/ 0 w 7813675"/>
              <a:gd name="connsiteY3" fmla="*/ 6903720 h 6903720"/>
              <a:gd name="connsiteX4" fmla="*/ 0 w 7813675"/>
              <a:gd name="connsiteY4" fmla="*/ 0 h 6903720"/>
              <a:gd name="connsiteX0" fmla="*/ 0 w 7813675"/>
              <a:gd name="connsiteY0" fmla="*/ 0 h 6903720"/>
              <a:gd name="connsiteX1" fmla="*/ 7813675 w 7813675"/>
              <a:gd name="connsiteY1" fmla="*/ 0 h 6903720"/>
              <a:gd name="connsiteX2" fmla="*/ 7813675 w 7813675"/>
              <a:gd name="connsiteY2" fmla="*/ 6903720 h 6903720"/>
              <a:gd name="connsiteX3" fmla="*/ 798854 w 7813675"/>
              <a:gd name="connsiteY3" fmla="*/ 6867163 h 6903720"/>
              <a:gd name="connsiteX4" fmla="*/ 0 w 7813675"/>
              <a:gd name="connsiteY4" fmla="*/ 6903720 h 6903720"/>
              <a:gd name="connsiteX5" fmla="*/ 0 w 7813675"/>
              <a:gd name="connsiteY5" fmla="*/ 0 h 6903720"/>
              <a:gd name="connsiteX0" fmla="*/ 0 w 7813675"/>
              <a:gd name="connsiteY0" fmla="*/ 0 h 6907803"/>
              <a:gd name="connsiteX1" fmla="*/ 7813675 w 7813675"/>
              <a:gd name="connsiteY1" fmla="*/ 0 h 6907803"/>
              <a:gd name="connsiteX2" fmla="*/ 7813675 w 7813675"/>
              <a:gd name="connsiteY2" fmla="*/ 6903720 h 6907803"/>
              <a:gd name="connsiteX3" fmla="*/ 809014 w 7813675"/>
              <a:gd name="connsiteY3" fmla="*/ 6907803 h 6907803"/>
              <a:gd name="connsiteX4" fmla="*/ 0 w 7813675"/>
              <a:gd name="connsiteY4" fmla="*/ 6903720 h 6907803"/>
              <a:gd name="connsiteX5" fmla="*/ 0 w 7813675"/>
              <a:gd name="connsiteY5" fmla="*/ 0 h 6907803"/>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9891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740434 w 7813675"/>
              <a:gd name="connsiteY3" fmla="*/ 6898913 h 6903720"/>
              <a:gd name="connsiteX4" fmla="*/ 0 w 7813675"/>
              <a:gd name="connsiteY4" fmla="*/ 6903720 h 6903720"/>
              <a:gd name="connsiteX5" fmla="*/ 0 w 7813675"/>
              <a:gd name="connsiteY5" fmla="*/ 0 h 6903720"/>
              <a:gd name="connsiteX0" fmla="*/ 0 w 7813675"/>
              <a:gd name="connsiteY0" fmla="*/ 0 h 6907385"/>
              <a:gd name="connsiteX1" fmla="*/ 7813675 w 7813675"/>
              <a:gd name="connsiteY1" fmla="*/ 0 h 6907385"/>
              <a:gd name="connsiteX2" fmla="*/ 7813675 w 7813675"/>
              <a:gd name="connsiteY2" fmla="*/ 6903720 h 6907385"/>
              <a:gd name="connsiteX3" fmla="*/ 6359380 w 7813675"/>
              <a:gd name="connsiteY3" fmla="*/ 6907385 h 6907385"/>
              <a:gd name="connsiteX4" fmla="*/ 740434 w 7813675"/>
              <a:gd name="connsiteY4" fmla="*/ 6898913 h 6907385"/>
              <a:gd name="connsiteX5" fmla="*/ 0 w 7813675"/>
              <a:gd name="connsiteY5" fmla="*/ 6903720 h 6907385"/>
              <a:gd name="connsiteX6" fmla="*/ 0 w 7813675"/>
              <a:gd name="connsiteY6"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3320 w 7816995"/>
              <a:gd name="connsiteY5" fmla="*/ 690372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2899555 w 7816995"/>
              <a:gd name="connsiteY2" fmla="*/ 464820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16995" h="6907385">
                <a:moveTo>
                  <a:pt x="3320" y="0"/>
                </a:moveTo>
                <a:lnTo>
                  <a:pt x="7816995" y="0"/>
                </a:lnTo>
                <a:lnTo>
                  <a:pt x="2899555" y="4648200"/>
                </a:lnTo>
                <a:lnTo>
                  <a:pt x="6362700" y="6907385"/>
                </a:lnTo>
                <a:lnTo>
                  <a:pt x="743754" y="6898913"/>
                </a:lnTo>
                <a:lnTo>
                  <a:pt x="2876060" y="4644390"/>
                </a:lnTo>
                <a:cubicBezTo>
                  <a:pt x="1610033" y="3689302"/>
                  <a:pt x="1117437" y="3324763"/>
                  <a:pt x="0" y="2510645"/>
                </a:cubicBezTo>
                <a:cubicBezTo>
                  <a:pt x="1107" y="1673763"/>
                  <a:pt x="2213" y="836882"/>
                  <a:pt x="3320" y="0"/>
                </a:cubicBezTo>
                <a:close/>
              </a:path>
            </a:pathLst>
          </a:custGeom>
          <a:solidFill>
            <a:schemeClr val="tx2"/>
          </a:solidFill>
          <a:ln w="22225">
            <a:noFill/>
          </a:ln>
        </p:spPr>
        <p:txBody>
          <a:bodyPr lIns="274320" tIns="274320">
            <a:normAutofit/>
          </a:bodyPr>
          <a:lstStyle>
            <a:lvl1pPr marL="0" indent="0">
              <a:buNone/>
              <a:defRPr sz="2000"/>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6080992" y="731562"/>
            <a:ext cx="4902843" cy="3526778"/>
          </a:xfrm>
          <a:noFill/>
        </p:spPr>
        <p:txBody>
          <a:bodyPr anchor="b">
            <a:noAutofit/>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080992" y="4373217"/>
            <a:ext cx="4902843" cy="1753221"/>
          </a:xfrm>
        </p:spPr>
        <p:txBody>
          <a:bodyPr anchor="t" anchorCtr="0">
            <a:normAutofit/>
          </a:bodyPr>
          <a:lstStyle>
            <a:lvl1pPr marL="0" indent="0">
              <a:spcBef>
                <a:spcPts val="1000"/>
              </a:spcBef>
              <a:buNone/>
              <a:defRPr sz="1800">
                <a:solidFill>
                  <a:schemeClr val="tx1"/>
                </a:solidFill>
              </a:defRPr>
            </a:lvl1pPr>
            <a:lvl2pPr>
              <a:spcBef>
                <a:spcPts val="1000"/>
              </a:spcBef>
              <a:defRPr sz="1600">
                <a:solidFill>
                  <a:schemeClr val="tx1"/>
                </a:solidFill>
              </a:defRPr>
            </a:lvl2pPr>
            <a:lvl3pPr>
              <a:spcBef>
                <a:spcPts val="1000"/>
              </a:spcBef>
              <a:defRPr sz="1400">
                <a:solidFill>
                  <a:schemeClr val="tx1"/>
                </a:solidFill>
              </a:defRPr>
            </a:lvl3pPr>
            <a:lvl4pPr>
              <a:spcBef>
                <a:spcPts val="1000"/>
              </a:spcBef>
              <a:defRPr sz="1200">
                <a:solidFill>
                  <a:schemeClr val="tx1"/>
                </a:solidFill>
              </a:defRPr>
            </a:lvl4pPr>
            <a:lvl5pPr>
              <a:spcBef>
                <a:spcPts val="1000"/>
              </a:spcBef>
              <a:defRPr sz="1200">
                <a:solidFill>
                  <a:schemeClr val="tx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5396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D6D8061D-18C3-4F4F-85EF-561633F58754}" type="datetimeFigureOut">
              <a:rPr lang="en-US" smtClean="0"/>
              <a:t>5/19/2024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53563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D6D8061D-18C3-4F4F-85EF-561633F58754}" type="datetimeFigureOut">
              <a:rPr lang="en-US" smtClean="0"/>
              <a:t>5/19/2024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0812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D6D8061D-18C3-4F4F-85EF-561633F58754}" type="datetimeFigureOut">
              <a:rPr lang="en-US" smtClean="0"/>
              <a:t>5/19/2024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87720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D6D8061D-18C3-4F4F-85EF-561633F58754}" type="datetimeFigureOut">
              <a:rPr lang="en-US" smtClean="0"/>
              <a:t>5/19/2024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049826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D6D8061D-18C3-4F4F-85EF-561633F58754}" type="datetimeFigureOut">
              <a:rPr lang="en-US" smtClean="0"/>
              <a:t>5/19/2024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76283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D6D8061D-18C3-4F4F-85EF-561633F58754}" type="datetimeFigureOut">
              <a:rPr lang="en-US" smtClean="0"/>
              <a:t>5/19/2024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1998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D6D8061D-18C3-4F4F-85EF-561633F58754}" type="datetimeFigureOut">
              <a:rPr lang="en-US" smtClean="0"/>
              <a:t>5/19/2024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97966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D6D8061D-18C3-4F4F-85EF-561633F58754}" type="datetimeFigureOut">
              <a:rPr lang="en-US" smtClean="0"/>
              <a:t>5/19/2024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55606510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 id="2147483687" r:id="rId20"/>
    <p:sldLayoutId id="2147483688" r:id="rId21"/>
    <p:sldLayoutId id="2147483689" r:id="rId22"/>
    <p:sldLayoutId id="2147483690" r:id="rId23"/>
    <p:sldLayoutId id="2147483691" r:id="rId24"/>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FEC93CF-2672-7D78-F278-58C5E012E0DF}"/>
              </a:ext>
            </a:extLst>
          </p:cNvPr>
          <p:cNvSpPr>
            <a:spLocks noGrp="1"/>
          </p:cNvSpPr>
          <p:nvPr>
            <p:ph type="ctrTitle"/>
          </p:nvPr>
        </p:nvSpPr>
        <p:spPr/>
        <p:txBody>
          <a:bodyPr/>
          <a:lstStyle/>
          <a:p>
            <a:r>
              <a:rPr lang="en-US" dirty="0"/>
              <a:t>Implementing  housing affordability</a:t>
            </a:r>
            <a:br>
              <a:rPr lang="en-US" dirty="0"/>
            </a:br>
            <a:r>
              <a:rPr lang="en-US" dirty="0"/>
              <a:t>Post Pandemic</a:t>
            </a:r>
          </a:p>
        </p:txBody>
      </p:sp>
      <p:pic>
        <p:nvPicPr>
          <p:cNvPr id="7" name="Picture Placeholder 6" descr="Looking up view of a city with skyscrapers">
            <a:extLst>
              <a:ext uri="{FF2B5EF4-FFF2-40B4-BE49-F238E27FC236}">
                <a16:creationId xmlns:a16="http://schemas.microsoft.com/office/drawing/2014/main" id="{ED21B7CD-3D69-26B5-8A0B-52A19A6B0A26}"/>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72" r="72"/>
          <a:stretch/>
        </p:blipFill>
        <p:spPr>
          <a:xfrm>
            <a:off x="5613199" y="12032"/>
            <a:ext cx="6578801" cy="6894576"/>
          </a:xfrm>
        </p:spPr>
      </p:pic>
    </p:spTree>
    <p:extLst>
      <p:ext uri="{BB962C8B-B14F-4D97-AF65-F5344CB8AC3E}">
        <p14:creationId xmlns:p14="http://schemas.microsoft.com/office/powerpoint/2010/main" val="307899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1" name="Straight Connector 40">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48" name="Rectangle 47">
            <a:extLst>
              <a:ext uri="{FF2B5EF4-FFF2-40B4-BE49-F238E27FC236}">
                <a16:creationId xmlns:a16="http://schemas.microsoft.com/office/drawing/2014/main" id="{ED6B5EE9-8CCA-4AEF-A028-6BFFF44087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8C2451-511B-6F8C-AD5B-00B474D2BB2E}"/>
              </a:ext>
            </a:extLst>
          </p:cNvPr>
          <p:cNvSpPr>
            <a:spLocks noGrp="1"/>
          </p:cNvSpPr>
          <p:nvPr>
            <p:ph type="title"/>
          </p:nvPr>
        </p:nvSpPr>
        <p:spPr>
          <a:xfrm>
            <a:off x="1143000" y="533400"/>
            <a:ext cx="5965466" cy="1679868"/>
          </a:xfrm>
        </p:spPr>
        <p:txBody>
          <a:bodyPr vert="horz" lIns="91440" tIns="45720" rIns="91440" bIns="45720" rtlCol="0" anchor="ctr">
            <a:normAutofit/>
          </a:bodyPr>
          <a:lstStyle/>
          <a:p>
            <a:r>
              <a:rPr lang="en-US" sz="4400"/>
              <a:t>SOLUTION CODE</a:t>
            </a:r>
          </a:p>
        </p:txBody>
      </p:sp>
      <p:cxnSp>
        <p:nvCxnSpPr>
          <p:cNvPr id="49" name="Straight Connector 48">
            <a:extLst>
              <a:ext uri="{FF2B5EF4-FFF2-40B4-BE49-F238E27FC236}">
                <a16:creationId xmlns:a16="http://schemas.microsoft.com/office/drawing/2014/main" id="{604A0D0C-F198-4BA1-BF8F-4889553EA1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5225902"/>
            <a:ext cx="2875207" cy="16320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A522AE4-6241-48C6-8428-0F59C80E33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5970181"/>
            <a:ext cx="7337101" cy="8878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8" name="Content Placeholder 7" descr="A computer screen shot of text&#10;&#10;Description automatically generated">
            <a:extLst>
              <a:ext uri="{FF2B5EF4-FFF2-40B4-BE49-F238E27FC236}">
                <a16:creationId xmlns:a16="http://schemas.microsoft.com/office/drawing/2014/main" id="{4A36F2BB-E856-5843-1791-61AA9EF08C79}"/>
              </a:ext>
            </a:extLst>
          </p:cNvPr>
          <p:cNvPicPr>
            <a:picLocks noGrp="1" noChangeAspect="1"/>
          </p:cNvPicPr>
          <p:nvPr>
            <p:ph sz="half" idx="14"/>
          </p:nvPr>
        </p:nvPicPr>
        <p:blipFill rotWithShape="1">
          <a:blip r:embed="rId2">
            <a:extLst>
              <a:ext uri="{28A0092B-C50C-407E-A947-70E740481C1C}">
                <a14:useLocalDpi xmlns:a14="http://schemas.microsoft.com/office/drawing/2010/main" val="0"/>
              </a:ext>
            </a:extLst>
          </a:blip>
          <a:srcRect r="20052" b="-2"/>
          <a:stretch/>
        </p:blipFill>
        <p:spPr>
          <a:xfrm>
            <a:off x="6348063" y="145209"/>
            <a:ext cx="5710540" cy="4044236"/>
          </a:xfrm>
          <a:prstGeom prst="rect">
            <a:avLst/>
          </a:prstGeom>
        </p:spPr>
      </p:pic>
      <p:pic>
        <p:nvPicPr>
          <p:cNvPr id="16" name="Content Placeholder 15" descr="A computer screen shot of text&#10;&#10;Description automatically generated">
            <a:extLst>
              <a:ext uri="{FF2B5EF4-FFF2-40B4-BE49-F238E27FC236}">
                <a16:creationId xmlns:a16="http://schemas.microsoft.com/office/drawing/2014/main" id="{F21D4B8B-359C-EBA2-484B-8EF87FCB2AC1}"/>
              </a:ext>
            </a:extLst>
          </p:cNvPr>
          <p:cNvPicPr>
            <a:picLocks noGrp="1" noChangeAspect="1"/>
          </p:cNvPicPr>
          <p:nvPr>
            <p:ph sz="half" idx="15"/>
          </p:nvPr>
        </p:nvPicPr>
        <p:blipFill>
          <a:blip r:embed="rId3">
            <a:extLst>
              <a:ext uri="{28A0092B-C50C-407E-A947-70E740481C1C}">
                <a14:useLocalDpi xmlns:a14="http://schemas.microsoft.com/office/drawing/2010/main" val="0"/>
              </a:ext>
            </a:extLst>
          </a:blip>
          <a:stretch>
            <a:fillRect/>
          </a:stretch>
        </p:blipFill>
        <p:spPr>
          <a:xfrm>
            <a:off x="6348064" y="4323654"/>
            <a:ext cx="5794964" cy="2389137"/>
          </a:xfrm>
        </p:spPr>
      </p:pic>
      <p:pic>
        <p:nvPicPr>
          <p:cNvPr id="20" name="Picture 19" descr="A screenshot of a computer program&#10;&#10;Description automatically generated">
            <a:extLst>
              <a:ext uri="{FF2B5EF4-FFF2-40B4-BE49-F238E27FC236}">
                <a16:creationId xmlns:a16="http://schemas.microsoft.com/office/drawing/2014/main" id="{7E746E49-CA2D-3904-650A-78461C5442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460" y="1647825"/>
            <a:ext cx="5743431" cy="5105545"/>
          </a:xfrm>
          <a:prstGeom prst="rect">
            <a:avLst/>
          </a:prstGeom>
        </p:spPr>
      </p:pic>
    </p:spTree>
    <p:extLst>
      <p:ext uri="{BB962C8B-B14F-4D97-AF65-F5344CB8AC3E}">
        <p14:creationId xmlns:p14="http://schemas.microsoft.com/office/powerpoint/2010/main" val="1207340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noFill/>
        </p:spPr>
        <p:txBody>
          <a:bodyPr>
            <a:noAutofit/>
          </a:bodyPr>
          <a:lstStyle/>
          <a:p>
            <a:pPr algn="ctr"/>
            <a:r>
              <a:rPr lang="en-US" dirty="0"/>
              <a:t>	User interaction</a:t>
            </a:r>
          </a:p>
        </p:txBody>
      </p:sp>
      <p:sp>
        <p:nvSpPr>
          <p:cNvPr id="8" name="Content Placeholder 7">
            <a:extLst>
              <a:ext uri="{FF2B5EF4-FFF2-40B4-BE49-F238E27FC236}">
                <a16:creationId xmlns:a16="http://schemas.microsoft.com/office/drawing/2014/main" id="{215CE58D-2739-522B-7C3A-6A7C985360C0}"/>
              </a:ext>
            </a:extLst>
          </p:cNvPr>
          <p:cNvSpPr>
            <a:spLocks noGrp="1"/>
          </p:cNvSpPr>
          <p:nvPr>
            <p:ph sz="half" idx="1"/>
          </p:nvPr>
        </p:nvSpPr>
        <p:spPr>
          <a:xfrm>
            <a:off x="838199" y="2137059"/>
            <a:ext cx="8403771" cy="3986246"/>
          </a:xfrm>
          <a:solidFill>
            <a:schemeClr val="bg1"/>
          </a:solidFill>
        </p:spPr>
        <p:txBody>
          <a:bodyPr vert="horz" lIns="91440" tIns="45720" rIns="91440" bIns="45720" rtlCol="0" anchor="t">
            <a:normAutofit/>
          </a:bodyPr>
          <a:lstStyle/>
          <a:p>
            <a:pPr marL="457200" indent="-457200">
              <a:buFont typeface="+mj-lt"/>
              <a:buAutoNum type="arabicPeriod"/>
            </a:pPr>
            <a:r>
              <a:rPr lang="en-US" sz="2000" b="1" dirty="0"/>
              <a:t>Prompt for Yearly Income: </a:t>
            </a:r>
            <a:r>
              <a:rPr lang="en-US" sz="2000" dirty="0"/>
              <a:t>The program will ask the user to input their yearly income.</a:t>
            </a:r>
          </a:p>
          <a:p>
            <a:pPr marL="457200" indent="-457200">
              <a:buFont typeface="+mj-lt"/>
              <a:buAutoNum type="arabicPeriod"/>
            </a:pPr>
            <a:r>
              <a:rPr lang="en-US" sz="2000" b="1" dirty="0"/>
              <a:t>Prompt for Location: </a:t>
            </a:r>
            <a:r>
              <a:rPr lang="en-US" sz="2000" dirty="0"/>
              <a:t>The user will be asked to enter their location (city A, City B, or city C).</a:t>
            </a:r>
          </a:p>
          <a:p>
            <a:pPr marL="457200" indent="-457200">
              <a:buFont typeface="+mj-lt"/>
              <a:buAutoNum type="arabicPeriod"/>
            </a:pPr>
            <a:r>
              <a:rPr lang="en-US" sz="2000" b="1" dirty="0"/>
              <a:t>Prompt for Housing Policy: </a:t>
            </a:r>
            <a:r>
              <a:rPr lang="en-US" sz="2000" dirty="0"/>
              <a:t>The user will be asked to specify the housing policy they are under (policy 1, policy 2, or policy 3).</a:t>
            </a:r>
          </a:p>
          <a:p>
            <a:pPr marL="457200" indent="-457200">
              <a:buFont typeface="+mj-lt"/>
              <a:buAutoNum type="arabicPeriod"/>
            </a:pPr>
            <a:r>
              <a:rPr lang="en-US" sz="2000" b="1" dirty="0"/>
              <a:t>Display Result: </a:t>
            </a:r>
            <a:r>
              <a:rPr lang="en-US" sz="2000" dirty="0"/>
              <a:t>The program  calculates and displays the maximum rent the user is eligible for based on their inputs.</a:t>
            </a:r>
            <a:endParaRPr lang="en-US" sz="2000" b="1" dirty="0"/>
          </a:p>
        </p:txBody>
      </p:sp>
    </p:spTree>
    <p:extLst>
      <p:ext uri="{BB962C8B-B14F-4D97-AF65-F5344CB8AC3E}">
        <p14:creationId xmlns:p14="http://schemas.microsoft.com/office/powerpoint/2010/main" val="4259977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noFill/>
        </p:spPr>
        <p:txBody>
          <a:bodyPr/>
          <a:lstStyle/>
          <a:p>
            <a:r>
              <a:rPr lang="en-US" dirty="0"/>
              <a:t>Code Explanation</a:t>
            </a:r>
          </a:p>
        </p:txBody>
      </p:sp>
      <p:sp>
        <p:nvSpPr>
          <p:cNvPr id="8" name="TextBox 7">
            <a:extLst>
              <a:ext uri="{FF2B5EF4-FFF2-40B4-BE49-F238E27FC236}">
                <a16:creationId xmlns:a16="http://schemas.microsoft.com/office/drawing/2014/main" id="{69FEA109-0E61-42B9-ABF1-2332167AF496}"/>
              </a:ext>
            </a:extLst>
          </p:cNvPr>
          <p:cNvSpPr txBox="1"/>
          <p:nvPr/>
        </p:nvSpPr>
        <p:spPr>
          <a:xfrm>
            <a:off x="1143000" y="2530929"/>
            <a:ext cx="9421586" cy="3139321"/>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code starts by defining tax brackets, location-specific rent-to-income ratios, and housing policy limits.</a:t>
            </a:r>
          </a:p>
          <a:p>
            <a:pPr marL="285750" indent="-285750">
              <a:buFont typeface="Arial" panose="020B0604020202020204" pitchFamily="34" charset="0"/>
              <a:buChar char="•"/>
            </a:pPr>
            <a:r>
              <a:rPr lang="en-US" sz="2000" dirty="0"/>
              <a:t>The ‘</a:t>
            </a:r>
            <a:r>
              <a:rPr lang="en-US" sz="2000" b="1" dirty="0"/>
              <a:t>calculate_tax’ </a:t>
            </a:r>
            <a:r>
              <a:rPr lang="en-US" sz="2000" dirty="0"/>
              <a:t>function computes the tax based on the user’s yearly income.</a:t>
            </a:r>
          </a:p>
          <a:p>
            <a:pPr marL="285750" indent="-285750">
              <a:buFont typeface="Arial" panose="020B0604020202020204" pitchFamily="34" charset="0"/>
              <a:buChar char="•"/>
            </a:pPr>
            <a:r>
              <a:rPr lang="en-US" sz="2000" dirty="0"/>
              <a:t>The </a:t>
            </a:r>
            <a:r>
              <a:rPr lang="en-US" sz="2000" b="1" dirty="0"/>
              <a:t>‘calculate_rent_eligibility’ </a:t>
            </a:r>
            <a:r>
              <a:rPr lang="en-US" sz="2000" dirty="0"/>
              <a:t>function calculates the user’s eligible rent based on their post-tax income, location and housing policy</a:t>
            </a:r>
          </a:p>
          <a:p>
            <a:pPr marL="285750" indent="-285750">
              <a:buFont typeface="Arial" panose="020B0604020202020204" pitchFamily="34" charset="0"/>
              <a:buChar char="•"/>
            </a:pPr>
            <a:r>
              <a:rPr lang="en-US" sz="2000" dirty="0"/>
              <a:t>The </a:t>
            </a:r>
            <a:r>
              <a:rPr lang="en-US" sz="2000" b="1" dirty="0"/>
              <a:t>‘main’ </a:t>
            </a:r>
            <a:r>
              <a:rPr lang="en-US" sz="2000" dirty="0"/>
              <a:t>function handles user inputs and outputs the eligible rent.</a:t>
            </a:r>
          </a:p>
          <a:p>
            <a:pPr marL="285750" indent="-285750">
              <a:buFont typeface="Arial" panose="020B0604020202020204" pitchFamily="34" charset="0"/>
              <a:buChar char="•"/>
            </a:pPr>
            <a:endParaRPr lang="en-US" sz="2000" dirty="0"/>
          </a:p>
          <a:p>
            <a:r>
              <a:rPr lang="en-US" sz="2000" dirty="0"/>
              <a:t>This script provides a clear and interactive way for users to determine their eligible rent based on the specified criterial, ensuring a user-friendly experience.</a:t>
            </a:r>
          </a:p>
          <a:p>
            <a:pPr marL="342900" indent="-342900">
              <a:buFont typeface="+mj-lt"/>
              <a:buAutoNum type="arabicPeriod"/>
            </a:pPr>
            <a:endParaRPr lang="en-US" b="1" dirty="0"/>
          </a:p>
        </p:txBody>
      </p:sp>
    </p:spTree>
    <p:extLst>
      <p:ext uri="{BB962C8B-B14F-4D97-AF65-F5344CB8AC3E}">
        <p14:creationId xmlns:p14="http://schemas.microsoft.com/office/powerpoint/2010/main" val="643777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noFill/>
        </p:spPr>
        <p:txBody>
          <a:bodyPr/>
          <a:lstStyle/>
          <a:p>
            <a:pPr algn="ctr"/>
            <a:r>
              <a:rPr lang="en-US" dirty="0"/>
              <a:t>Conclusion </a:t>
            </a:r>
          </a:p>
        </p:txBody>
      </p:sp>
      <p:sp>
        <p:nvSpPr>
          <p:cNvPr id="4" name="Table Placeholder 3">
            <a:extLst>
              <a:ext uri="{FF2B5EF4-FFF2-40B4-BE49-F238E27FC236}">
                <a16:creationId xmlns:a16="http://schemas.microsoft.com/office/drawing/2014/main" id="{9A6E6E60-FFBF-A5F4-3861-3A1239D926B0}"/>
              </a:ext>
            </a:extLst>
          </p:cNvPr>
          <p:cNvSpPr>
            <a:spLocks noGrp="1"/>
          </p:cNvSpPr>
          <p:nvPr>
            <p:ph type="tbl" sz="quarter" idx="13"/>
          </p:nvPr>
        </p:nvSpPr>
        <p:spPr/>
        <p:txBody>
          <a:bodyPr/>
          <a:lstStyle/>
          <a:p>
            <a:pPr marL="342900" indent="-342900">
              <a:buFont typeface="Arial" panose="020B0604020202020204" pitchFamily="34" charset="0"/>
              <a:buChar char="•"/>
            </a:pPr>
            <a:r>
              <a:rPr lang="en-US" dirty="0"/>
              <a:t>This presentation show cases the concerns on housing and rent since 2018 across all demographics, For which Young Adults(under 30): 55% which has increase from 39% in 2018. Adults above 30 -49: 55% which increased from 42% in 2018</a:t>
            </a:r>
          </a:p>
          <a:p>
            <a:pPr marL="342900" indent="-342900">
              <a:buFont typeface="Arial" panose="020B0604020202020204" pitchFamily="34" charset="0"/>
              <a:buChar char="•"/>
            </a:pPr>
            <a:r>
              <a:rPr lang="en-US" dirty="0"/>
              <a:t>This presentation also emphasizes on the growing importance of addressing affordable housing issues.</a:t>
            </a:r>
          </a:p>
          <a:p>
            <a:pPr marL="342900" indent="-342900">
              <a:buFont typeface="Arial" panose="020B0604020202020204" pitchFamily="34" charset="0"/>
              <a:buChar char="•"/>
            </a:pPr>
            <a:r>
              <a:rPr lang="en-US" dirty="0"/>
              <a:t>It also presented with a solution which could be implemented both in social abstract and systematic abstract as a python code detailing a  way to  in which this crisis can be solved.</a:t>
            </a:r>
          </a:p>
        </p:txBody>
      </p:sp>
    </p:spTree>
    <p:extLst>
      <p:ext uri="{BB962C8B-B14F-4D97-AF65-F5344CB8AC3E}">
        <p14:creationId xmlns:p14="http://schemas.microsoft.com/office/powerpoint/2010/main" val="3604630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Placeholder 5" descr="Close-up of a bridge with wires">
            <a:extLst>
              <a:ext uri="{FF2B5EF4-FFF2-40B4-BE49-F238E27FC236}">
                <a16:creationId xmlns:a16="http://schemas.microsoft.com/office/drawing/2014/main" id="{E461669C-A7BA-D639-22CB-B5FBBE698B38}"/>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20" r="20"/>
          <a:stretch/>
        </p:blipFill>
        <p:spPr>
          <a:noFill/>
        </p:spPr>
      </p:pic>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2367644" y="1"/>
            <a:ext cx="8616192" cy="963386"/>
          </a:xfrm>
          <a:noFill/>
        </p:spPr>
        <p:txBody>
          <a:bodyPr anchor="b"/>
          <a:lstStyle/>
          <a:p>
            <a:r>
              <a:rPr lang="en-US" dirty="0"/>
              <a:t>Bibliography</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xfrm>
            <a:off x="114300" y="1534886"/>
            <a:ext cx="12073890" cy="5323114"/>
          </a:xfrm>
          <a:noFill/>
        </p:spPr>
        <p:txBody>
          <a:bodyPr anchor="t">
            <a:noAutofit/>
          </a:bodyPr>
          <a:lstStyle/>
          <a:p>
            <a:r>
              <a:rPr lang="en-US" sz="2000" dirty="0">
                <a:solidFill>
                  <a:schemeClr val="accent4">
                    <a:lumMod val="50000"/>
                  </a:schemeClr>
                </a:solidFill>
              </a:rPr>
              <a:t>1. Stewart, N. (2022, August 1). *Public Housing Is an American Essential. Biden’s Plan Could Finally Make it Better*. TIME. Retrieved from [https://time.com/6900050/public-housing-biden-plan-housing/](https://time.com/6900050/public-housing-biden-plan-housing/)</a:t>
            </a:r>
          </a:p>
          <a:p>
            <a:r>
              <a:rPr lang="en-US" sz="2000" dirty="0">
                <a:solidFill>
                  <a:schemeClr val="accent4">
                    <a:lumMod val="50000"/>
                  </a:schemeClr>
                </a:solidFill>
              </a:rPr>
              <a:t>2. Diamond, R., McQuade, T., &amp; Qian, F. (2019, October 18). *What does economic evidence tell us about the effects of rent control?* Brookings Institution. Retrieved from [https://www.brookings.edu/articles/what-does-economic-evidence-tell-us-about-the-effects-of-rent-control/](https://www.brookings.edu/articles/what-does-economic-evidence-tell-us-about-the-effects-of-rent-control/)</a:t>
            </a:r>
          </a:p>
          <a:p>
            <a:r>
              <a:rPr lang="en-US" sz="2000" dirty="0">
                <a:solidFill>
                  <a:schemeClr val="accent4">
                    <a:lumMod val="50000"/>
                  </a:schemeClr>
                </a:solidFill>
              </a:rPr>
              <a:t>3. Parker, K., Horowitz, J. M., &amp; Brown, A. (2022, January 18). *A growing share of Americans say affordable housing is a major problem where they live*. Pew Research Center. Retrieved from [https://www.pewresearch.org/short-reads/2022/01/18/a-growing-share-of-americans-say-affordable-housing-is-a-major-problem-where-they-live/](https://www.pewresearch.org/short-reads/2022/01/18/a-growing-share-of-americans-say-affordable-housing-is-a-major-problem-where-they-live/)</a:t>
            </a:r>
          </a:p>
        </p:txBody>
      </p:sp>
    </p:spTree>
    <p:extLst>
      <p:ext uri="{BB962C8B-B14F-4D97-AF65-F5344CB8AC3E}">
        <p14:creationId xmlns:p14="http://schemas.microsoft.com/office/powerpoint/2010/main" val="1210802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noFill/>
        </p:spPr>
        <p:txBody>
          <a:bodyPr>
            <a:noAutofit/>
          </a:bodyPr>
          <a:lstStyle/>
          <a:p>
            <a:r>
              <a:rPr lang="en-US" dirty="0"/>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noFill/>
        </p:spPr>
        <p:txBody>
          <a:bodyPr anchor="ctr">
            <a:normAutofit/>
          </a:bodyPr>
          <a:lstStyle/>
          <a:p>
            <a:r>
              <a:rPr lang="en-US" dirty="0"/>
              <a:t>Introduction</a:t>
            </a:r>
          </a:p>
          <a:p>
            <a:r>
              <a:rPr lang="en-US" dirty="0"/>
              <a:t>Demographics and Statistics</a:t>
            </a:r>
          </a:p>
          <a:p>
            <a:r>
              <a:rPr lang="en-US" dirty="0"/>
              <a:t>Code Based Solution</a:t>
            </a:r>
          </a:p>
          <a:p>
            <a:r>
              <a:rPr lang="en-US" dirty="0"/>
              <a:t>Conclusion</a:t>
            </a:r>
          </a:p>
        </p:txBody>
      </p:sp>
      <p:pic>
        <p:nvPicPr>
          <p:cNvPr id="25" name="Picture Placeholder 6" descr="A city skyline">
            <a:extLst>
              <a:ext uri="{FF2B5EF4-FFF2-40B4-BE49-F238E27FC236}">
                <a16:creationId xmlns:a16="http://schemas.microsoft.com/office/drawing/2014/main" id="{086C9520-C924-5732-CC82-F0C4A533D4E2}"/>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8" r="38"/>
          <a:stretch/>
        </p:blipFill>
        <p:spPr/>
      </p:pic>
    </p:spTree>
    <p:extLst>
      <p:ext uri="{BB962C8B-B14F-4D97-AF65-F5344CB8AC3E}">
        <p14:creationId xmlns:p14="http://schemas.microsoft.com/office/powerpoint/2010/main" val="1038351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xfrm>
            <a:off x="1524000" y="0"/>
            <a:ext cx="9144000" cy="4766433"/>
          </a:xfrm>
          <a:noFill/>
        </p:spPr>
        <p:txBody>
          <a:bodyPr anchor="b"/>
          <a:lstStyle/>
          <a:p>
            <a:r>
              <a:rPr lang="en-US" dirty="0"/>
              <a:t>Introduction</a:t>
            </a:r>
            <a:br>
              <a:rPr lang="en-US" dirty="0"/>
            </a:br>
            <a:br>
              <a:rPr lang="en-US" dirty="0"/>
            </a:br>
            <a:br>
              <a:rPr lang="en-US" dirty="0"/>
            </a:br>
            <a:br>
              <a:rPr lang="en-US" dirty="0"/>
            </a:br>
            <a:r>
              <a:rPr lang="en-US" sz="2000" dirty="0">
                <a:latin typeface="+mn-lt"/>
              </a:rPr>
              <a:t>- </a:t>
            </a:r>
            <a:r>
              <a:rPr lang="en-US" sz="2000" i="0" dirty="0">
                <a:latin typeface="+mn-lt"/>
              </a:rPr>
              <a:t>During the pandemic covid-19 pandemic, home prices surged, and supply plummeted to the point that now regular citizens cannot keep up.</a:t>
            </a:r>
            <a:br>
              <a:rPr lang="en-US" sz="2000" i="0" dirty="0">
                <a:latin typeface="+mn-lt"/>
              </a:rPr>
            </a:br>
            <a:r>
              <a:rPr lang="en-US" sz="2000" i="0" dirty="0">
                <a:latin typeface="+mn-lt"/>
              </a:rPr>
              <a:t>- 49% of Americans say affordable housing availability is a major problem in their community, up from 39% in early 2018 (Pew research center, Jan 2022).</a:t>
            </a:r>
            <a:br>
              <a:rPr lang="en-US" sz="2000" i="0" dirty="0">
                <a:latin typeface="+mn-lt"/>
              </a:rPr>
            </a:br>
            <a:r>
              <a:rPr lang="en-US" sz="2000" i="0" dirty="0">
                <a:latin typeface="+mn-lt"/>
              </a:rPr>
              <a:t>- the housing in the United States has increase by 10% since 2018</a:t>
            </a:r>
            <a:br>
              <a:rPr lang="en-US" sz="2000" i="0" dirty="0">
                <a:latin typeface="+mn-lt"/>
              </a:rPr>
            </a:br>
            <a:r>
              <a:rPr lang="en-US" sz="2000" i="0" dirty="0">
                <a:latin typeface="+mn-lt"/>
              </a:rPr>
              <a:t>- this presentation will showcase the problem in housing and provide a solution for the current problem.</a:t>
            </a:r>
            <a:endParaRPr lang="en-US" sz="2000" dirty="0"/>
          </a:p>
        </p:txBody>
      </p:sp>
      <p:pic>
        <p:nvPicPr>
          <p:cNvPr id="17" name="Picture Placeholder 16" descr="A city with tall buildings">
            <a:extLst>
              <a:ext uri="{FF2B5EF4-FFF2-40B4-BE49-F238E27FC236}">
                <a16:creationId xmlns:a16="http://schemas.microsoft.com/office/drawing/2014/main" id="{4D6EE8D1-247A-B95F-BD1A-A2D76964CF34}"/>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3" r="13"/>
          <a:stretch/>
        </p:blipFill>
        <p:spPr/>
      </p:pic>
    </p:spTree>
    <p:extLst>
      <p:ext uri="{BB962C8B-B14F-4D97-AF65-F5344CB8AC3E}">
        <p14:creationId xmlns:p14="http://schemas.microsoft.com/office/powerpoint/2010/main" val="821088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914401" y="1"/>
            <a:ext cx="5662862" cy="3176336"/>
          </a:xfrm>
          <a:noFill/>
        </p:spPr>
        <p:txBody>
          <a:bodyPr>
            <a:noAutofit/>
          </a:bodyPr>
          <a:lstStyle/>
          <a:p>
            <a:r>
              <a:rPr lang="en-US" sz="3200" b="1" dirty="0"/>
              <a:t>Who is mostly concerned and affected about affordable housing?</a:t>
            </a:r>
            <a:br>
              <a:rPr lang="en-US" sz="1900" i="0" dirty="0">
                <a:latin typeface="+mn-lt"/>
              </a:rPr>
            </a:br>
            <a:r>
              <a:rPr lang="en-US" sz="1900" i="0" dirty="0">
                <a:latin typeface="+mn-lt"/>
              </a:rPr>
              <a:t>- Studies show that Young American, Urban residents and lower-income individuals are mostly the ones concerned and affected by the status.</a:t>
            </a:r>
            <a:br>
              <a:rPr lang="en-US" sz="1900" i="0" dirty="0">
                <a:latin typeface="+mn-lt"/>
              </a:rPr>
            </a:br>
            <a:r>
              <a:rPr lang="en-US" sz="1900" i="0" dirty="0">
                <a:latin typeface="+mn-lt"/>
              </a:rPr>
              <a:t>- About 36%of U.S. adults say it’s a minor problem, while 14% say its not a problem (Pew Research center , Jan 2022)</a:t>
            </a:r>
          </a:p>
        </p:txBody>
      </p:sp>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xfrm>
            <a:off x="1796716" y="3681664"/>
            <a:ext cx="5662862" cy="2719136"/>
          </a:xfrm>
          <a:noFill/>
        </p:spPr>
        <p:txBody>
          <a:bodyPr anchor="t"/>
          <a:lstStyle/>
          <a:p>
            <a:r>
              <a:rPr lang="en-US" sz="2400" i="1" dirty="0">
                <a:solidFill>
                  <a:schemeClr val="tx1"/>
                </a:solidFill>
                <a:latin typeface="+mj-lt"/>
              </a:rPr>
              <a:t>AFFORABLE HOUSING </a:t>
            </a:r>
            <a:r>
              <a:rPr lang="en-US" b="0" dirty="0">
                <a:solidFill>
                  <a:schemeClr val="tx1"/>
                </a:solidFill>
                <a:latin typeface="+mj-lt"/>
              </a:rPr>
              <a:t>VS</a:t>
            </a:r>
            <a:r>
              <a:rPr lang="en-US" dirty="0">
                <a:solidFill>
                  <a:schemeClr val="tx1"/>
                </a:solidFill>
                <a:latin typeface="+mj-lt"/>
              </a:rPr>
              <a:t>.</a:t>
            </a:r>
            <a:r>
              <a:rPr lang="en-US" sz="2400" dirty="0">
                <a:solidFill>
                  <a:schemeClr val="tx1"/>
                </a:solidFill>
                <a:latin typeface="+mj-lt"/>
              </a:rPr>
              <a:t> </a:t>
            </a:r>
            <a:r>
              <a:rPr lang="en-US" sz="2400" i="1" dirty="0">
                <a:solidFill>
                  <a:schemeClr val="tx1"/>
                </a:solidFill>
                <a:latin typeface="+mj-lt"/>
              </a:rPr>
              <a:t>OTHER PROBLEMS</a:t>
            </a:r>
          </a:p>
          <a:p>
            <a:r>
              <a:rPr lang="en-US" sz="2000" b="0" dirty="0">
                <a:solidFill>
                  <a:schemeClr val="tx1"/>
                </a:solidFill>
              </a:rPr>
              <a:t>- Housing has become such a problem that 49% of adult think it’s a serious issue which makes it higher than Drug addiction which is at 35%, economic impacts of covid-19 (34%), Health impacts of covid-19(26%) and crime(22%) (PEW RESEARCH CENTER,  Jan 2022)</a:t>
            </a:r>
          </a:p>
        </p:txBody>
      </p:sp>
      <p:pic>
        <p:nvPicPr>
          <p:cNvPr id="43" name="Picture Placeholder 42" descr="A plane flying over a city">
            <a:extLst>
              <a:ext uri="{FF2B5EF4-FFF2-40B4-BE49-F238E27FC236}">
                <a16:creationId xmlns:a16="http://schemas.microsoft.com/office/drawing/2014/main" id="{9100BC91-12A3-DE75-3F38-9C17D39DC5E7}"/>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39" r="39"/>
          <a:stretch/>
        </p:blipFill>
        <p:spPr/>
      </p:pic>
    </p:spTree>
    <p:extLst>
      <p:ext uri="{BB962C8B-B14F-4D97-AF65-F5344CB8AC3E}">
        <p14:creationId xmlns:p14="http://schemas.microsoft.com/office/powerpoint/2010/main" val="4242039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noFill/>
        </p:spPr>
        <p:txBody>
          <a:bodyPr/>
          <a:lstStyle/>
          <a:p>
            <a:r>
              <a:rPr lang="en-US" dirty="0"/>
              <a:t>Demographic Differences in concern</a:t>
            </a:r>
          </a:p>
        </p:txBody>
      </p:sp>
      <p:sp>
        <p:nvSpPr>
          <p:cNvPr id="4" name="Content Placeholder 3">
            <a:extLst>
              <a:ext uri="{FF2B5EF4-FFF2-40B4-BE49-F238E27FC236}">
                <a16:creationId xmlns:a16="http://schemas.microsoft.com/office/drawing/2014/main" id="{ACFBB810-3430-2C29-1AA0-9744AA0A1AA3}"/>
              </a:ext>
            </a:extLst>
          </p:cNvPr>
          <p:cNvSpPr>
            <a:spLocks noGrp="1"/>
          </p:cNvSpPr>
          <p:nvPr>
            <p:ph sz="half" idx="14"/>
          </p:nvPr>
        </p:nvSpPr>
        <p:spPr>
          <a:solidFill>
            <a:schemeClr val="bg1"/>
          </a:solidFill>
        </p:spPr>
        <p:txBody>
          <a:bodyPr>
            <a:noAutofit/>
          </a:bodyPr>
          <a:lstStyle/>
          <a:p>
            <a:r>
              <a:rPr lang="en-US" sz="2000" dirty="0"/>
              <a:t>After the pandemic, the income rate for individuals was no longer keeping up with their leaving situations as now per average household gives up at least 32% of their income to rent or mortgages for housing. (Brookings, Oct 2019) The following information shows the demographics concerned based on income: </a:t>
            </a:r>
          </a:p>
          <a:p>
            <a:pPr marL="285750" lvl="1" indent="-285750"/>
            <a:r>
              <a:rPr lang="en-US" sz="2000" b="1" dirty="0"/>
              <a:t>Income:</a:t>
            </a:r>
          </a:p>
          <a:p>
            <a:pPr lvl="2"/>
            <a:r>
              <a:rPr lang="en-US" sz="2000" dirty="0"/>
              <a:t>Lower-income households: 57%</a:t>
            </a:r>
          </a:p>
          <a:p>
            <a:pPr lvl="2"/>
            <a:r>
              <a:rPr lang="en-US" sz="2000" dirty="0"/>
              <a:t>Middle-income households: 47%</a:t>
            </a:r>
          </a:p>
          <a:p>
            <a:pPr lvl="2"/>
            <a:r>
              <a:rPr lang="en-US" sz="2000" dirty="0"/>
              <a:t>Upper-income households: 42%</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3"/>
          </p:nvPr>
        </p:nvSpPr>
        <p:spPr>
          <a:solidFill>
            <a:schemeClr val="bg1"/>
          </a:solidFill>
        </p:spPr>
        <p:txBody>
          <a:bodyPr>
            <a:noAutofit/>
          </a:bodyPr>
          <a:lstStyle/>
          <a:p>
            <a:pPr lvl="1" indent="0">
              <a:buNone/>
            </a:pPr>
            <a:r>
              <a:rPr lang="en-US" sz="2000" dirty="0"/>
              <a:t>America is heavily influenced by race and ethnicity, as much as it strives for equality sometimes its never the case as we find that as per one’s ethnicity and race, they are charged differently when it come to rent, and housing and they may receive different income due to their race and ethnicity.(Stewart, N, Aug 2022)  The information below shows the  demographic of race that worries more about their rent .</a:t>
            </a:r>
          </a:p>
          <a:p>
            <a:pPr lvl="1"/>
            <a:r>
              <a:rPr lang="en-US" sz="2000" b="1" dirty="0"/>
              <a:t>Race and Ethnicity:</a:t>
            </a:r>
          </a:p>
          <a:p>
            <a:pPr lvl="2"/>
            <a:r>
              <a:rPr lang="en-US" sz="2000" dirty="0"/>
              <a:t>Black: 57%</a:t>
            </a:r>
          </a:p>
          <a:p>
            <a:pPr lvl="2"/>
            <a:r>
              <a:rPr lang="en-US" sz="2000" dirty="0"/>
              <a:t>Hispanic &amp; Asian: 55%</a:t>
            </a:r>
          </a:p>
          <a:p>
            <a:pPr lvl="2"/>
            <a:r>
              <a:rPr lang="en-US" sz="2000" dirty="0"/>
              <a:t>White: 44%</a:t>
            </a:r>
          </a:p>
        </p:txBody>
      </p:sp>
    </p:spTree>
    <p:extLst>
      <p:ext uri="{BB962C8B-B14F-4D97-AF65-F5344CB8AC3E}">
        <p14:creationId xmlns:p14="http://schemas.microsoft.com/office/powerpoint/2010/main" val="837402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3273052" y="1"/>
            <a:ext cx="8774569" cy="802104"/>
          </a:xfrm>
          <a:noFill/>
        </p:spPr>
        <p:txBody>
          <a:bodyPr/>
          <a:lstStyle/>
          <a:p>
            <a:r>
              <a:rPr lang="en-US" b="1" dirty="0"/>
              <a:t>Influence of age and location</a:t>
            </a:r>
          </a:p>
        </p:txBody>
      </p:sp>
      <p:pic>
        <p:nvPicPr>
          <p:cNvPr id="24" name="Picture Placeholder 7" descr="Looking up view of tall buildings">
            <a:extLst>
              <a:ext uri="{FF2B5EF4-FFF2-40B4-BE49-F238E27FC236}">
                <a16:creationId xmlns:a16="http://schemas.microsoft.com/office/drawing/2014/main" id="{A672B903-78EE-718A-C122-69D512078839}"/>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61" b="61"/>
          <a:stretch/>
        </p:blipFill>
        <p:spPr>
          <a:noFill/>
        </p:spPr>
      </p:pic>
      <p:sp>
        <p:nvSpPr>
          <p:cNvPr id="3" name="Content Placeholder 2">
            <a:extLst>
              <a:ext uri="{FF2B5EF4-FFF2-40B4-BE49-F238E27FC236}">
                <a16:creationId xmlns:a16="http://schemas.microsoft.com/office/drawing/2014/main" id="{A6A33159-D030-2F82-A142-F75940728319}"/>
              </a:ext>
            </a:extLst>
          </p:cNvPr>
          <p:cNvSpPr>
            <a:spLocks noGrp="1"/>
          </p:cNvSpPr>
          <p:nvPr>
            <p:ph sz="half" idx="2"/>
          </p:nvPr>
        </p:nvSpPr>
        <p:spPr>
          <a:xfrm>
            <a:off x="3273052" y="824966"/>
            <a:ext cx="7590641" cy="6055894"/>
          </a:xfrm>
          <a:noFill/>
        </p:spPr>
        <p:txBody>
          <a:bodyPr vert="horz" lIns="91440" tIns="45720" rIns="91440" bIns="45720" rtlCol="0" anchor="t">
            <a:noAutofit/>
          </a:bodyPr>
          <a:lstStyle/>
          <a:p>
            <a:pPr marL="274320" indent="457200">
              <a:buNone/>
            </a:pPr>
            <a:r>
              <a:rPr lang="en-US" sz="2000" dirty="0"/>
              <a:t>Covid-19 heavily influenced the prices and surged them based on the location in which you wanted to buy  which has always been the case and what age you want to but a house at which was never the case in the late 90’s to early 2000’s. The following information below are the demographics in which the surge of rent and  housing has influenced based on age and location:</a:t>
            </a:r>
          </a:p>
          <a:p>
            <a:pPr marL="274320" indent="457200"/>
            <a:r>
              <a:rPr lang="en-US" sz="2000" b="1" dirty="0"/>
              <a:t>Age:</a:t>
            </a:r>
          </a:p>
          <a:p>
            <a:pPr marL="731520" lvl="2" indent="457200"/>
            <a:r>
              <a:rPr lang="en-US" sz="2000" dirty="0"/>
              <a:t>18-29 and 30-49: 55%</a:t>
            </a:r>
          </a:p>
          <a:p>
            <a:pPr marL="731520" lvl="2" indent="457200"/>
            <a:r>
              <a:rPr lang="en-US" sz="2000" dirty="0"/>
              <a:t>50-64: 44%</a:t>
            </a:r>
          </a:p>
          <a:p>
            <a:pPr marL="731520" lvl="2" indent="457200"/>
            <a:r>
              <a:rPr lang="en-US" sz="2000" dirty="0"/>
              <a:t>65+: 39%</a:t>
            </a:r>
          </a:p>
          <a:p>
            <a:pPr marL="274320" indent="457200"/>
            <a:endParaRPr lang="en-US" sz="1650" dirty="0"/>
          </a:p>
        </p:txBody>
      </p:sp>
      <p:sp>
        <p:nvSpPr>
          <p:cNvPr id="5" name="TextBox 4">
            <a:extLst>
              <a:ext uri="{FF2B5EF4-FFF2-40B4-BE49-F238E27FC236}">
                <a16:creationId xmlns:a16="http://schemas.microsoft.com/office/drawing/2014/main" id="{D21AD1E0-1B56-7A4C-D3D0-D59334FDF564}"/>
              </a:ext>
            </a:extLst>
          </p:cNvPr>
          <p:cNvSpPr txBox="1"/>
          <p:nvPr/>
        </p:nvSpPr>
        <p:spPr>
          <a:xfrm>
            <a:off x="7251032" y="2775284"/>
            <a:ext cx="3176336" cy="2895712"/>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000" b="1" dirty="0"/>
              <a:t>Location:</a:t>
            </a:r>
          </a:p>
          <a:p>
            <a:pPr marL="800100" lvl="1" indent="-342900">
              <a:lnSpc>
                <a:spcPct val="200000"/>
              </a:lnSpc>
              <a:buFont typeface="Arial" panose="020B0604020202020204" pitchFamily="34" charset="0"/>
              <a:buChar char="•"/>
            </a:pPr>
            <a:r>
              <a:rPr lang="en-US" sz="2000" dirty="0"/>
              <a:t>Urban: 63%</a:t>
            </a:r>
          </a:p>
          <a:p>
            <a:pPr marL="800100" lvl="1" indent="-342900">
              <a:lnSpc>
                <a:spcPct val="200000"/>
              </a:lnSpc>
              <a:buFont typeface="Arial" panose="020B0604020202020204" pitchFamily="34" charset="0"/>
              <a:buChar char="•"/>
            </a:pPr>
            <a:r>
              <a:rPr lang="en-US" sz="2000" dirty="0"/>
              <a:t>Suburban: 46%</a:t>
            </a:r>
          </a:p>
          <a:p>
            <a:pPr marL="800100" lvl="1" indent="-342900">
              <a:lnSpc>
                <a:spcPct val="200000"/>
              </a:lnSpc>
              <a:buFont typeface="Arial" panose="020B0604020202020204" pitchFamily="34" charset="0"/>
              <a:buChar char="•"/>
            </a:pPr>
            <a:r>
              <a:rPr lang="en-US" sz="2000" dirty="0"/>
              <a:t>Rural: 40%</a:t>
            </a:r>
          </a:p>
          <a:p>
            <a:endParaRPr lang="en-US" dirty="0"/>
          </a:p>
        </p:txBody>
      </p:sp>
    </p:spTree>
    <p:extLst>
      <p:ext uri="{BB962C8B-B14F-4D97-AF65-F5344CB8AC3E}">
        <p14:creationId xmlns:p14="http://schemas.microsoft.com/office/powerpoint/2010/main" val="3666674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ctrTitle"/>
          </p:nvPr>
        </p:nvSpPr>
        <p:spPr>
          <a:xfrm>
            <a:off x="304801" y="685801"/>
            <a:ext cx="5438273" cy="2939716"/>
          </a:xfrm>
          <a:noFill/>
        </p:spPr>
        <p:txBody>
          <a:bodyPr/>
          <a:lstStyle/>
          <a:p>
            <a:r>
              <a:rPr lang="en-US" dirty="0"/>
              <a:t>Regional and partisan perspectives </a:t>
            </a:r>
          </a:p>
        </p:txBody>
      </p:sp>
      <p:sp>
        <p:nvSpPr>
          <p:cNvPr id="3" name="Subtitle 2">
            <a:extLst>
              <a:ext uri="{FF2B5EF4-FFF2-40B4-BE49-F238E27FC236}">
                <a16:creationId xmlns:a16="http://schemas.microsoft.com/office/drawing/2014/main" id="{FEECEBD4-35BF-26BB-D438-DA43EBD5EE89}"/>
              </a:ext>
            </a:extLst>
          </p:cNvPr>
          <p:cNvSpPr>
            <a:spLocks noGrp="1"/>
          </p:cNvSpPr>
          <p:nvPr>
            <p:ph type="subTitle" idx="1"/>
          </p:nvPr>
        </p:nvSpPr>
        <p:spPr>
          <a:xfrm rot="10800000" flipV="1">
            <a:off x="5743074" y="0"/>
            <a:ext cx="6448924" cy="6858000"/>
          </a:xfrm>
          <a:noFill/>
        </p:spPr>
        <p:txBody>
          <a:bodyPr/>
          <a:lstStyle/>
          <a:p>
            <a:r>
              <a:rPr lang="en-US" dirty="0"/>
              <a:t>AS WE ALL  KNOW THAT THE PANDEMIC AFFECTED AREAS AND REGIONS DIFFERENTLY SOME HAD A BETTER EXPERIENCE THAN OTHER SAME GOES FOR RENT AND HOUSING  CERTAIN REGIONS WERE AFFECTED MORE THAN OTHERS. The following below shows the areas that are deeply concerned as they have not seen a change in  years.  (Pew Research center, Jan 2022)</a:t>
            </a:r>
          </a:p>
          <a:p>
            <a:pPr marL="285750" indent="-285750" algn="l">
              <a:buFont typeface="Arial" panose="020B0604020202020204" pitchFamily="34" charset="0"/>
              <a:buChar char="•"/>
            </a:pPr>
            <a:r>
              <a:rPr lang="en-US" dirty="0"/>
              <a:t>Regional:</a:t>
            </a:r>
          </a:p>
          <a:p>
            <a:pPr marL="742950" lvl="1" indent="-285750" algn="l">
              <a:buFont typeface="Arial" panose="020B0604020202020204" pitchFamily="34" charset="0"/>
              <a:buChar char="•"/>
            </a:pPr>
            <a:r>
              <a:rPr lang="en-US" dirty="0">
                <a:solidFill>
                  <a:schemeClr val="accent2"/>
                </a:solidFill>
              </a:rPr>
              <a:t>West: 69%</a:t>
            </a:r>
          </a:p>
          <a:p>
            <a:pPr marL="742950" lvl="1" indent="-285750" algn="l">
              <a:buFont typeface="Arial" panose="020B0604020202020204" pitchFamily="34" charset="0"/>
              <a:buChar char="•"/>
            </a:pPr>
            <a:r>
              <a:rPr lang="en-US" dirty="0">
                <a:solidFill>
                  <a:schemeClr val="accent2"/>
                </a:solidFill>
              </a:rPr>
              <a:t>Northeast: 49%</a:t>
            </a:r>
          </a:p>
          <a:p>
            <a:pPr marL="742950" lvl="1" indent="-285750" algn="l">
              <a:buFont typeface="Arial" panose="020B0604020202020204" pitchFamily="34" charset="0"/>
              <a:buChar char="•"/>
            </a:pPr>
            <a:r>
              <a:rPr lang="en-US" dirty="0">
                <a:solidFill>
                  <a:schemeClr val="accent2"/>
                </a:solidFill>
              </a:rPr>
              <a:t>South: 44%</a:t>
            </a:r>
          </a:p>
          <a:p>
            <a:pPr marL="742950" lvl="1" indent="-285750" algn="l">
              <a:buFont typeface="Arial" panose="020B0604020202020204" pitchFamily="34" charset="0"/>
              <a:buChar char="•"/>
            </a:pPr>
            <a:r>
              <a:rPr lang="en-US" dirty="0">
                <a:solidFill>
                  <a:schemeClr val="accent2"/>
                </a:solidFill>
              </a:rPr>
              <a:t>Midwest: 33%</a:t>
            </a:r>
          </a:p>
          <a:p>
            <a:pPr algn="l"/>
            <a:endParaRPr lang="en-US" dirty="0">
              <a:solidFill>
                <a:schemeClr val="tx1"/>
              </a:solidFill>
            </a:endParaRPr>
          </a:p>
        </p:txBody>
      </p:sp>
      <p:sp>
        <p:nvSpPr>
          <p:cNvPr id="6" name="TextBox 5">
            <a:extLst>
              <a:ext uri="{FF2B5EF4-FFF2-40B4-BE49-F238E27FC236}">
                <a16:creationId xmlns:a16="http://schemas.microsoft.com/office/drawing/2014/main" id="{7FA1633A-7784-89B3-6624-5E6CDE9ECE48}"/>
              </a:ext>
            </a:extLst>
          </p:cNvPr>
          <p:cNvSpPr txBox="1"/>
          <p:nvPr/>
        </p:nvSpPr>
        <p:spPr>
          <a:xfrm>
            <a:off x="8662735" y="1780674"/>
            <a:ext cx="3529263"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accent2"/>
                </a:solidFill>
              </a:rPr>
              <a:t>PARTISAN:</a:t>
            </a:r>
          </a:p>
          <a:p>
            <a:pPr marL="742950" lvl="1" indent="-285750">
              <a:buFont typeface="Arial" panose="020B0604020202020204" pitchFamily="34" charset="0"/>
              <a:buChar char="•"/>
            </a:pPr>
            <a:r>
              <a:rPr lang="en-US" dirty="0">
                <a:solidFill>
                  <a:schemeClr val="accent2"/>
                </a:solidFill>
              </a:rPr>
              <a:t>Democrats and learners: 59%</a:t>
            </a:r>
          </a:p>
          <a:p>
            <a:pPr marL="742950" lvl="1" indent="-285750">
              <a:buFont typeface="Arial" panose="020B0604020202020204" pitchFamily="34" charset="0"/>
              <a:buChar char="•"/>
            </a:pPr>
            <a:r>
              <a:rPr lang="en-US" dirty="0">
                <a:solidFill>
                  <a:schemeClr val="accent2"/>
                </a:solidFill>
              </a:rPr>
              <a:t>Republicans and learners: 36%</a:t>
            </a:r>
          </a:p>
          <a:p>
            <a:pPr marL="742950" lvl="1" indent="-285750">
              <a:buFont typeface="Arial" panose="020B0604020202020204" pitchFamily="34" charset="0"/>
              <a:buChar char="•"/>
            </a:pPr>
            <a:r>
              <a:rPr lang="en-US" dirty="0">
                <a:solidFill>
                  <a:schemeClr val="accent2"/>
                </a:solidFill>
              </a:rPr>
              <a:t>Urban Democrats: 67%</a:t>
            </a:r>
          </a:p>
          <a:p>
            <a:pPr marL="742950" lvl="1" indent="-285750">
              <a:buFont typeface="Arial" panose="020B0604020202020204" pitchFamily="34" charset="0"/>
              <a:buChar char="•"/>
            </a:pPr>
            <a:r>
              <a:rPr lang="en-US" dirty="0">
                <a:solidFill>
                  <a:schemeClr val="accent2"/>
                </a:solidFill>
              </a:rPr>
              <a:t>Urban Republicans: 54% </a:t>
            </a:r>
          </a:p>
          <a:p>
            <a:pPr marL="742950" lvl="1" indent="-285750">
              <a:buFont typeface="Arial" panose="020B0604020202020204" pitchFamily="34" charset="0"/>
              <a:buChar char="•"/>
            </a:pPr>
            <a:r>
              <a:rPr lang="en-US" dirty="0">
                <a:solidFill>
                  <a:schemeClr val="accent2"/>
                </a:solidFill>
              </a:rPr>
              <a:t>Suburban and Rural Democrats: 56% and 54%</a:t>
            </a:r>
          </a:p>
          <a:p>
            <a:pPr marL="742950" lvl="1" indent="-285750">
              <a:buFont typeface="Arial" panose="020B0604020202020204" pitchFamily="34" charset="0"/>
              <a:buChar char="•"/>
            </a:pPr>
            <a:r>
              <a:rPr lang="en-US" dirty="0">
                <a:solidFill>
                  <a:schemeClr val="accent2"/>
                </a:solidFill>
              </a:rPr>
              <a:t>Suburban and rural Republicans: 35% and 31%</a:t>
            </a:r>
          </a:p>
        </p:txBody>
      </p:sp>
    </p:spTree>
    <p:extLst>
      <p:ext uri="{BB962C8B-B14F-4D97-AF65-F5344CB8AC3E}">
        <p14:creationId xmlns:p14="http://schemas.microsoft.com/office/powerpoint/2010/main" val="435195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noFill/>
        </p:spPr>
        <p:txBody>
          <a:bodyPr/>
          <a:lstStyle/>
          <a:p>
            <a:r>
              <a:rPr lang="en-US" dirty="0"/>
              <a:t>Solution to this Problem</a:t>
            </a:r>
          </a:p>
        </p:txBody>
      </p:sp>
      <p:sp>
        <p:nvSpPr>
          <p:cNvPr id="3" name="Content Placeholder 2">
            <a:extLst>
              <a:ext uri="{FF2B5EF4-FFF2-40B4-BE49-F238E27FC236}">
                <a16:creationId xmlns:a16="http://schemas.microsoft.com/office/drawing/2014/main" id="{FACE640F-7F5A-BDB7-205D-765FA80B6796}"/>
              </a:ext>
            </a:extLst>
          </p:cNvPr>
          <p:cNvSpPr>
            <a:spLocks noGrp="1"/>
          </p:cNvSpPr>
          <p:nvPr>
            <p:ph sz="half" idx="14"/>
          </p:nvPr>
        </p:nvSpPr>
        <p:spPr>
          <a:xfrm>
            <a:off x="751115" y="2087315"/>
            <a:ext cx="10221686" cy="4067492"/>
          </a:xfrm>
          <a:noFill/>
        </p:spPr>
        <p:txBody>
          <a:bodyPr>
            <a:normAutofit/>
          </a:bodyPr>
          <a:lstStyle/>
          <a:p>
            <a:r>
              <a:rPr lang="en-US" dirty="0"/>
              <a:t>Using the  information collected the best solution is that companies should start making U.S citizens rent based on their , location, post-tax income and other demographic conditions rather than the fixed pay they create.</a:t>
            </a:r>
          </a:p>
          <a:p>
            <a:pPr marL="285750" indent="-285750">
              <a:buFont typeface="Arial" panose="020B0604020202020204" pitchFamily="34" charset="0"/>
              <a:buChar char="•"/>
            </a:pPr>
            <a:r>
              <a:rPr lang="en-US" dirty="0"/>
              <a:t>This would create a flow in which that people can pay.</a:t>
            </a:r>
          </a:p>
          <a:p>
            <a:pPr marL="285750" indent="-285750">
              <a:buFont typeface="Arial" panose="020B0604020202020204" pitchFamily="34" charset="0"/>
              <a:buChar char="•"/>
            </a:pPr>
            <a:r>
              <a:rPr lang="en-US" dirty="0"/>
              <a:t>This will reduce the housing market to a more realistic percentile as the current is very unreachable to many.</a:t>
            </a:r>
          </a:p>
          <a:p>
            <a:pPr marL="285750" indent="-285750">
              <a:buFont typeface="Arial" panose="020B0604020202020204" pitchFamily="34" charset="0"/>
              <a:buChar char="•"/>
            </a:pPr>
            <a:r>
              <a:rPr lang="en-US" dirty="0"/>
              <a:t>With this information I have also devise a code that would solve the problem.</a:t>
            </a:r>
          </a:p>
          <a:p>
            <a:endParaRPr lang="en-US" dirty="0"/>
          </a:p>
        </p:txBody>
      </p:sp>
    </p:spTree>
    <p:extLst>
      <p:ext uri="{BB962C8B-B14F-4D97-AF65-F5344CB8AC3E}">
        <p14:creationId xmlns:p14="http://schemas.microsoft.com/office/powerpoint/2010/main" val="729609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noFill/>
        </p:spPr>
        <p:txBody>
          <a:bodyPr/>
          <a:lstStyle/>
          <a:p>
            <a:r>
              <a:rPr lang="en-US" dirty="0"/>
              <a:t>Pseudocode</a:t>
            </a:r>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noFill/>
        </p:spPr>
        <p:txBody>
          <a:bodyPr vert="horz" lIns="91440" tIns="45720" rIns="91440" bIns="45720" rtlCol="0" anchor="t">
            <a:normAutofit lnSpcReduction="10000"/>
          </a:bodyPr>
          <a:lstStyle/>
          <a:p>
            <a:pPr marL="285750" indent="-285750">
              <a:buFont typeface="Arial" panose="020B0604020202020204" pitchFamily="34" charset="0"/>
              <a:buChar char="•"/>
            </a:pPr>
            <a:r>
              <a:rPr lang="en-US" sz="2000" dirty="0"/>
              <a:t>Define tax brackets and rates.</a:t>
            </a:r>
          </a:p>
          <a:p>
            <a:pPr marL="285750" indent="-285750">
              <a:buFont typeface="Arial" panose="020B0604020202020204" pitchFamily="34" charset="0"/>
              <a:buChar char="•"/>
            </a:pPr>
            <a:r>
              <a:rPr lang="en-US" sz="2000" dirty="0"/>
              <a:t>Define location-specific rent to income ratios.</a:t>
            </a:r>
          </a:p>
          <a:p>
            <a:pPr marL="285750" indent="-285750">
              <a:buFont typeface="Arial" panose="020B0604020202020204" pitchFamily="34" charset="0"/>
              <a:buChar char="•"/>
            </a:pPr>
            <a:r>
              <a:rPr lang="en-US" sz="2000" dirty="0"/>
              <a:t>Define housing policy limits.</a:t>
            </a:r>
          </a:p>
          <a:p>
            <a:pPr marL="285750" indent="-285750">
              <a:buFont typeface="Arial" panose="020B0604020202020204" pitchFamily="34" charset="0"/>
              <a:buChar char="•"/>
            </a:pPr>
            <a:r>
              <a:rPr lang="en-US" sz="2000" dirty="0"/>
              <a:t>Create a function to calculate taxes based on yearly income.</a:t>
            </a:r>
          </a:p>
          <a:p>
            <a:pPr marL="285750" indent="-285750">
              <a:buFont typeface="Arial" panose="020B0604020202020204" pitchFamily="34" charset="0"/>
              <a:buChar char="•"/>
            </a:pPr>
            <a:r>
              <a:rPr lang="en-US" sz="2000" dirty="0"/>
              <a:t>Create a Function to calculate eligible rent based on post tax income, location ,and housing policy.</a:t>
            </a:r>
          </a:p>
          <a:p>
            <a:pPr marL="285750" indent="-285750">
              <a:buFont typeface="Arial" panose="020B0604020202020204" pitchFamily="34" charset="0"/>
              <a:buChar char="•"/>
            </a:pPr>
            <a:r>
              <a:rPr lang="en-US" sz="2000" dirty="0"/>
              <a:t>Create the main function to interact with the user and display results.</a:t>
            </a:r>
          </a:p>
          <a:p>
            <a:pPr marL="285750" indent="-285750">
              <a:buFont typeface="Arial" panose="020B0604020202020204" pitchFamily="34" charset="0"/>
              <a:buChar char="•"/>
            </a:pPr>
            <a:r>
              <a:rPr lang="en-US" sz="2000" dirty="0"/>
              <a:t>Run the main Function.</a:t>
            </a:r>
          </a:p>
        </p:txBody>
      </p:sp>
      <p:pic>
        <p:nvPicPr>
          <p:cNvPr id="20" name="Picture Placeholder 19" descr="City lights at night">
            <a:extLst>
              <a:ext uri="{FF2B5EF4-FFF2-40B4-BE49-F238E27FC236}">
                <a16:creationId xmlns:a16="http://schemas.microsoft.com/office/drawing/2014/main" id="{E5D7764F-CE06-1A00-3555-ACAE6ACDFE1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52" b="52"/>
          <a:stretch/>
        </p:blipFill>
        <p:spPr/>
      </p:pic>
    </p:spTree>
    <p:extLst>
      <p:ext uri="{BB962C8B-B14F-4D97-AF65-F5344CB8AC3E}">
        <p14:creationId xmlns:p14="http://schemas.microsoft.com/office/powerpoint/2010/main" val="2737241225"/>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20BE78-9FDF-401B-B412-3AA10EC5BEA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0E62E91-3991-445A-ADE0-DB143B39320F}">
  <ds:schemaRefs>
    <ds:schemaRef ds:uri="http://schemas.microsoft.com/sharepoint/v3/contenttype/forms"/>
  </ds:schemaRefs>
</ds:datastoreItem>
</file>

<file path=customXml/itemProps3.xml><?xml version="1.0" encoding="utf-8"?>
<ds:datastoreItem xmlns:ds="http://schemas.openxmlformats.org/officeDocument/2006/customXml" ds:itemID="{1C180A77-4928-484F-9529-F716C85D6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{46A881A4-D664-4DC2-854D-AD9441ECF481}tf22797433_win32</Template>
  <TotalTime>618</TotalTime>
  <Words>1302</Words>
  <Application>Microsoft Office PowerPoint</Application>
  <PresentationFormat>Widescreen</PresentationFormat>
  <Paragraphs>92</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Arial</vt:lpstr>
      <vt:lpstr>Calibri</vt:lpstr>
      <vt:lpstr>Univers Condensed Light</vt:lpstr>
      <vt:lpstr>Walbaum Display Light</vt:lpstr>
      <vt:lpstr>AngleLinesVTI</vt:lpstr>
      <vt:lpstr>Implementing  housing affordability Post Pandemic</vt:lpstr>
      <vt:lpstr>AGENDA</vt:lpstr>
      <vt:lpstr>Introduction    - During the pandemic covid-19 pandemic, home prices surged, and supply plummeted to the point that now regular citizens cannot keep up. - 49% of Americans say affordable housing availability is a major problem in their community, up from 39% in early 2018 (Pew research center, Jan 2022). - the housing in the United States has increase by 10% since 2018 - this presentation will showcase the problem in housing and provide a solution for the current problem.</vt:lpstr>
      <vt:lpstr>Who is mostly concerned and affected about affordable housing? - Studies show that Young American, Urban residents and lower-income individuals are mostly the ones concerned and affected by the status. - About 36%of U.S. adults say it’s a minor problem, while 14% say its not a problem (Pew Research center , Jan 2022)</vt:lpstr>
      <vt:lpstr>Demographic Differences in concern</vt:lpstr>
      <vt:lpstr>Influence of age and location</vt:lpstr>
      <vt:lpstr>Regional and partisan perspectives </vt:lpstr>
      <vt:lpstr>Solution to this Problem</vt:lpstr>
      <vt:lpstr>Pseudocode</vt:lpstr>
      <vt:lpstr>SOLUTION CODE</vt:lpstr>
      <vt:lpstr> User interaction</vt:lpstr>
      <vt:lpstr>Code Explanation</vt:lpstr>
      <vt:lpstr>Conclusion </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the pandemic on housing affordability</dc:title>
  <dc:creator>Nolwazi Moyo</dc:creator>
  <cp:lastModifiedBy>Nolwazi Moyo</cp:lastModifiedBy>
  <cp:revision>1</cp:revision>
  <dcterms:created xsi:type="dcterms:W3CDTF">2024-05-19T04:56:50Z</dcterms:created>
  <dcterms:modified xsi:type="dcterms:W3CDTF">2024-05-20T05:54:06Z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