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9DE43-0760-4B82-85B8-F1D942464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03CA89-4545-4B52-AA89-B91937A1D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5F560-3DC5-4853-9CFC-5444FA32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3143-F510-4B9A-88E4-6DC821DDA3FF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ED3AA1-4C66-46BC-98A7-11DD41A0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B051A-6D0B-4CA3-BA90-3FDBB7FE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2B87-77F3-4DB9-9B04-2D44540D0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24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EF554-C8E8-42A0-A17A-B1DA7EE8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C9BC12-A81C-4B08-B50C-E6A7332D5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548AF9-240F-41AE-BF2F-BA771310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3143-F510-4B9A-88E4-6DC821DDA3FF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223C6-6A7E-473C-AA36-40CDC093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51F80-B761-4DA0-971F-C48D1A1C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2B87-77F3-4DB9-9B04-2D44540D0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3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A68EDF-3F9A-4001-B95A-C22544C4B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35E218-792C-47A9-83D5-7ED61CC7C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7285EF-47E0-4F24-8D2B-6C334891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3143-F510-4B9A-88E4-6DC821DDA3FF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99DB8-64D2-42A5-A115-2314100D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BC9A3-A771-4B27-BBD5-01243FB6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2B87-77F3-4DB9-9B04-2D44540D0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24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6449F-AE98-42B4-8EA4-6B662FE5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70825-6842-42B4-B57D-73A473CED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6BAD3B-C97F-4D32-B917-B723D0DE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3143-F510-4B9A-88E4-6DC821DDA3FF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1AE25-413B-4D3A-92FF-CB604C71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9167C-9CED-46D7-8444-EFE6FF49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2B87-77F3-4DB9-9B04-2D44540D0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1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72233-CA3B-48CC-B2BF-AF467D68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FCC4E-9D53-4240-804F-EEF9D8CE0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EA64C-37D8-4074-94EC-E490E39D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3143-F510-4B9A-88E4-6DC821DDA3FF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931CB-CDDC-4BC1-9AF3-62E47CA4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79AB1-4DBD-406F-BBA8-D85C7953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2B87-77F3-4DB9-9B04-2D44540D0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68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7A563-2FE4-4AB0-9F51-DFEA48006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0FE31-61B7-44A4-A31B-0ACCC5C8A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79F47D-059C-4AF7-AA61-29E00890C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E2291A-CE8B-44BF-BB16-EA7429C2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3143-F510-4B9A-88E4-6DC821DDA3FF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5CD3DE-449C-4BB4-8E7D-9EA066B6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27AB43-F49C-443A-88B2-74DDAEF0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2B87-77F3-4DB9-9B04-2D44540D0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76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68AD7-BED8-4C4B-886C-D7DDA139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8E651A-C44A-4DFB-BDA5-5B526571B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3A8196-74F3-4404-9F8D-8FCA8ACF8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FEB5CF-3B57-45D6-B799-9F397E826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FD8A00-9163-4ED6-BE3B-82EB10380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0BFCCE-1450-47AF-A9AE-C2FEF9AE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3143-F510-4B9A-88E4-6DC821DDA3FF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F8C756-AEDF-4B50-BC58-3D3FB531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F955A9-5EA3-4B92-AEC8-612A6E80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2B87-77F3-4DB9-9B04-2D44540D0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4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1EF77-3C15-4F24-ACB8-7BAC5A79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8C7C37-7344-4EDB-8DF5-EDD9FB909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3143-F510-4B9A-88E4-6DC821DDA3FF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05F435-1547-40D4-B5DC-E459AC71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8A151B-306C-4733-BD95-E10F2419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2B87-77F3-4DB9-9B04-2D44540D0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89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47FFA4-E299-495D-913B-F9340AE3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3143-F510-4B9A-88E4-6DC821DDA3FF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ED2DC8-83D7-49AB-A6EE-3A388499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2A4431-2561-45F1-B423-FF4A2E1F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2B87-77F3-4DB9-9B04-2D44540D0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6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313B5-2C6C-47CE-B1C7-6FF62978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9A5C9-2009-4967-8442-29C0FE22A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C5D81A-C690-4072-A003-C84CC3A1F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D148E-CD58-4FB6-8EAF-ABE1E036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3143-F510-4B9A-88E4-6DC821DDA3FF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E81C3D-5864-4720-9C78-ED8FC957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9F03E5-591F-43B2-BCC8-AA4DF9D0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2B87-77F3-4DB9-9B04-2D44540D0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38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3613F-810A-4F79-8583-045764D2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2631F4-9430-4C56-B7E5-20F5678AA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73BF7B-8A3A-40AF-B577-3AE84EEC8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A9779B-8C68-481B-ACA0-1A7FA320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3143-F510-4B9A-88E4-6DC821DDA3FF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52EC5A-B6AC-4C03-A8E0-D223BA42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E83753-E28A-45FE-B3B4-F51326EB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2B87-77F3-4DB9-9B04-2D44540D0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29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3BF23D-7DE5-4137-9DDE-F2CCE2EA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D0720B-0148-4907-B0EF-9689B567D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A3AE3C-F2AB-4EC9-B4F1-55F4A4CA2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93143-F510-4B9A-88E4-6DC821DDA3FF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D9D3C-0D64-495C-A98E-3E2C5E252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04B80-6FBE-40C9-96FD-F0FD7854F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42B87-77F3-4DB9-9B04-2D44540D0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5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F00BFF-FACD-4801-BDC1-E8EA1D005665}"/>
              </a:ext>
            </a:extLst>
          </p:cNvPr>
          <p:cNvSpPr/>
          <p:nvPr/>
        </p:nvSpPr>
        <p:spPr>
          <a:xfrm>
            <a:off x="4296833" y="890600"/>
            <a:ext cx="3598333" cy="1303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40CD69-B5C0-4AF1-8AEF-42A93A23D00B}"/>
              </a:ext>
            </a:extLst>
          </p:cNvPr>
          <p:cNvSpPr txBox="1"/>
          <p:nvPr/>
        </p:nvSpPr>
        <p:spPr>
          <a:xfrm>
            <a:off x="1652066" y="705934"/>
            <a:ext cx="1119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Hash(Token)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498A8-D64C-4AD8-8CBA-FB6D54EFA4D8}"/>
              </a:ext>
            </a:extLst>
          </p:cNvPr>
          <p:cNvSpPr txBox="1"/>
          <p:nvPr/>
        </p:nvSpPr>
        <p:spPr>
          <a:xfrm>
            <a:off x="1757349" y="1256381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h 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6E68A9-FFB5-413D-B3C0-D0AECCC0576B}"/>
              </a:ext>
            </a:extLst>
          </p:cNvPr>
          <p:cNvSpPr txBox="1"/>
          <p:nvPr/>
        </p:nvSpPr>
        <p:spPr>
          <a:xfrm>
            <a:off x="2053683" y="1785203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0CC533-4719-4081-8736-5AD50F285AB5}"/>
              </a:ext>
            </a:extLst>
          </p:cNvPr>
          <p:cNvSpPr txBox="1"/>
          <p:nvPr/>
        </p:nvSpPr>
        <p:spPr>
          <a:xfrm>
            <a:off x="9001134" y="1357867"/>
            <a:ext cx="1699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Y(Number of install)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080B6C-F43A-43FA-95CA-7A092C19B4C1}"/>
              </a:ext>
            </a:extLst>
          </p:cNvPr>
          <p:cNvSpPr/>
          <p:nvPr/>
        </p:nvSpPr>
        <p:spPr>
          <a:xfrm>
            <a:off x="4296833" y="4287798"/>
            <a:ext cx="3598333" cy="1303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F30E5-FA55-4C5D-B0B9-33940C958D23}"/>
              </a:ext>
            </a:extLst>
          </p:cNvPr>
          <p:cNvSpPr txBox="1"/>
          <p:nvPr/>
        </p:nvSpPr>
        <p:spPr>
          <a:xfrm>
            <a:off x="1652066" y="3826934"/>
            <a:ext cx="1119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Hash(Token)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BB56A-EED1-425B-A030-C41B42D398A5}"/>
              </a:ext>
            </a:extLst>
          </p:cNvPr>
          <p:cNvSpPr txBox="1"/>
          <p:nvPr/>
        </p:nvSpPr>
        <p:spPr>
          <a:xfrm>
            <a:off x="1757349" y="4663533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h 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BD3577-09DB-4FBC-B128-40BFAE515265}"/>
              </a:ext>
            </a:extLst>
          </p:cNvPr>
          <p:cNvSpPr txBox="1"/>
          <p:nvPr/>
        </p:nvSpPr>
        <p:spPr>
          <a:xfrm>
            <a:off x="2053683" y="5406999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E0A347-9F50-45B7-865F-7F3D4F00DDF7}"/>
              </a:ext>
            </a:extLst>
          </p:cNvPr>
          <p:cNvSpPr txBox="1"/>
          <p:nvPr/>
        </p:nvSpPr>
        <p:spPr>
          <a:xfrm>
            <a:off x="1558035" y="6111335"/>
            <a:ext cx="1699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Y(Number of install)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BF50B3-7327-42DF-AB32-23DB8E8AD40A}"/>
              </a:ext>
            </a:extLst>
          </p:cNvPr>
          <p:cNvSpPr txBox="1"/>
          <p:nvPr/>
        </p:nvSpPr>
        <p:spPr>
          <a:xfrm>
            <a:off x="9129385" y="4785842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B1ECC7-C6B6-41A8-B1FA-EFE810B992E3}"/>
              </a:ext>
            </a:extLst>
          </p:cNvPr>
          <p:cNvSpPr txBox="1"/>
          <p:nvPr/>
        </p:nvSpPr>
        <p:spPr>
          <a:xfrm>
            <a:off x="2013608" y="233565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</a:p>
        </p:txBody>
      </p:sp>
    </p:spTree>
    <p:extLst>
      <p:ext uri="{BB962C8B-B14F-4D97-AF65-F5344CB8AC3E}">
        <p14:creationId xmlns:p14="http://schemas.microsoft.com/office/powerpoint/2010/main" val="353612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F00BFF-FACD-4801-BDC1-E8EA1D005665}"/>
              </a:ext>
            </a:extLst>
          </p:cNvPr>
          <p:cNvSpPr/>
          <p:nvPr/>
        </p:nvSpPr>
        <p:spPr>
          <a:xfrm>
            <a:off x="4296833" y="890600"/>
            <a:ext cx="3598333" cy="1303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40CD69-B5C0-4AF1-8AEF-42A93A23D00B}"/>
              </a:ext>
            </a:extLst>
          </p:cNvPr>
          <p:cNvSpPr txBox="1"/>
          <p:nvPr/>
        </p:nvSpPr>
        <p:spPr>
          <a:xfrm>
            <a:off x="1652066" y="705934"/>
            <a:ext cx="1119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Hash(Token)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498A8-D64C-4AD8-8CBA-FB6D54EFA4D8}"/>
              </a:ext>
            </a:extLst>
          </p:cNvPr>
          <p:cNvSpPr txBox="1"/>
          <p:nvPr/>
        </p:nvSpPr>
        <p:spPr>
          <a:xfrm>
            <a:off x="1757349" y="1256381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h 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6E68A9-FFB5-413D-B3C0-D0AECCC0576B}"/>
              </a:ext>
            </a:extLst>
          </p:cNvPr>
          <p:cNvSpPr txBox="1"/>
          <p:nvPr/>
        </p:nvSpPr>
        <p:spPr>
          <a:xfrm>
            <a:off x="2053683" y="1785203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0CC533-4719-4081-8736-5AD50F285AB5}"/>
              </a:ext>
            </a:extLst>
          </p:cNvPr>
          <p:cNvSpPr txBox="1"/>
          <p:nvPr/>
        </p:nvSpPr>
        <p:spPr>
          <a:xfrm>
            <a:off x="1652066" y="2314025"/>
            <a:ext cx="1699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Y(Number of install)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B1ECC7-C6B6-41A8-B1FA-EFE810B992E3}"/>
              </a:ext>
            </a:extLst>
          </p:cNvPr>
          <p:cNvSpPr txBox="1"/>
          <p:nvPr/>
        </p:nvSpPr>
        <p:spPr>
          <a:xfrm>
            <a:off x="9467719" y="1542533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A9189-882C-4538-B23E-C72091407888}"/>
              </a:ext>
            </a:extLst>
          </p:cNvPr>
          <p:cNvSpPr txBox="1"/>
          <p:nvPr/>
        </p:nvSpPr>
        <p:spPr>
          <a:xfrm>
            <a:off x="405571" y="3602018"/>
            <a:ext cx="2492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= Machine learning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67A124-18F8-4470-B866-8DA741A98E33}"/>
              </a:ext>
            </a:extLst>
          </p:cNvPr>
          <p:cNvSpPr txBox="1"/>
          <p:nvPr/>
        </p:nvSpPr>
        <p:spPr>
          <a:xfrm>
            <a:off x="637875" y="4824929"/>
            <a:ext cx="1119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Hash(Token)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45F856-4BFA-41A6-A969-F9949B7B14BD}"/>
              </a:ext>
            </a:extLst>
          </p:cNvPr>
          <p:cNvSpPr txBox="1"/>
          <p:nvPr/>
        </p:nvSpPr>
        <p:spPr>
          <a:xfrm>
            <a:off x="743158" y="5375376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h 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C99E93-4BF9-43D3-80FB-5735C213B3BA}"/>
              </a:ext>
            </a:extLst>
          </p:cNvPr>
          <p:cNvSpPr txBox="1"/>
          <p:nvPr/>
        </p:nvSpPr>
        <p:spPr>
          <a:xfrm>
            <a:off x="1039492" y="5904198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4C067B-3C76-4599-90B3-8CDBDA73DE68}"/>
              </a:ext>
            </a:extLst>
          </p:cNvPr>
          <p:cNvSpPr txBox="1"/>
          <p:nvPr/>
        </p:nvSpPr>
        <p:spPr>
          <a:xfrm>
            <a:off x="7976379" y="5236929"/>
            <a:ext cx="1699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Y(Number of install)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024D985-656B-4901-B987-AA5B080B9159}"/>
              </a:ext>
            </a:extLst>
          </p:cNvPr>
          <p:cNvSpPr/>
          <p:nvPr/>
        </p:nvSpPr>
        <p:spPr>
          <a:xfrm>
            <a:off x="3424378" y="4754219"/>
            <a:ext cx="3598333" cy="1303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0A01D2-ED40-4D50-8413-F6F6D2F515C6}"/>
              </a:ext>
            </a:extLst>
          </p:cNvPr>
          <p:cNvSpPr txBox="1"/>
          <p:nvPr/>
        </p:nvSpPr>
        <p:spPr>
          <a:xfrm>
            <a:off x="3977049" y="5252263"/>
            <a:ext cx="2492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= 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185338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65A9189-882C-4538-B23E-C72091407888}"/>
              </a:ext>
            </a:extLst>
          </p:cNvPr>
          <p:cNvSpPr txBox="1"/>
          <p:nvPr/>
        </p:nvSpPr>
        <p:spPr>
          <a:xfrm>
            <a:off x="231290" y="185100"/>
            <a:ext cx="2492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= Machine learning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5D81B0-8A4A-4E15-A285-7B35687A5EDB}"/>
              </a:ext>
            </a:extLst>
          </p:cNvPr>
          <p:cNvSpPr txBox="1"/>
          <p:nvPr/>
        </p:nvSpPr>
        <p:spPr>
          <a:xfrm>
            <a:off x="1539973" y="2282348"/>
            <a:ext cx="93843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주말과 평일 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주말과 평일에 키워드 </a:t>
            </a:r>
            <a:r>
              <a:rPr lang="ko-KR" altLang="en-US" sz="1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검색량과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 설치 단계량의 차이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키워드 속성 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알파벳으로 표현되어 있으나 각 특성을 알아낼 수 있을까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?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어떠한 키워드 속성이 인스톨로 이끌어낼 수 있는가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? </a:t>
            </a:r>
          </a:p>
          <a:p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워크 아워 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시간이 제공되어 있지 않음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공휴일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  ||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특별한 날 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-&gt; 7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월에는 특별한 날이 없음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…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그러나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?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유추 할 수 있을까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?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다른 달이 들어오면 모델의 실효성은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?</a:t>
            </a:r>
          </a:p>
          <a:p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Keyword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의 의미 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몇몇의 키워드들의 특징들을 파악할 수 있는가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? ,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어떤 키워드가 인스톨로 이어지는가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0058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65A9189-882C-4538-B23E-C72091407888}"/>
              </a:ext>
            </a:extLst>
          </p:cNvPr>
          <p:cNvSpPr txBox="1"/>
          <p:nvPr/>
        </p:nvSpPr>
        <p:spPr>
          <a:xfrm>
            <a:off x="231290" y="1851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척도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5C432-E3AF-45F9-A03E-7E9DFACA9D2A}"/>
              </a:ext>
            </a:extLst>
          </p:cNvPr>
          <p:cNvSpPr txBox="1"/>
          <p:nvPr/>
        </p:nvSpPr>
        <p:spPr>
          <a:xfrm>
            <a:off x="1539973" y="2282348"/>
            <a:ext cx="83869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정확도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불확실성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62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65A9189-882C-4538-B23E-C72091407888}"/>
              </a:ext>
            </a:extLst>
          </p:cNvPr>
          <p:cNvSpPr txBox="1"/>
          <p:nvPr/>
        </p:nvSpPr>
        <p:spPr>
          <a:xfrm>
            <a:off x="231290" y="185100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0D8759-63E8-4F7B-A70A-E18BDC207CBD}"/>
              </a:ext>
            </a:extLst>
          </p:cNvPr>
          <p:cNvSpPr txBox="1"/>
          <p:nvPr/>
        </p:nvSpPr>
        <p:spPr>
          <a:xfrm>
            <a:off x="1539973" y="2282348"/>
            <a:ext cx="586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머신러닝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 환경 배포를 위해서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필요한 부분들을 쉽게 배포하고 관리하기 위해서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89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183</Words>
  <Application>Microsoft Office PowerPoint</Application>
  <PresentationFormat>와이드스크린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나눔스퀘어라운드 Bold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sunghan-park@korea.ac.kr</dc:creator>
  <cp:lastModifiedBy>sunghan-park@korea.ac.kr</cp:lastModifiedBy>
  <cp:revision>6</cp:revision>
  <dcterms:created xsi:type="dcterms:W3CDTF">2021-01-09T13:46:10Z</dcterms:created>
  <dcterms:modified xsi:type="dcterms:W3CDTF">2021-01-09T14:18:01Z</dcterms:modified>
</cp:coreProperties>
</file>