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26664-DE81-2842-8823-EF279A344CF1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F656E-7BA6-5744-B9B3-4AB6DFFD7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25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15CBE-512E-4842-8499-064721E92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EC0A70-9670-5A4E-B31A-F1F7434206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2C668-096E-C84D-8CC4-0498B9840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5FFE-D4D8-6649-975F-D19222095044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2E6BA-B1FA-C446-AC38-FE620350A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D848D-CFC4-2748-9F53-DAF7E7B43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EDFE-B854-EF4B-A132-C14FB4D3F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42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3F896-FEE0-D844-B357-C21AA6E74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A9ABB7-9F51-FA42-B5B4-764AD8781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28168-492D-6C4A-880A-FCA9693D7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5FFE-D4D8-6649-975F-D19222095044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062E7-7E34-504F-B67C-A2C4077CA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27BA4-B703-1B44-A438-E5B7C03D9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EDFE-B854-EF4B-A132-C14FB4D3F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60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C11E45-07E7-2F43-B2E4-5262D00E39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A01C8-CAEE-FD45-815C-8D42D71E9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F0750-DE5C-EC4D-921B-F9F6F2E03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5FFE-D4D8-6649-975F-D19222095044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B6B19-6D8F-2146-86E8-6F18EF23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E2A20-731E-B04F-BFBA-4154ECF29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EDFE-B854-EF4B-A132-C14FB4D3F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03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44297-13BD-6B48-AC9F-230A9525C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AB37E-E108-A44D-BC02-A68B751B6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BA125-B978-3341-8FFE-213BCAA19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5FFE-D4D8-6649-975F-D19222095044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EED3F-DF54-8E42-A811-76D0A7ED0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A8EF1-B1BD-154B-B4DE-DF3DC66ED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EDFE-B854-EF4B-A132-C14FB4D3F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66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CBE8-C399-7540-8B98-55725D5DE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BFE5B-9E6D-F445-94AB-928D0E0F7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98A1E-D5C8-354C-A682-D08529CF8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5FFE-D4D8-6649-975F-D19222095044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9AEE5-7345-1740-9FCA-52874BA47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01163-0210-5747-9E40-22CB59C1E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EDFE-B854-EF4B-A132-C14FB4D3F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77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41D18-8D82-5F43-8CDB-6DD09D125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9BB6A-DD50-A340-9195-2F0082BEEC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A2E67-841D-464D-A0DC-AC89191ED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C02CB-6D76-4F4B-8BE3-D10B994F8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5FFE-D4D8-6649-975F-D19222095044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5B119-01DC-AF4A-9E61-2AB063418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EDCC2-B18B-1F43-901B-6A80FFB22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EDFE-B854-EF4B-A132-C14FB4D3F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8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5FEEA-D5FF-0B47-B941-226408ADB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27B32-ED4E-1346-ACBA-08A17525A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AF523-27C8-5043-A98A-E805FE71A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60FEE6-AC29-CB40-8A0E-77DE25284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EA7E48-130E-F64B-B590-000B0347ED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FEF35D-3BC1-554B-AC45-974F249FF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5FFE-D4D8-6649-975F-D19222095044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4F0D81-969D-5641-8B23-B7D772891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A14FBB-6601-E74E-9300-B0F75E127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EDFE-B854-EF4B-A132-C14FB4D3F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93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E4364-3712-D648-9824-43D514A09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25197F-294B-7D40-ABA1-F1A2819F2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5FFE-D4D8-6649-975F-D19222095044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FAD04-3B48-BD49-BD5F-6C977BCBC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524CBA-9F13-C346-B253-D3888FCE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EDFE-B854-EF4B-A132-C14FB4D3F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66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3AAE80-F071-B24E-88E8-8199767B4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5FFE-D4D8-6649-975F-D19222095044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9067AB-64AE-A541-951F-4DC7377ED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E1EF8B-DE6C-754D-860B-8357D3966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EDFE-B854-EF4B-A132-C14FB4D3F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42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23B98-4AC8-2E45-93F3-F0878302F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E9F87-A0A2-074A-BE23-B98879797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8400D-7FCE-684D-ADEC-A5585912B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AED65-61B6-1842-A51D-390801852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5FFE-D4D8-6649-975F-D19222095044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80360-D72E-8C49-8032-0F474F7A7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10075-6E4D-BA4D-BE22-9BD44140E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EDFE-B854-EF4B-A132-C14FB4D3F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93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5A933-C600-4844-9456-F9D5DB76F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E1BB0B-2B04-9A41-B8A9-33E72425C5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69BCA-0EEF-8948-9D14-E79CDCD8E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5FC57-5C59-AC41-A1C4-5B1B84C30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5FFE-D4D8-6649-975F-D19222095044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611B9-F7AE-CF46-9B07-8DD1FE6B8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4D473-D395-F143-AAE0-2E5A76565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EDFE-B854-EF4B-A132-C14FB4D3F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38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868BF7-4B2D-F148-8BDB-0060B691E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43865-0B2A-7F4A-A8DE-0CF38A4EB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EA5F2-2821-A040-B224-0A50C68A59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5FFE-D4D8-6649-975F-D19222095044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FABF7-08D1-AC47-9801-73307B8E2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A0E59-52E8-E043-A713-E2350B124F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1EDFE-B854-EF4B-A132-C14FB4D3F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05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21A191-C530-C94E-B42E-A48CC25AA09B}"/>
              </a:ext>
            </a:extLst>
          </p:cNvPr>
          <p:cNvSpPr txBox="1"/>
          <p:nvPr/>
        </p:nvSpPr>
        <p:spPr>
          <a:xfrm>
            <a:off x="0" y="877824"/>
            <a:ext cx="12365245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Problem statement:</a:t>
            </a:r>
          </a:p>
          <a:p>
            <a:r>
              <a:rPr lang="en-IN" dirty="0"/>
              <a:t>Houses are one of the necessary need of each and every person around the globe and therefore housing and real estate market </a:t>
            </a:r>
          </a:p>
          <a:p>
            <a:r>
              <a:rPr lang="en-IN" dirty="0"/>
              <a:t>is one of the markets which is one of the major contributors in the world’s economy. It is a very large market and there are various</a:t>
            </a:r>
          </a:p>
          <a:p>
            <a:r>
              <a:rPr lang="en-IN" dirty="0"/>
              <a:t> companies working in the domain. Data science comes as a very important tool to solve problems in the domain to help the </a:t>
            </a:r>
          </a:p>
          <a:p>
            <a:r>
              <a:rPr lang="en-IN" dirty="0"/>
              <a:t>companies increase their overall revenue, profits, improving their marketing strategies and focusing on changing trends in house </a:t>
            </a:r>
          </a:p>
          <a:p>
            <a:r>
              <a:rPr lang="en-IN" dirty="0"/>
              <a:t>sales and purchases. Predictive modelling, Market mix modelling, recommendation systems are some of the machine learning </a:t>
            </a:r>
          </a:p>
          <a:p>
            <a:r>
              <a:rPr lang="en-IN" dirty="0"/>
              <a:t>techniques used for achieving the business goals for housing companies. Our problem is related to one such housing company. </a:t>
            </a:r>
          </a:p>
          <a:p>
            <a:r>
              <a:rPr lang="en-IN" dirty="0"/>
              <a:t>A US-based housing company named Surprise Housing has decided to enter the Australian market. The company uses data</a:t>
            </a:r>
          </a:p>
          <a:p>
            <a:r>
              <a:rPr lang="en-IN" dirty="0"/>
              <a:t> analytics to purchase houses at a price below their actual values and flip them at a higher price. For the same purpose, the </a:t>
            </a:r>
          </a:p>
          <a:p>
            <a:r>
              <a:rPr lang="en-IN" dirty="0"/>
              <a:t>company has collected a data set from the sale of houses in Australia. The data is provided in the CSV file below.</a:t>
            </a:r>
          </a:p>
          <a:p>
            <a:r>
              <a:rPr lang="en-IN" dirty="0"/>
              <a:t>The company is looking at prospective properties to buy houses to enter the market. You are required to build a model using </a:t>
            </a:r>
          </a:p>
          <a:p>
            <a:r>
              <a:rPr lang="en-IN" dirty="0"/>
              <a:t>Machine Learning in order to predict the actual value of the prospective properties and decide whether to invest in them or not.</a:t>
            </a:r>
          </a:p>
          <a:p>
            <a:r>
              <a:rPr lang="en-IN" dirty="0"/>
              <a:t> For this company wants to know:</a:t>
            </a:r>
          </a:p>
          <a:p>
            <a:r>
              <a:rPr lang="en-IN" dirty="0"/>
              <a:t>Which variables are important to predict the price of variable?</a:t>
            </a:r>
          </a:p>
          <a:p>
            <a:r>
              <a:rPr lang="en-IN" dirty="0"/>
              <a:t>How do these variables describe the price of the house?</a:t>
            </a:r>
          </a:p>
          <a:p>
            <a:r>
              <a:rPr lang="en-IN" b="1" dirty="0"/>
              <a:t>Business Goal:</a:t>
            </a:r>
          </a:p>
          <a:p>
            <a:r>
              <a:rPr lang="en-IN" dirty="0"/>
              <a:t>You are required to model the price of houses with the available independent variables. This model will then be used by the </a:t>
            </a:r>
          </a:p>
          <a:p>
            <a:r>
              <a:rPr lang="en-IN" dirty="0"/>
              <a:t>management to understand how exactly the prices vary with the variables. They can accordingly manipulate the strategy of the</a:t>
            </a:r>
          </a:p>
          <a:p>
            <a:r>
              <a:rPr lang="en-IN" dirty="0"/>
              <a:t> firm and concentrate on areas that will yield high returns. Further, the model will be a good way for the management to</a:t>
            </a:r>
          </a:p>
          <a:p>
            <a:r>
              <a:rPr lang="en-IN" dirty="0"/>
              <a:t> understand the pricing dynamics of a new market.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9C1921-4BD5-684F-A1F2-7D5EEACD0132}"/>
              </a:ext>
            </a:extLst>
          </p:cNvPr>
          <p:cNvSpPr/>
          <p:nvPr/>
        </p:nvSpPr>
        <p:spPr>
          <a:xfrm>
            <a:off x="2956183" y="0"/>
            <a:ext cx="53774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Housing Price Prediction</a:t>
            </a:r>
          </a:p>
        </p:txBody>
      </p:sp>
    </p:spTree>
    <p:extLst>
      <p:ext uri="{BB962C8B-B14F-4D97-AF65-F5344CB8AC3E}">
        <p14:creationId xmlns:p14="http://schemas.microsoft.com/office/powerpoint/2010/main" val="751507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30785-0340-AE48-BDA9-17A5575F5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+mn-lt"/>
              </a:rPr>
              <a:t>EDA Steps and Visualization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0A3186-2318-8240-AA85-52FC52D7FCC0}"/>
              </a:ext>
            </a:extLst>
          </p:cNvPr>
          <p:cNvSpPr txBox="1"/>
          <p:nvPr/>
        </p:nvSpPr>
        <p:spPr>
          <a:xfrm>
            <a:off x="451104" y="1690688"/>
            <a:ext cx="1158240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1-</a:t>
            </a:r>
            <a:r>
              <a:rPr lang="en-US" dirty="0"/>
              <a:t> </a:t>
            </a:r>
            <a:r>
              <a:rPr lang="en-US" sz="2800" dirty="0"/>
              <a:t>Finding null values and removing it.</a:t>
            </a:r>
          </a:p>
          <a:p>
            <a:r>
              <a:rPr lang="en-US" sz="2800" dirty="0"/>
              <a:t>2- Describing dataset.</a:t>
            </a:r>
          </a:p>
          <a:p>
            <a:r>
              <a:rPr lang="en-US" sz="2800" dirty="0"/>
              <a:t>3- Finding Correlation of the dataset.</a:t>
            </a:r>
          </a:p>
          <a:p>
            <a:r>
              <a:rPr lang="en-US" sz="2800" dirty="0"/>
              <a:t>4-Importing Seaborn and doing the visualization to get the insights of the dataset.</a:t>
            </a:r>
          </a:p>
          <a:p>
            <a:r>
              <a:rPr lang="en-US" sz="2800" dirty="0"/>
              <a:t>5- Using Countplot and Histplot, we got the insights of the dataset.</a:t>
            </a:r>
          </a:p>
          <a:p>
            <a:r>
              <a:rPr lang="en-US" sz="2800" dirty="0"/>
              <a:t>6- Finding the outliers using skew skew method and box plot for visualization.</a:t>
            </a:r>
          </a:p>
          <a:p>
            <a:r>
              <a:rPr lang="en-US" sz="2800" dirty="0"/>
              <a:t>7- Removing the outliers using zscore or IQR method.</a:t>
            </a:r>
          </a:p>
          <a:p>
            <a:r>
              <a:rPr lang="en-US" sz="2800" dirty="0"/>
              <a:t>8- Separating x and y or into features and label.</a:t>
            </a:r>
          </a:p>
          <a:p>
            <a:r>
              <a:rPr lang="en-US" sz="2800" dirty="0"/>
              <a:t>9- Transforming the data using Power Transform.</a:t>
            </a:r>
          </a:p>
          <a:p>
            <a:r>
              <a:rPr lang="en-US" sz="2800" dirty="0"/>
              <a:t>10- Scaling the data as ML works best in scaled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563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AB97E4-0800-C34E-8990-CA6965E33A74}"/>
              </a:ext>
            </a:extLst>
          </p:cNvPr>
          <p:cNvSpPr txBox="1"/>
          <p:nvPr/>
        </p:nvSpPr>
        <p:spPr>
          <a:xfrm>
            <a:off x="792480" y="1182624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Conclusion</a:t>
            </a:r>
          </a:p>
          <a:p>
            <a:endParaRPr lang="en-US" b="1" dirty="0"/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ABD5572-F862-A54E-A332-8D813285B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28954"/>
            <a:ext cx="8534400" cy="502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011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471</Words>
  <Application>Microsoft Macintosh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EDA Steps and Visualization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Nomaan Sayed</dc:creator>
  <cp:lastModifiedBy>Nomaan Sayed</cp:lastModifiedBy>
  <cp:revision>1</cp:revision>
  <dcterms:created xsi:type="dcterms:W3CDTF">2021-11-25T17:41:19Z</dcterms:created>
  <dcterms:modified xsi:type="dcterms:W3CDTF">2021-11-25T18:22:39Z</dcterms:modified>
</cp:coreProperties>
</file>