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90" r:id="rId7"/>
    <p:sldId id="264" r:id="rId8"/>
    <p:sldId id="291" r:id="rId9"/>
    <p:sldId id="268" r:id="rId10"/>
    <p:sldId id="293" r:id="rId11"/>
    <p:sldId id="286" r:id="rId12"/>
    <p:sldId id="276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04" autoAdjust="0"/>
  </p:normalViewPr>
  <p:slideViewPr>
    <p:cSldViewPr snapToGrid="0">
      <p:cViewPr>
        <p:scale>
          <a:sx n="50" d="100"/>
          <a:sy n="50" d="100"/>
        </p:scale>
        <p:origin x="620" y="32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120" y="677918"/>
            <a:ext cx="6187440" cy="5987042"/>
          </a:xfrm>
        </p:spPr>
        <p:txBody>
          <a:bodyPr>
            <a:normAutofit/>
          </a:bodyPr>
          <a:lstStyle/>
          <a:p>
            <a:r>
              <a:rPr lang="en-US" dirty="0"/>
              <a:t>            Sap-1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Presented by: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dirty="0"/>
              <a:t>                       </a:t>
            </a:r>
            <a:r>
              <a:rPr lang="en-US" sz="2000" b="0" dirty="0" err="1"/>
              <a:t>Aimal</a:t>
            </a:r>
            <a:r>
              <a:rPr lang="en-US" sz="2000" b="0" dirty="0"/>
              <a:t> </a:t>
            </a:r>
            <a:r>
              <a:rPr lang="en-US" sz="2000" b="0" dirty="0" err="1"/>
              <a:t>kHan</a:t>
            </a:r>
            <a:r>
              <a:rPr lang="en-US" sz="2000" b="0" dirty="0"/>
              <a:t>(21pwcse1996)</a:t>
            </a:r>
            <a:br>
              <a:rPr lang="en-US" sz="2000" b="0" dirty="0"/>
            </a:br>
            <a:r>
              <a:rPr lang="en-US" sz="2000" b="0" dirty="0"/>
              <a:t>                       Hamza(21pwcse1990)</a:t>
            </a:r>
            <a:br>
              <a:rPr lang="en-US" sz="2000" b="0" dirty="0"/>
            </a:br>
            <a:r>
              <a:rPr lang="en-US" sz="2000" b="0" dirty="0"/>
              <a:t>                       Sarwat(21pwcse2014)</a:t>
            </a:r>
            <a:br>
              <a:rPr lang="en-US" sz="2000" b="0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13A8-E5DE-D542-5FA5-ECB7A8F8F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600" y="677918"/>
            <a:ext cx="5754464" cy="507518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0301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SAP-1 components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Block Diagram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Instruction set of SAP-1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Instruction execution cycle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Output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Conclusion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136531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Introduction to SAP-1​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3600" y="2092961"/>
            <a:ext cx="6750957" cy="398860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Sap-1 stands for simple-as-possible.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was developed by Albert Paul </a:t>
            </a:r>
            <a:r>
              <a:rPr lang="en-US" dirty="0" err="1"/>
              <a:t>Malvino</a:t>
            </a:r>
            <a:r>
              <a:rPr lang="en-US" dirty="0"/>
              <a:t> in the late 1960s.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simple computer that can compute the basic arithmetic 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Sap-1 computer is a good  example  of how a computer works.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3237"/>
            <a:ext cx="6589150" cy="614363"/>
          </a:xfrm>
        </p:spPr>
        <p:txBody>
          <a:bodyPr>
            <a:normAutofit/>
          </a:bodyPr>
          <a:lstStyle/>
          <a:p>
            <a:r>
              <a:rPr lang="en-US" sz="2800" dirty="0"/>
              <a:t>            Sap-1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1574800"/>
            <a:ext cx="6597650" cy="4779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Program Counter (PC):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Accumulator (AC):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Memory Address Register (MAR):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Random access memory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Instruction Register (IR):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Controller sequencer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Accumulator (AC):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Adder/subtractor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B-register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Output register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Binary display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720" y="140029"/>
            <a:ext cx="9629775" cy="550851"/>
          </a:xfrm>
        </p:spPr>
        <p:txBody>
          <a:bodyPr>
            <a:normAutofit/>
          </a:bodyPr>
          <a:lstStyle/>
          <a:p>
            <a:r>
              <a:rPr lang="en-US" sz="2800" dirty="0"/>
              <a:t>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diagram of a program&#10;&#10;Description automatically generated">
            <a:extLst>
              <a:ext uri="{FF2B5EF4-FFF2-40B4-BE49-F238E27FC236}">
                <a16:creationId xmlns:a16="http://schemas.microsoft.com/office/drawing/2014/main" id="{53F9C911-9F95-6744-E1AA-B4FB9AD5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58" y="254000"/>
            <a:ext cx="5306037" cy="6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609600"/>
            <a:ext cx="9389288" cy="164896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Instruction set of SAP-1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A table with text on it&#10;&#10;Description automatically generated">
            <a:extLst>
              <a:ext uri="{FF2B5EF4-FFF2-40B4-BE49-F238E27FC236}">
                <a16:creationId xmlns:a16="http://schemas.microsoft.com/office/drawing/2014/main" id="{A52207F9-E608-A3E8-0AE3-A38C8495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0" y="1280160"/>
            <a:ext cx="8270240" cy="48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0D8E-33A9-468A-AAC8-3F3A7659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611853"/>
          </a:xfrm>
        </p:spPr>
        <p:txBody>
          <a:bodyPr>
            <a:normAutofit/>
          </a:bodyPr>
          <a:lstStyle/>
          <a:p>
            <a:r>
              <a:rPr lang="en-US" sz="2800" dirty="0"/>
              <a:t>Instruction Execution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E740A-877E-7F59-BD87-6CA5AD26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789" y="1503680"/>
            <a:ext cx="6594768" cy="45778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="1" dirty="0"/>
              <a:t>.   Fetch                                                                                                                 </a:t>
            </a:r>
          </a:p>
          <a:p>
            <a:pPr marL="400050" lvl="1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The PC value is sent     to MAR  which then feeds to the RAM to load        the instruction from RAM. The instruction is then forwarded to IR.                                  </a:t>
            </a:r>
          </a:p>
          <a:p>
            <a:pPr marL="457200" indent="-457200">
              <a:buAutoNum type="arabicPeriod" startAt="2"/>
            </a:pPr>
            <a:r>
              <a:rPr lang="en-US" sz="2000" b="1" dirty="0"/>
              <a:t>Decode:</a:t>
            </a:r>
          </a:p>
          <a:p>
            <a:r>
              <a:rPr lang="en-US" sz="2000" dirty="0"/>
              <a:t>                  The IR is nibbled into two parts.one part is send to   control sequencer and the other part send to MAR.</a:t>
            </a:r>
          </a:p>
          <a:p>
            <a:pPr marL="457200" indent="-457200">
              <a:buAutoNum type="arabicPeriod" startAt="2"/>
            </a:pPr>
            <a:r>
              <a:rPr lang="en-US" sz="2000" b="1" dirty="0"/>
              <a:t>Execute: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During the execution ,the specific instruction is carried out. </a:t>
            </a:r>
            <a:r>
              <a:rPr lang="en-US" sz="2000" dirty="0" err="1"/>
              <a:t>e.g</a:t>
            </a:r>
            <a:r>
              <a:rPr lang="en-US" sz="2000" dirty="0"/>
              <a:t> the ADD instruction performs addition on a specified registers.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40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462455"/>
            <a:ext cx="9355983" cy="129277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Output: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39" y="1450428"/>
            <a:ext cx="7696201" cy="4815159"/>
          </a:xfrm>
        </p:spPr>
        <p:txBody>
          <a:bodyPr numCol="3">
            <a:normAutofit/>
          </a:bodyPr>
          <a:lstStyle/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CE990AF0-04B5-80D1-C32C-881B3F60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25" y="1602828"/>
            <a:ext cx="9582150" cy="48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8501" y="544285"/>
            <a:ext cx="6919962" cy="103051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2133601"/>
            <a:ext cx="5528217" cy="3320142"/>
          </a:xfrm>
        </p:spPr>
        <p:txBody>
          <a:bodyPr bIns="0">
            <a:normAutofit/>
          </a:bodyPr>
          <a:lstStyle/>
          <a:p>
            <a:r>
              <a:rPr lang="en-US" sz="2000" dirty="0"/>
              <a:t>In conclusion, Sap-1 stands as a foundational model in the realm of computer architecture ,offering a simplified and effective framework for grasping fundamental concepts.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{E36D3FEF-5D82-4979-9118-BE082EF218D5}tf33968143_win32</Template>
  <TotalTime>71</TotalTime>
  <Words>268</Words>
  <Application>Microsoft Office PowerPoint</Application>
  <PresentationFormat>Widescreen</PresentationFormat>
  <Paragraphs>56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Wingdings</vt:lpstr>
      <vt:lpstr>Custom</vt:lpstr>
      <vt:lpstr>            Sap-1   Presented by:                         Aimal kHan(21pwcse1996)                        Hamza(21pwcse1990)                        Sarwat(21pwcse2014) </vt:lpstr>
      <vt:lpstr>Agenda</vt:lpstr>
      <vt:lpstr>Introduction to SAP-1​</vt:lpstr>
      <vt:lpstr>            Sap-1 Components</vt:lpstr>
      <vt:lpstr>Block diagram</vt:lpstr>
      <vt:lpstr>Instruction set of SAP-1</vt:lpstr>
      <vt:lpstr>Instruction Execution cycle</vt:lpstr>
      <vt:lpstr>Output:</vt:lpstr>
      <vt:lpstr>Conclusion: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Sap-1   Presented by:                         Aimal kHan(21pwcse1996)                        Hamza(21pwcse1990)                        Sarwat(21pwcse2014) </dc:title>
  <dc:creator>21PWCSE2014</dc:creator>
  <cp:lastModifiedBy>21PWCSE2014</cp:lastModifiedBy>
  <cp:revision>1</cp:revision>
  <dcterms:created xsi:type="dcterms:W3CDTF">2024-01-31T20:51:13Z</dcterms:created>
  <dcterms:modified xsi:type="dcterms:W3CDTF">2024-01-31T22:02:52Z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