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32F998-B3EA-42BC-93D3-1DFCF8308D39}">
          <p14:sldIdLst/>
        </p14:section>
        <p14:section name="Untitled Section" id="{67A257DF-B694-47B2-AA25-2D31ACD6BBD1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35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055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53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52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121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5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315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23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28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76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57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269F-80F4-489F-9132-67C34A6CB855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9807-58A6-44D6-94A3-458DD29D8B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29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Rozproszony zystem kontroli wersji</a:t>
            </a:r>
          </a:p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Pełna kopia prac na dwóch serwerach</a:t>
            </a:r>
          </a:p>
          <a:p>
            <a:pPr lvl="1"/>
            <a:r>
              <a:rPr lang="pl-PL" dirty="0" smtClean="0"/>
              <a:t>Udogodnienia dotyczące współpracy</a:t>
            </a:r>
          </a:p>
          <a:p>
            <a:pPr lvl="2"/>
            <a:r>
              <a:rPr lang="pl-PL" dirty="0" smtClean="0"/>
              <a:t>Wersjonowanie kodu</a:t>
            </a:r>
          </a:p>
          <a:p>
            <a:pPr lvl="2"/>
            <a:r>
              <a:rPr lang="pl-PL" dirty="0" smtClean="0"/>
              <a:t>Łatwa wymianę kodu i pracy</a:t>
            </a:r>
          </a:p>
          <a:p>
            <a:pPr lvl="2"/>
            <a:r>
              <a:rPr lang="pl-PL" dirty="0" smtClean="0"/>
              <a:t>Możliwość rozwiązywania konfliktów</a:t>
            </a:r>
          </a:p>
          <a:p>
            <a:pPr lvl="2"/>
            <a:r>
              <a:rPr lang="pl-PL" dirty="0" smtClean="0"/>
              <a:t>Możliwość tworzenia lokalnych backupów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93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Hudson – ciągła integracja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Kontrola jakości kodu w skład której wchodzi:</a:t>
            </a:r>
          </a:p>
          <a:p>
            <a:pPr lvl="1"/>
            <a:r>
              <a:rPr lang="pl-PL" dirty="0" smtClean="0"/>
              <a:t>Weryfikacja poprawności składniowej kodu</a:t>
            </a:r>
          </a:p>
          <a:p>
            <a:pPr lvl="1"/>
            <a:r>
              <a:rPr lang="pl-PL" dirty="0" smtClean="0"/>
              <a:t>Weryfikację jakości kodu </a:t>
            </a:r>
          </a:p>
          <a:p>
            <a:pPr lvl="2"/>
            <a:r>
              <a:rPr lang="pl-PL" dirty="0" smtClean="0"/>
              <a:t>kompletność dokumentacji</a:t>
            </a:r>
          </a:p>
          <a:p>
            <a:pPr lvl="2"/>
            <a:r>
              <a:rPr lang="pl-PL" dirty="0" smtClean="0"/>
              <a:t>zgodność z kanonem kodowania)</a:t>
            </a:r>
          </a:p>
          <a:p>
            <a:pPr lvl="1"/>
            <a:r>
              <a:rPr lang="pl-PL" dirty="0" smtClean="0"/>
              <a:t>Uruchomienie testów</a:t>
            </a:r>
          </a:p>
          <a:p>
            <a:pPr lvl="1"/>
            <a:r>
              <a:rPr lang="pl-PL" dirty="0" smtClean="0"/>
              <a:t>Wygenerowanie dokumentacji</a:t>
            </a:r>
          </a:p>
          <a:p>
            <a:pPr lvl="1"/>
            <a:r>
              <a:rPr lang="pl-PL" dirty="0" smtClean="0"/>
              <a:t>Przygotowanie paczki „release”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7371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Prostota komunikacji z repozytorium modułów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542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.NET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WPF</a:t>
            </a:r>
          </a:p>
          <a:p>
            <a:r>
              <a:rPr lang="pl-PL" dirty="0" smtClean="0"/>
              <a:t>WebServices (*)</a:t>
            </a:r>
          </a:p>
          <a:p>
            <a:r>
              <a:rPr lang="pl-PL" dirty="0" smtClean="0"/>
              <a:t>AppDomains</a:t>
            </a:r>
          </a:p>
          <a:p>
            <a:r>
              <a:rPr lang="pl-PL" dirty="0" smtClean="0"/>
              <a:t>Wielojęzykowość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42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Wykorzystane technologie</vt:lpstr>
      <vt:lpstr>Git</vt:lpstr>
      <vt:lpstr>Hudson – ciągła integracja</vt:lpstr>
      <vt:lpstr>PowerPoint Presentation</vt:lpstr>
      <vt:lpstr>Platforma 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Wykorzystane technologie</dc:title>
  <dc:creator>Piotr</dc:creator>
  <cp:lastModifiedBy>Piotr</cp:lastModifiedBy>
  <cp:revision>5</cp:revision>
  <dcterms:created xsi:type="dcterms:W3CDTF">2010-10-17T15:36:08Z</dcterms:created>
  <dcterms:modified xsi:type="dcterms:W3CDTF">2010-10-17T15:44:42Z</dcterms:modified>
</cp:coreProperties>
</file>