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9"/>
  </p:notesMasterIdLst>
  <p:sldIdLst>
    <p:sldId id="256" r:id="rId2"/>
    <p:sldId id="333" r:id="rId3"/>
    <p:sldId id="258" r:id="rId4"/>
    <p:sldId id="259" r:id="rId5"/>
    <p:sldId id="260" r:id="rId6"/>
    <p:sldId id="261" r:id="rId7"/>
    <p:sldId id="272" r:id="rId8"/>
    <p:sldId id="328" r:id="rId9"/>
    <p:sldId id="262" r:id="rId10"/>
    <p:sldId id="263" r:id="rId11"/>
    <p:sldId id="329" r:id="rId12"/>
    <p:sldId id="330" r:id="rId13"/>
    <p:sldId id="279" r:id="rId14"/>
    <p:sldId id="264" r:id="rId15"/>
    <p:sldId id="271" r:id="rId16"/>
    <p:sldId id="265" r:id="rId17"/>
    <p:sldId id="334" r:id="rId18"/>
    <p:sldId id="266" r:id="rId19"/>
    <p:sldId id="335" r:id="rId20"/>
    <p:sldId id="336" r:id="rId21"/>
    <p:sldId id="268" r:id="rId22"/>
    <p:sldId id="289" r:id="rId23"/>
    <p:sldId id="290" r:id="rId24"/>
    <p:sldId id="291" r:id="rId25"/>
    <p:sldId id="269" r:id="rId26"/>
    <p:sldId id="292" r:id="rId27"/>
    <p:sldId id="293" r:id="rId28"/>
    <p:sldId id="294" r:id="rId29"/>
    <p:sldId id="295" r:id="rId30"/>
    <p:sldId id="274" r:id="rId31"/>
    <p:sldId id="275" r:id="rId32"/>
    <p:sldId id="276" r:id="rId33"/>
    <p:sldId id="277" r:id="rId34"/>
    <p:sldId id="278" r:id="rId35"/>
    <p:sldId id="288" r:id="rId36"/>
    <p:sldId id="345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31" r:id="rId46"/>
    <p:sldId id="296" r:id="rId47"/>
    <p:sldId id="298" r:id="rId48"/>
    <p:sldId id="299" r:id="rId49"/>
    <p:sldId id="346" r:id="rId50"/>
    <p:sldId id="297" r:id="rId51"/>
    <p:sldId id="300" r:id="rId52"/>
    <p:sldId id="301" r:id="rId53"/>
    <p:sldId id="302" r:id="rId54"/>
    <p:sldId id="303" r:id="rId55"/>
    <p:sldId id="304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47" r:id="rId74"/>
    <p:sldId id="308" r:id="rId75"/>
    <p:sldId id="307" r:id="rId76"/>
    <p:sldId id="306" r:id="rId77"/>
    <p:sldId id="332" r:id="rId7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8A9D5-A511-4691-8834-0E2A2F03E233}" type="doc">
      <dgm:prSet loTypeId="urn:microsoft.com/office/officeart/2008/layout/CircleAccentTimeline" loCatId="process" qsTypeId="urn:microsoft.com/office/officeart/2005/8/quickstyle/3d6" qsCatId="3D" csTypeId="urn:microsoft.com/office/officeart/2005/8/colors/accent1_2" csCatId="accent1" phldr="1"/>
      <dgm:spPr/>
    </dgm:pt>
    <dgm:pt modelId="{53BD8052-45D3-4243-A64E-C9F2DA9F4DA5}">
      <dgm:prSet phldrT="[Text]"/>
      <dgm:spPr/>
      <dgm:t>
        <a:bodyPr/>
        <a:lstStyle/>
        <a:p>
          <a:r>
            <a:rPr lang="pl-PL" dirty="0" smtClean="0"/>
            <a:t>09.10 Moduły</a:t>
          </a:r>
          <a:endParaRPr lang="pl-PL" dirty="0"/>
        </a:p>
      </dgm:t>
    </dgm:pt>
    <dgm:pt modelId="{F9C8ABFC-023D-4669-9911-DC459FA07062}" type="parTrans" cxnId="{1F66E49E-51D7-40DC-9107-12C97B93F9BC}">
      <dgm:prSet/>
      <dgm:spPr/>
      <dgm:t>
        <a:bodyPr/>
        <a:lstStyle/>
        <a:p>
          <a:endParaRPr lang="pl-PL"/>
        </a:p>
      </dgm:t>
    </dgm:pt>
    <dgm:pt modelId="{A28ECB6E-B24D-4C18-B2DE-DDC66A8EE8BE}" type="sibTrans" cxnId="{1F66E49E-51D7-40DC-9107-12C97B93F9BC}">
      <dgm:prSet/>
      <dgm:spPr/>
      <dgm:t>
        <a:bodyPr/>
        <a:lstStyle/>
        <a:p>
          <a:endParaRPr lang="pl-PL"/>
        </a:p>
      </dgm:t>
    </dgm:pt>
    <dgm:pt modelId="{6109EB1C-E30D-4B0A-BE86-82D7060D372C}">
      <dgm:prSet phldrT="[Text]"/>
      <dgm:spPr/>
      <dgm:t>
        <a:bodyPr/>
        <a:lstStyle/>
        <a:p>
          <a:r>
            <a:rPr lang="pl-PL" dirty="0" smtClean="0"/>
            <a:t>23.10 Aktualizacje</a:t>
          </a:r>
          <a:endParaRPr lang="pl-PL" dirty="0"/>
        </a:p>
      </dgm:t>
    </dgm:pt>
    <dgm:pt modelId="{BB3383F3-FA45-4C92-AD3A-3B7C011949A0}" type="parTrans" cxnId="{0795A59F-2143-4796-916F-C9C660C9776B}">
      <dgm:prSet/>
      <dgm:spPr/>
      <dgm:t>
        <a:bodyPr/>
        <a:lstStyle/>
        <a:p>
          <a:endParaRPr lang="pl-PL"/>
        </a:p>
      </dgm:t>
    </dgm:pt>
    <dgm:pt modelId="{AFBDBADC-7713-49CE-A306-94E47A259065}" type="sibTrans" cxnId="{0795A59F-2143-4796-916F-C9C660C9776B}">
      <dgm:prSet/>
      <dgm:spPr/>
      <dgm:t>
        <a:bodyPr/>
        <a:lstStyle/>
        <a:p>
          <a:endParaRPr lang="pl-PL"/>
        </a:p>
      </dgm:t>
    </dgm:pt>
    <dgm:pt modelId="{841FBED4-6A22-4BB5-AA77-42AA593E8EA3}">
      <dgm:prSet phldrT="[Text]"/>
      <dgm:spPr/>
      <dgm:t>
        <a:bodyPr/>
        <a:lstStyle/>
        <a:p>
          <a:r>
            <a:rPr lang="pl-PL" dirty="0" smtClean="0"/>
            <a:t>06.11 Regiony</a:t>
          </a:r>
          <a:endParaRPr lang="pl-PL" dirty="0"/>
        </a:p>
      </dgm:t>
    </dgm:pt>
    <dgm:pt modelId="{D0BB4DC8-5230-43D3-98F7-EC4B3D4A0F30}" type="parTrans" cxnId="{FB78107B-A789-4BEC-8D2B-BEEE02EBA233}">
      <dgm:prSet/>
      <dgm:spPr/>
      <dgm:t>
        <a:bodyPr/>
        <a:lstStyle/>
        <a:p>
          <a:endParaRPr lang="pl-PL"/>
        </a:p>
      </dgm:t>
    </dgm:pt>
    <dgm:pt modelId="{9473F862-9139-4F65-A233-01025AD62FA8}" type="sibTrans" cxnId="{FB78107B-A789-4BEC-8D2B-BEEE02EBA233}">
      <dgm:prSet/>
      <dgm:spPr/>
      <dgm:t>
        <a:bodyPr/>
        <a:lstStyle/>
        <a:p>
          <a:endParaRPr lang="pl-PL"/>
        </a:p>
      </dgm:t>
    </dgm:pt>
    <dgm:pt modelId="{11A3F655-3EF9-4F03-9C4B-85C780F54EE3}">
      <dgm:prSet phldrT="[Text]"/>
      <dgm:spPr/>
      <dgm:t>
        <a:bodyPr/>
        <a:lstStyle/>
        <a:p>
          <a:r>
            <a:rPr lang="pl-PL" dirty="0" smtClean="0"/>
            <a:t>20.11 Komunikacja</a:t>
          </a:r>
          <a:endParaRPr lang="pl-PL" dirty="0"/>
        </a:p>
      </dgm:t>
    </dgm:pt>
    <dgm:pt modelId="{4373D15D-1F56-4851-8705-B23E32F7527E}" type="parTrans" cxnId="{C1CAB55E-2FBA-4A16-BDFA-F1BF5510C383}">
      <dgm:prSet/>
      <dgm:spPr/>
      <dgm:t>
        <a:bodyPr/>
        <a:lstStyle/>
        <a:p>
          <a:endParaRPr lang="pl-PL"/>
        </a:p>
      </dgm:t>
    </dgm:pt>
    <dgm:pt modelId="{C0DC02E4-659E-46F7-9349-D9B138383A57}" type="sibTrans" cxnId="{C1CAB55E-2FBA-4A16-BDFA-F1BF5510C383}">
      <dgm:prSet/>
      <dgm:spPr/>
      <dgm:t>
        <a:bodyPr/>
        <a:lstStyle/>
        <a:p>
          <a:endParaRPr lang="pl-PL"/>
        </a:p>
      </dgm:t>
    </dgm:pt>
    <dgm:pt modelId="{2A8C94CB-EF5E-4BCF-A160-6E35A562C5CB}">
      <dgm:prSet phldrT="[Text]"/>
      <dgm:spPr/>
      <dgm:t>
        <a:bodyPr/>
        <a:lstStyle/>
        <a:p>
          <a:r>
            <a:rPr lang="pl-PL" dirty="0" smtClean="0"/>
            <a:t>04.12 Przykładowa aplikacja</a:t>
          </a:r>
          <a:endParaRPr lang="pl-PL" dirty="0"/>
        </a:p>
      </dgm:t>
    </dgm:pt>
    <dgm:pt modelId="{17E28C37-737C-4BC3-9C89-373622AABEF5}" type="parTrans" cxnId="{F9A6AC05-71AC-4F1D-82DC-E720F4226329}">
      <dgm:prSet/>
      <dgm:spPr/>
      <dgm:t>
        <a:bodyPr/>
        <a:lstStyle/>
        <a:p>
          <a:endParaRPr lang="pl-PL"/>
        </a:p>
      </dgm:t>
    </dgm:pt>
    <dgm:pt modelId="{25EB9398-F697-4215-B829-EE621DE2D087}" type="sibTrans" cxnId="{F9A6AC05-71AC-4F1D-82DC-E720F4226329}">
      <dgm:prSet/>
      <dgm:spPr/>
      <dgm:t>
        <a:bodyPr/>
        <a:lstStyle/>
        <a:p>
          <a:endParaRPr lang="pl-PL"/>
        </a:p>
      </dgm:t>
    </dgm:pt>
    <dgm:pt modelId="{FACA9974-F514-42AE-B8C4-D648DEC6D854}">
      <dgm:prSet phldrT="[Text]"/>
      <dgm:spPr/>
      <dgm:t>
        <a:bodyPr/>
        <a:lstStyle/>
        <a:p>
          <a:r>
            <a:rPr lang="pl-PL" dirty="0" smtClean="0"/>
            <a:t>18.12 Redakcja pracy dyplomowej</a:t>
          </a:r>
          <a:endParaRPr lang="pl-PL" dirty="0"/>
        </a:p>
      </dgm:t>
    </dgm:pt>
    <dgm:pt modelId="{F1D54409-BC28-4A8F-9CE6-A1B9C802CFDB}" type="parTrans" cxnId="{CA644598-5240-42E9-9916-B0B0AC78B3FE}">
      <dgm:prSet/>
      <dgm:spPr/>
      <dgm:t>
        <a:bodyPr/>
        <a:lstStyle/>
        <a:p>
          <a:endParaRPr lang="pl-PL"/>
        </a:p>
      </dgm:t>
    </dgm:pt>
    <dgm:pt modelId="{B1E0A530-BF8B-4254-96EB-14FFFD712D65}" type="sibTrans" cxnId="{CA644598-5240-42E9-9916-B0B0AC78B3FE}">
      <dgm:prSet/>
      <dgm:spPr/>
      <dgm:t>
        <a:bodyPr/>
        <a:lstStyle/>
        <a:p>
          <a:endParaRPr lang="pl-PL"/>
        </a:p>
      </dgm:t>
    </dgm:pt>
    <dgm:pt modelId="{87150A97-6DBF-45F9-8F77-AFAB8ABCA0E4}">
      <dgm:prSet phldrT="[Text]" custT="1"/>
      <dgm:spPr/>
      <dgm:t>
        <a:bodyPr/>
        <a:lstStyle/>
        <a:p>
          <a:r>
            <a:rPr lang="pl-PL" sz="1400" dirty="0" smtClean="0"/>
            <a:t>20.09 Środowisko Ciągłej Integracji CI</a:t>
          </a:r>
          <a:endParaRPr lang="pl-PL" sz="1400" dirty="0"/>
        </a:p>
      </dgm:t>
    </dgm:pt>
    <dgm:pt modelId="{A4245465-50D4-4D83-A828-18266A1B3724}" type="parTrans" cxnId="{9F63BF0E-5EFF-43BC-A6D6-A5AB733D2E99}">
      <dgm:prSet/>
      <dgm:spPr/>
      <dgm:t>
        <a:bodyPr/>
        <a:lstStyle/>
        <a:p>
          <a:endParaRPr lang="pl-PL"/>
        </a:p>
      </dgm:t>
    </dgm:pt>
    <dgm:pt modelId="{BF1F5063-6CD7-46B4-8A0B-419536BD6C56}" type="sibTrans" cxnId="{9F63BF0E-5EFF-43BC-A6D6-A5AB733D2E99}">
      <dgm:prSet/>
      <dgm:spPr/>
      <dgm:t>
        <a:bodyPr/>
        <a:lstStyle/>
        <a:p>
          <a:endParaRPr lang="pl-PL"/>
        </a:p>
      </dgm:t>
    </dgm:pt>
    <dgm:pt modelId="{ABF5C3B9-0F97-4C04-94B5-5B40073841AD}" type="pres">
      <dgm:prSet presAssocID="{66C8A9D5-A511-4691-8834-0E2A2F03E233}" presName="Name0" presStyleCnt="0">
        <dgm:presLayoutVars>
          <dgm:dir/>
        </dgm:presLayoutVars>
      </dgm:prSet>
      <dgm:spPr/>
    </dgm:pt>
    <dgm:pt modelId="{04C55A90-DA85-47F5-9FF4-DA76DBF918FA}" type="pres">
      <dgm:prSet presAssocID="{87150A97-6DBF-45F9-8F77-AFAB8ABCA0E4}" presName="parComposite" presStyleCnt="0"/>
      <dgm:spPr/>
    </dgm:pt>
    <dgm:pt modelId="{557D0E74-E10B-46FA-BCE3-41310438E755}" type="pres">
      <dgm:prSet presAssocID="{87150A97-6DBF-45F9-8F77-AFAB8ABCA0E4}" presName="parBigCircle" presStyleLbl="node0" presStyleIdx="0" presStyleCnt="6"/>
      <dgm:spPr/>
    </dgm:pt>
    <dgm:pt modelId="{C5BB215C-79FA-45E5-8DA9-95955DDE3269}" type="pres">
      <dgm:prSet presAssocID="{87150A97-6DBF-45F9-8F77-AFAB8ABCA0E4}" presName="parTx" presStyleLbl="revTx" presStyleIdx="0" presStyleCnt="8"/>
      <dgm:spPr/>
      <dgm:t>
        <a:bodyPr/>
        <a:lstStyle/>
        <a:p>
          <a:endParaRPr lang="pl-PL"/>
        </a:p>
      </dgm:t>
    </dgm:pt>
    <dgm:pt modelId="{665724D2-4F9C-4636-AC21-A221E093C704}" type="pres">
      <dgm:prSet presAssocID="{87150A97-6DBF-45F9-8F77-AFAB8ABCA0E4}" presName="bSpace" presStyleCnt="0"/>
      <dgm:spPr/>
    </dgm:pt>
    <dgm:pt modelId="{9DB2BC1F-6065-4710-9AC7-B13BB983930D}" type="pres">
      <dgm:prSet presAssocID="{87150A97-6DBF-45F9-8F77-AFAB8ABCA0E4}" presName="parBackupNorm" presStyleCnt="0"/>
      <dgm:spPr/>
    </dgm:pt>
    <dgm:pt modelId="{33F20365-63A1-4DD7-9788-7FDAC79D3B30}" type="pres">
      <dgm:prSet presAssocID="{BF1F5063-6CD7-46B4-8A0B-419536BD6C56}" presName="parSpace" presStyleCnt="0"/>
      <dgm:spPr/>
    </dgm:pt>
    <dgm:pt modelId="{7C8727E0-DD13-481F-B128-44F76DE7FD2B}" type="pres">
      <dgm:prSet presAssocID="{53BD8052-45D3-4243-A64E-C9F2DA9F4DA5}" presName="parComposite" presStyleCnt="0"/>
      <dgm:spPr/>
    </dgm:pt>
    <dgm:pt modelId="{49A17FE8-9A39-4C1F-AB27-10042CBEFDD3}" type="pres">
      <dgm:prSet presAssocID="{53BD8052-45D3-4243-A64E-C9F2DA9F4DA5}" presName="parBigCircle" presStyleLbl="node0" presStyleIdx="1" presStyleCnt="6"/>
      <dgm:spPr/>
    </dgm:pt>
    <dgm:pt modelId="{9B18F506-9523-4911-BBD0-FF59C79FC6D5}" type="pres">
      <dgm:prSet presAssocID="{53BD8052-45D3-4243-A64E-C9F2DA9F4DA5}" presName="parTx" presStyleLbl="revTx" presStyleIdx="1" presStyleCnt="8"/>
      <dgm:spPr/>
      <dgm:t>
        <a:bodyPr/>
        <a:lstStyle/>
        <a:p>
          <a:endParaRPr lang="pl-PL"/>
        </a:p>
      </dgm:t>
    </dgm:pt>
    <dgm:pt modelId="{E60DD5F2-66BF-4DB2-95F7-8190FBAC83F5}" type="pres">
      <dgm:prSet presAssocID="{53BD8052-45D3-4243-A64E-C9F2DA9F4DA5}" presName="bSpace" presStyleCnt="0"/>
      <dgm:spPr/>
    </dgm:pt>
    <dgm:pt modelId="{4D13D4E9-1BC4-4525-94C6-31F05708CD9E}" type="pres">
      <dgm:prSet presAssocID="{53BD8052-45D3-4243-A64E-C9F2DA9F4DA5}" presName="parBackupNorm" presStyleCnt="0"/>
      <dgm:spPr/>
    </dgm:pt>
    <dgm:pt modelId="{5D26618C-B25B-4EA8-9C55-5DBE68A650BA}" type="pres">
      <dgm:prSet presAssocID="{A28ECB6E-B24D-4C18-B2DE-DDC66A8EE8BE}" presName="parSpace" presStyleCnt="0"/>
      <dgm:spPr/>
    </dgm:pt>
    <dgm:pt modelId="{1123AB55-B92B-403F-B928-DA1133A9CEAA}" type="pres">
      <dgm:prSet presAssocID="{6109EB1C-E30D-4B0A-BE86-82D7060D372C}" presName="desBackupLeftNorm" presStyleCnt="0"/>
      <dgm:spPr/>
    </dgm:pt>
    <dgm:pt modelId="{256D7EDA-92F4-4E29-AA34-CE8DEC754CE1}" type="pres">
      <dgm:prSet presAssocID="{6109EB1C-E30D-4B0A-BE86-82D7060D372C}" presName="desComposite" presStyleCnt="0"/>
      <dgm:spPr/>
    </dgm:pt>
    <dgm:pt modelId="{C88FD4B2-E953-4227-9381-9F475577A66A}" type="pres">
      <dgm:prSet presAssocID="{6109EB1C-E30D-4B0A-BE86-82D7060D372C}" presName="desCircle" presStyleLbl="node1" presStyleIdx="0" presStyleCnt="1"/>
      <dgm:spPr/>
    </dgm:pt>
    <dgm:pt modelId="{3A11F2A9-2B64-4117-9555-87A75585009C}" type="pres">
      <dgm:prSet presAssocID="{6109EB1C-E30D-4B0A-BE86-82D7060D372C}" presName="chTx" presStyleLbl="revTx" presStyleIdx="2" presStyleCnt="8"/>
      <dgm:spPr/>
      <dgm:t>
        <a:bodyPr/>
        <a:lstStyle/>
        <a:p>
          <a:endParaRPr lang="pl-PL"/>
        </a:p>
      </dgm:t>
    </dgm:pt>
    <dgm:pt modelId="{BA5E2380-B88A-4DCF-943C-5BD58A85336D}" type="pres">
      <dgm:prSet presAssocID="{6109EB1C-E30D-4B0A-BE86-82D7060D372C}" presName="desTx" presStyleLbl="revTx" presStyleIdx="3" presStyleCnt="8">
        <dgm:presLayoutVars>
          <dgm:bulletEnabled val="1"/>
        </dgm:presLayoutVars>
      </dgm:prSet>
      <dgm:spPr/>
    </dgm:pt>
    <dgm:pt modelId="{642F2188-5C7D-4184-9D11-D28D6C67955B}" type="pres">
      <dgm:prSet presAssocID="{6109EB1C-E30D-4B0A-BE86-82D7060D372C}" presName="desBackupRightNorm" presStyleCnt="0"/>
      <dgm:spPr/>
    </dgm:pt>
    <dgm:pt modelId="{4A072EB7-C324-4D92-AD70-7260FF90707B}" type="pres">
      <dgm:prSet presAssocID="{AFBDBADC-7713-49CE-A306-94E47A259065}" presName="desSpace" presStyleCnt="0"/>
      <dgm:spPr/>
    </dgm:pt>
    <dgm:pt modelId="{DBDAB59C-E90F-4E4A-AF34-4EC53F51FE5F}" type="pres">
      <dgm:prSet presAssocID="{841FBED4-6A22-4BB5-AA77-42AA593E8EA3}" presName="parComposite" presStyleCnt="0"/>
      <dgm:spPr/>
    </dgm:pt>
    <dgm:pt modelId="{4177DF03-48EF-409F-BF22-2547A8D33175}" type="pres">
      <dgm:prSet presAssocID="{841FBED4-6A22-4BB5-AA77-42AA593E8EA3}" presName="parBigCircle" presStyleLbl="node0" presStyleIdx="2" presStyleCnt="6"/>
      <dgm:spPr/>
    </dgm:pt>
    <dgm:pt modelId="{351E05D6-ACB0-4E7C-B5F7-0608CB17B533}" type="pres">
      <dgm:prSet presAssocID="{841FBED4-6A22-4BB5-AA77-42AA593E8EA3}" presName="parTx" presStyleLbl="revTx" presStyleIdx="4" presStyleCnt="8"/>
      <dgm:spPr/>
      <dgm:t>
        <a:bodyPr/>
        <a:lstStyle/>
        <a:p>
          <a:endParaRPr lang="pl-PL"/>
        </a:p>
      </dgm:t>
    </dgm:pt>
    <dgm:pt modelId="{D9BB2731-1508-4096-A79F-3D81CEDE26B2}" type="pres">
      <dgm:prSet presAssocID="{841FBED4-6A22-4BB5-AA77-42AA593E8EA3}" presName="bSpace" presStyleCnt="0"/>
      <dgm:spPr/>
    </dgm:pt>
    <dgm:pt modelId="{636A3A0D-4839-4565-ADB1-C0641B0138DC}" type="pres">
      <dgm:prSet presAssocID="{841FBED4-6A22-4BB5-AA77-42AA593E8EA3}" presName="parBackupNorm" presStyleCnt="0"/>
      <dgm:spPr/>
    </dgm:pt>
    <dgm:pt modelId="{714442C7-8E3B-4EE7-9BFA-A4553E848CC9}" type="pres">
      <dgm:prSet presAssocID="{9473F862-9139-4F65-A233-01025AD62FA8}" presName="parSpace" presStyleCnt="0"/>
      <dgm:spPr/>
    </dgm:pt>
    <dgm:pt modelId="{3F95BBEF-FEA1-4FA6-8C62-10467CDED57D}" type="pres">
      <dgm:prSet presAssocID="{11A3F655-3EF9-4F03-9C4B-85C780F54EE3}" presName="parComposite" presStyleCnt="0"/>
      <dgm:spPr/>
    </dgm:pt>
    <dgm:pt modelId="{08E51FC1-A74E-4B02-8E3D-705E030D51F2}" type="pres">
      <dgm:prSet presAssocID="{11A3F655-3EF9-4F03-9C4B-85C780F54EE3}" presName="parBigCircle" presStyleLbl="node0" presStyleIdx="3" presStyleCnt="6"/>
      <dgm:spPr/>
    </dgm:pt>
    <dgm:pt modelId="{D05FFCA1-2E7C-4D1F-9FED-8EFF20B9CE35}" type="pres">
      <dgm:prSet presAssocID="{11A3F655-3EF9-4F03-9C4B-85C780F54EE3}" presName="parTx" presStyleLbl="revTx" presStyleIdx="5" presStyleCnt="8"/>
      <dgm:spPr/>
      <dgm:t>
        <a:bodyPr/>
        <a:lstStyle/>
        <a:p>
          <a:endParaRPr lang="pl-PL"/>
        </a:p>
      </dgm:t>
    </dgm:pt>
    <dgm:pt modelId="{FA12C0C4-456C-44F4-909C-A3671FE76829}" type="pres">
      <dgm:prSet presAssocID="{11A3F655-3EF9-4F03-9C4B-85C780F54EE3}" presName="bSpace" presStyleCnt="0"/>
      <dgm:spPr/>
    </dgm:pt>
    <dgm:pt modelId="{1DD39046-2A8A-4635-8CD5-F0208B108B3B}" type="pres">
      <dgm:prSet presAssocID="{11A3F655-3EF9-4F03-9C4B-85C780F54EE3}" presName="parBackupNorm" presStyleCnt="0"/>
      <dgm:spPr/>
    </dgm:pt>
    <dgm:pt modelId="{3DD8ED59-8EB0-49C3-B4D4-FB54D719A5F3}" type="pres">
      <dgm:prSet presAssocID="{C0DC02E4-659E-46F7-9349-D9B138383A57}" presName="parSpace" presStyleCnt="0"/>
      <dgm:spPr/>
    </dgm:pt>
    <dgm:pt modelId="{FE78A0DB-CFB8-4984-8A65-D8645601C632}" type="pres">
      <dgm:prSet presAssocID="{2A8C94CB-EF5E-4BCF-A160-6E35A562C5CB}" presName="parComposite" presStyleCnt="0"/>
      <dgm:spPr/>
    </dgm:pt>
    <dgm:pt modelId="{C6CE0365-A989-40AA-BFD8-0E6C2DFBC053}" type="pres">
      <dgm:prSet presAssocID="{2A8C94CB-EF5E-4BCF-A160-6E35A562C5CB}" presName="parBigCircle" presStyleLbl="node0" presStyleIdx="4" presStyleCnt="6"/>
      <dgm:spPr/>
    </dgm:pt>
    <dgm:pt modelId="{27CA7B10-1396-42CC-8C5D-2BFA71B13E84}" type="pres">
      <dgm:prSet presAssocID="{2A8C94CB-EF5E-4BCF-A160-6E35A562C5CB}" presName="parTx" presStyleLbl="revTx" presStyleIdx="6" presStyleCnt="8"/>
      <dgm:spPr/>
      <dgm:t>
        <a:bodyPr/>
        <a:lstStyle/>
        <a:p>
          <a:endParaRPr lang="pl-PL"/>
        </a:p>
      </dgm:t>
    </dgm:pt>
    <dgm:pt modelId="{EDFDC6BE-EF1D-41C0-8CA9-C6F799BB21C1}" type="pres">
      <dgm:prSet presAssocID="{2A8C94CB-EF5E-4BCF-A160-6E35A562C5CB}" presName="bSpace" presStyleCnt="0"/>
      <dgm:spPr/>
    </dgm:pt>
    <dgm:pt modelId="{A406845C-E6FB-45DE-BC79-9F5A1B02CED8}" type="pres">
      <dgm:prSet presAssocID="{2A8C94CB-EF5E-4BCF-A160-6E35A562C5CB}" presName="parBackupNorm" presStyleCnt="0"/>
      <dgm:spPr/>
    </dgm:pt>
    <dgm:pt modelId="{82446ADF-04A3-4924-950C-FA35C900857C}" type="pres">
      <dgm:prSet presAssocID="{25EB9398-F697-4215-B829-EE621DE2D087}" presName="parSpace" presStyleCnt="0"/>
      <dgm:spPr/>
    </dgm:pt>
    <dgm:pt modelId="{64A869F5-1B55-4CE6-9C20-92FED9C24BB8}" type="pres">
      <dgm:prSet presAssocID="{FACA9974-F514-42AE-B8C4-D648DEC6D854}" presName="parComposite" presStyleCnt="0"/>
      <dgm:spPr/>
    </dgm:pt>
    <dgm:pt modelId="{EFBBAB92-79A8-45EF-865C-964A55717A6A}" type="pres">
      <dgm:prSet presAssocID="{FACA9974-F514-42AE-B8C4-D648DEC6D854}" presName="parBigCircle" presStyleLbl="node0" presStyleIdx="5" presStyleCnt="6"/>
      <dgm:spPr/>
    </dgm:pt>
    <dgm:pt modelId="{799DD9C6-3C9B-4CC8-A91D-15D8A3834572}" type="pres">
      <dgm:prSet presAssocID="{FACA9974-F514-42AE-B8C4-D648DEC6D854}" presName="parTx" presStyleLbl="revTx" presStyleIdx="7" presStyleCnt="8"/>
      <dgm:spPr/>
      <dgm:t>
        <a:bodyPr/>
        <a:lstStyle/>
        <a:p>
          <a:endParaRPr lang="pl-PL"/>
        </a:p>
      </dgm:t>
    </dgm:pt>
    <dgm:pt modelId="{E0EE6FB3-79B6-43BA-AB91-68EFAE275D28}" type="pres">
      <dgm:prSet presAssocID="{FACA9974-F514-42AE-B8C4-D648DEC6D854}" presName="bSpace" presStyleCnt="0"/>
      <dgm:spPr/>
    </dgm:pt>
    <dgm:pt modelId="{7E7F90D8-4DEC-4C24-BEC8-A403BA4776BE}" type="pres">
      <dgm:prSet presAssocID="{FACA9974-F514-42AE-B8C4-D648DEC6D854}" presName="parBackupNorm" presStyleCnt="0"/>
      <dgm:spPr/>
    </dgm:pt>
    <dgm:pt modelId="{9628ACC9-C417-4166-BED0-29AB01AC984E}" type="pres">
      <dgm:prSet presAssocID="{B1E0A530-BF8B-4254-96EB-14FFFD712D65}" presName="parSpace" presStyleCnt="0"/>
      <dgm:spPr/>
    </dgm:pt>
  </dgm:ptLst>
  <dgm:cxnLst>
    <dgm:cxn modelId="{FD372381-0452-4061-B78A-3E46733B4624}" type="presOf" srcId="{87150A97-6DBF-45F9-8F77-AFAB8ABCA0E4}" destId="{C5BB215C-79FA-45E5-8DA9-95955DDE3269}" srcOrd="0" destOrd="0" presId="urn:microsoft.com/office/officeart/2008/layout/CircleAccentTimeline"/>
    <dgm:cxn modelId="{C1CAB55E-2FBA-4A16-BDFA-F1BF5510C383}" srcId="{66C8A9D5-A511-4691-8834-0E2A2F03E233}" destId="{11A3F655-3EF9-4F03-9C4B-85C780F54EE3}" srcOrd="3" destOrd="0" parTransId="{4373D15D-1F56-4851-8705-B23E32F7527E}" sibTransId="{C0DC02E4-659E-46F7-9349-D9B138383A57}"/>
    <dgm:cxn modelId="{CA644598-5240-42E9-9916-B0B0AC78B3FE}" srcId="{66C8A9D5-A511-4691-8834-0E2A2F03E233}" destId="{FACA9974-F514-42AE-B8C4-D648DEC6D854}" srcOrd="5" destOrd="0" parTransId="{F1D54409-BC28-4A8F-9CE6-A1B9C802CFDB}" sibTransId="{B1E0A530-BF8B-4254-96EB-14FFFD712D65}"/>
    <dgm:cxn modelId="{57B3A68F-9BF2-41D1-8BC2-E04C0E8BBE5C}" type="presOf" srcId="{6109EB1C-E30D-4B0A-BE86-82D7060D372C}" destId="{3A11F2A9-2B64-4117-9555-87A75585009C}" srcOrd="0" destOrd="0" presId="urn:microsoft.com/office/officeart/2008/layout/CircleAccentTimeline"/>
    <dgm:cxn modelId="{0795A59F-2143-4796-916F-C9C660C9776B}" srcId="{53BD8052-45D3-4243-A64E-C9F2DA9F4DA5}" destId="{6109EB1C-E30D-4B0A-BE86-82D7060D372C}" srcOrd="0" destOrd="0" parTransId="{BB3383F3-FA45-4C92-AD3A-3B7C011949A0}" sibTransId="{AFBDBADC-7713-49CE-A306-94E47A259065}"/>
    <dgm:cxn modelId="{BB545400-67E8-4D09-B358-38D55D57438D}" type="presOf" srcId="{841FBED4-6A22-4BB5-AA77-42AA593E8EA3}" destId="{351E05D6-ACB0-4E7C-B5F7-0608CB17B533}" srcOrd="0" destOrd="0" presId="urn:microsoft.com/office/officeart/2008/layout/CircleAccentTimeline"/>
    <dgm:cxn modelId="{D34B5E38-3309-4934-A102-80A260F01001}" type="presOf" srcId="{66C8A9D5-A511-4691-8834-0E2A2F03E233}" destId="{ABF5C3B9-0F97-4C04-94B5-5B40073841AD}" srcOrd="0" destOrd="0" presId="urn:microsoft.com/office/officeart/2008/layout/CircleAccentTimeline"/>
    <dgm:cxn modelId="{FB78107B-A789-4BEC-8D2B-BEEE02EBA233}" srcId="{66C8A9D5-A511-4691-8834-0E2A2F03E233}" destId="{841FBED4-6A22-4BB5-AA77-42AA593E8EA3}" srcOrd="2" destOrd="0" parTransId="{D0BB4DC8-5230-43D3-98F7-EC4B3D4A0F30}" sibTransId="{9473F862-9139-4F65-A233-01025AD62FA8}"/>
    <dgm:cxn modelId="{6BFA967B-4BBF-4167-923A-D5E6E6695EA2}" type="presOf" srcId="{FACA9974-F514-42AE-B8C4-D648DEC6D854}" destId="{799DD9C6-3C9B-4CC8-A91D-15D8A3834572}" srcOrd="0" destOrd="0" presId="urn:microsoft.com/office/officeart/2008/layout/CircleAccentTimeline"/>
    <dgm:cxn modelId="{3840BCA4-4165-4C8A-BA10-77504A20A6DB}" type="presOf" srcId="{2A8C94CB-EF5E-4BCF-A160-6E35A562C5CB}" destId="{27CA7B10-1396-42CC-8C5D-2BFA71B13E84}" srcOrd="0" destOrd="0" presId="urn:microsoft.com/office/officeart/2008/layout/CircleAccentTimeline"/>
    <dgm:cxn modelId="{F9A6AC05-71AC-4F1D-82DC-E720F4226329}" srcId="{66C8A9D5-A511-4691-8834-0E2A2F03E233}" destId="{2A8C94CB-EF5E-4BCF-A160-6E35A562C5CB}" srcOrd="4" destOrd="0" parTransId="{17E28C37-737C-4BC3-9C89-373622AABEF5}" sibTransId="{25EB9398-F697-4215-B829-EE621DE2D087}"/>
    <dgm:cxn modelId="{9B3C7349-20EA-44C1-8614-B535FC455E7B}" type="presOf" srcId="{53BD8052-45D3-4243-A64E-C9F2DA9F4DA5}" destId="{9B18F506-9523-4911-BBD0-FF59C79FC6D5}" srcOrd="0" destOrd="0" presId="urn:microsoft.com/office/officeart/2008/layout/CircleAccentTimeline"/>
    <dgm:cxn modelId="{3F81BD68-C9C0-40B1-A985-F501D7CBA430}" type="presOf" srcId="{11A3F655-3EF9-4F03-9C4B-85C780F54EE3}" destId="{D05FFCA1-2E7C-4D1F-9FED-8EFF20B9CE35}" srcOrd="0" destOrd="0" presId="urn:microsoft.com/office/officeart/2008/layout/CircleAccentTimeline"/>
    <dgm:cxn modelId="{9F63BF0E-5EFF-43BC-A6D6-A5AB733D2E99}" srcId="{66C8A9D5-A511-4691-8834-0E2A2F03E233}" destId="{87150A97-6DBF-45F9-8F77-AFAB8ABCA0E4}" srcOrd="0" destOrd="0" parTransId="{A4245465-50D4-4D83-A828-18266A1B3724}" sibTransId="{BF1F5063-6CD7-46B4-8A0B-419536BD6C56}"/>
    <dgm:cxn modelId="{1F66E49E-51D7-40DC-9107-12C97B93F9BC}" srcId="{66C8A9D5-A511-4691-8834-0E2A2F03E233}" destId="{53BD8052-45D3-4243-A64E-C9F2DA9F4DA5}" srcOrd="1" destOrd="0" parTransId="{F9C8ABFC-023D-4669-9911-DC459FA07062}" sibTransId="{A28ECB6E-B24D-4C18-B2DE-DDC66A8EE8BE}"/>
    <dgm:cxn modelId="{464E3C5E-2C12-4B50-B55F-1A7CCED451A8}" type="presParOf" srcId="{ABF5C3B9-0F97-4C04-94B5-5B40073841AD}" destId="{04C55A90-DA85-47F5-9FF4-DA76DBF918FA}" srcOrd="0" destOrd="0" presId="urn:microsoft.com/office/officeart/2008/layout/CircleAccentTimeline"/>
    <dgm:cxn modelId="{30B19B94-BC86-4D10-9C7F-57AF639578E1}" type="presParOf" srcId="{04C55A90-DA85-47F5-9FF4-DA76DBF918FA}" destId="{557D0E74-E10B-46FA-BCE3-41310438E755}" srcOrd="0" destOrd="0" presId="urn:microsoft.com/office/officeart/2008/layout/CircleAccentTimeline"/>
    <dgm:cxn modelId="{8CC52639-754C-409F-A869-75E83A776904}" type="presParOf" srcId="{04C55A90-DA85-47F5-9FF4-DA76DBF918FA}" destId="{C5BB215C-79FA-45E5-8DA9-95955DDE3269}" srcOrd="1" destOrd="0" presId="urn:microsoft.com/office/officeart/2008/layout/CircleAccentTimeline"/>
    <dgm:cxn modelId="{07C4F3A4-F5B9-420D-9923-9883E19CFB80}" type="presParOf" srcId="{04C55A90-DA85-47F5-9FF4-DA76DBF918FA}" destId="{665724D2-4F9C-4636-AC21-A221E093C704}" srcOrd="2" destOrd="0" presId="urn:microsoft.com/office/officeart/2008/layout/CircleAccentTimeline"/>
    <dgm:cxn modelId="{AF417443-270C-46FC-952D-164B3F5753D3}" type="presParOf" srcId="{ABF5C3B9-0F97-4C04-94B5-5B40073841AD}" destId="{9DB2BC1F-6065-4710-9AC7-B13BB983930D}" srcOrd="1" destOrd="0" presId="urn:microsoft.com/office/officeart/2008/layout/CircleAccentTimeline"/>
    <dgm:cxn modelId="{A65AA456-C3D4-4012-A061-27136B070F62}" type="presParOf" srcId="{ABF5C3B9-0F97-4C04-94B5-5B40073841AD}" destId="{33F20365-63A1-4DD7-9788-7FDAC79D3B30}" srcOrd="2" destOrd="0" presId="urn:microsoft.com/office/officeart/2008/layout/CircleAccentTimeline"/>
    <dgm:cxn modelId="{9331221E-5CD3-47AE-AB4D-2CC1E0051C10}" type="presParOf" srcId="{ABF5C3B9-0F97-4C04-94B5-5B40073841AD}" destId="{7C8727E0-DD13-481F-B128-44F76DE7FD2B}" srcOrd="3" destOrd="0" presId="urn:microsoft.com/office/officeart/2008/layout/CircleAccentTimeline"/>
    <dgm:cxn modelId="{900BB61A-0313-4FA1-AC33-1CCFF76FD54C}" type="presParOf" srcId="{7C8727E0-DD13-481F-B128-44F76DE7FD2B}" destId="{49A17FE8-9A39-4C1F-AB27-10042CBEFDD3}" srcOrd="0" destOrd="0" presId="urn:microsoft.com/office/officeart/2008/layout/CircleAccentTimeline"/>
    <dgm:cxn modelId="{CA2402B9-AE92-450B-BC4A-E57DCF87030A}" type="presParOf" srcId="{7C8727E0-DD13-481F-B128-44F76DE7FD2B}" destId="{9B18F506-9523-4911-BBD0-FF59C79FC6D5}" srcOrd="1" destOrd="0" presId="urn:microsoft.com/office/officeart/2008/layout/CircleAccentTimeline"/>
    <dgm:cxn modelId="{9F21B718-E38A-4AD3-B697-087ECFAB17BE}" type="presParOf" srcId="{7C8727E0-DD13-481F-B128-44F76DE7FD2B}" destId="{E60DD5F2-66BF-4DB2-95F7-8190FBAC83F5}" srcOrd="2" destOrd="0" presId="urn:microsoft.com/office/officeart/2008/layout/CircleAccentTimeline"/>
    <dgm:cxn modelId="{CA721EBB-D854-4921-B642-55E2234CE678}" type="presParOf" srcId="{ABF5C3B9-0F97-4C04-94B5-5B40073841AD}" destId="{4D13D4E9-1BC4-4525-94C6-31F05708CD9E}" srcOrd="4" destOrd="0" presId="urn:microsoft.com/office/officeart/2008/layout/CircleAccentTimeline"/>
    <dgm:cxn modelId="{8D88325B-D9B2-4389-96FE-02FA0CB2714A}" type="presParOf" srcId="{ABF5C3B9-0F97-4C04-94B5-5B40073841AD}" destId="{5D26618C-B25B-4EA8-9C55-5DBE68A650BA}" srcOrd="5" destOrd="0" presId="urn:microsoft.com/office/officeart/2008/layout/CircleAccentTimeline"/>
    <dgm:cxn modelId="{19F6A7E5-71BA-440D-BA79-6703D9D53128}" type="presParOf" srcId="{ABF5C3B9-0F97-4C04-94B5-5B40073841AD}" destId="{1123AB55-B92B-403F-B928-DA1133A9CEAA}" srcOrd="6" destOrd="0" presId="urn:microsoft.com/office/officeart/2008/layout/CircleAccentTimeline"/>
    <dgm:cxn modelId="{B5B4B6E1-040F-4320-96A4-D1CCA201BACD}" type="presParOf" srcId="{ABF5C3B9-0F97-4C04-94B5-5B40073841AD}" destId="{256D7EDA-92F4-4E29-AA34-CE8DEC754CE1}" srcOrd="7" destOrd="0" presId="urn:microsoft.com/office/officeart/2008/layout/CircleAccentTimeline"/>
    <dgm:cxn modelId="{655BD201-66CF-4A48-BE3D-D9E36DA8812E}" type="presParOf" srcId="{256D7EDA-92F4-4E29-AA34-CE8DEC754CE1}" destId="{C88FD4B2-E953-4227-9381-9F475577A66A}" srcOrd="0" destOrd="0" presId="urn:microsoft.com/office/officeart/2008/layout/CircleAccentTimeline"/>
    <dgm:cxn modelId="{CE0FF1C3-A642-4585-8457-DA96AF64C784}" type="presParOf" srcId="{256D7EDA-92F4-4E29-AA34-CE8DEC754CE1}" destId="{3A11F2A9-2B64-4117-9555-87A75585009C}" srcOrd="1" destOrd="0" presId="urn:microsoft.com/office/officeart/2008/layout/CircleAccentTimeline"/>
    <dgm:cxn modelId="{F38410CB-AABF-474C-A3DA-EC7C870FA6E9}" type="presParOf" srcId="{256D7EDA-92F4-4E29-AA34-CE8DEC754CE1}" destId="{BA5E2380-B88A-4DCF-943C-5BD58A85336D}" srcOrd="2" destOrd="0" presId="urn:microsoft.com/office/officeart/2008/layout/CircleAccentTimeline"/>
    <dgm:cxn modelId="{F494E3D6-23B7-4E6B-945B-7C1566A6F22B}" type="presParOf" srcId="{ABF5C3B9-0F97-4C04-94B5-5B40073841AD}" destId="{642F2188-5C7D-4184-9D11-D28D6C67955B}" srcOrd="8" destOrd="0" presId="urn:microsoft.com/office/officeart/2008/layout/CircleAccentTimeline"/>
    <dgm:cxn modelId="{11F77EC1-4D54-4CD8-8DB6-C63B9A2DC208}" type="presParOf" srcId="{ABF5C3B9-0F97-4C04-94B5-5B40073841AD}" destId="{4A072EB7-C324-4D92-AD70-7260FF90707B}" srcOrd="9" destOrd="0" presId="urn:microsoft.com/office/officeart/2008/layout/CircleAccentTimeline"/>
    <dgm:cxn modelId="{2E7D338E-5D63-4067-8A3F-F1ABC5FC22A1}" type="presParOf" srcId="{ABF5C3B9-0F97-4C04-94B5-5B40073841AD}" destId="{DBDAB59C-E90F-4E4A-AF34-4EC53F51FE5F}" srcOrd="10" destOrd="0" presId="urn:microsoft.com/office/officeart/2008/layout/CircleAccentTimeline"/>
    <dgm:cxn modelId="{3249CBC8-354C-416E-AC43-D2BD24CB34DA}" type="presParOf" srcId="{DBDAB59C-E90F-4E4A-AF34-4EC53F51FE5F}" destId="{4177DF03-48EF-409F-BF22-2547A8D33175}" srcOrd="0" destOrd="0" presId="urn:microsoft.com/office/officeart/2008/layout/CircleAccentTimeline"/>
    <dgm:cxn modelId="{1C8490E4-2BC8-4F63-9015-F82B8F9FF894}" type="presParOf" srcId="{DBDAB59C-E90F-4E4A-AF34-4EC53F51FE5F}" destId="{351E05D6-ACB0-4E7C-B5F7-0608CB17B533}" srcOrd="1" destOrd="0" presId="urn:microsoft.com/office/officeart/2008/layout/CircleAccentTimeline"/>
    <dgm:cxn modelId="{C1B9C2C6-28DD-4126-B050-6B3B6A16169C}" type="presParOf" srcId="{DBDAB59C-E90F-4E4A-AF34-4EC53F51FE5F}" destId="{D9BB2731-1508-4096-A79F-3D81CEDE26B2}" srcOrd="2" destOrd="0" presId="urn:microsoft.com/office/officeart/2008/layout/CircleAccentTimeline"/>
    <dgm:cxn modelId="{E80D7AF2-886E-41E8-8544-49441A9F9905}" type="presParOf" srcId="{ABF5C3B9-0F97-4C04-94B5-5B40073841AD}" destId="{636A3A0D-4839-4565-ADB1-C0641B0138DC}" srcOrd="11" destOrd="0" presId="urn:microsoft.com/office/officeart/2008/layout/CircleAccentTimeline"/>
    <dgm:cxn modelId="{AD117DEE-E7EB-46D8-9B87-F68B69EC1356}" type="presParOf" srcId="{ABF5C3B9-0F97-4C04-94B5-5B40073841AD}" destId="{714442C7-8E3B-4EE7-9BFA-A4553E848CC9}" srcOrd="12" destOrd="0" presId="urn:microsoft.com/office/officeart/2008/layout/CircleAccentTimeline"/>
    <dgm:cxn modelId="{ADA67C2B-EA82-43F8-958E-E228F77B1EDB}" type="presParOf" srcId="{ABF5C3B9-0F97-4C04-94B5-5B40073841AD}" destId="{3F95BBEF-FEA1-4FA6-8C62-10467CDED57D}" srcOrd="13" destOrd="0" presId="urn:microsoft.com/office/officeart/2008/layout/CircleAccentTimeline"/>
    <dgm:cxn modelId="{2FECA40F-589A-4EC3-B73F-5C5685108B34}" type="presParOf" srcId="{3F95BBEF-FEA1-4FA6-8C62-10467CDED57D}" destId="{08E51FC1-A74E-4B02-8E3D-705E030D51F2}" srcOrd="0" destOrd="0" presId="urn:microsoft.com/office/officeart/2008/layout/CircleAccentTimeline"/>
    <dgm:cxn modelId="{31E6EEC1-1E26-4D45-B9DD-C0E81FA3C473}" type="presParOf" srcId="{3F95BBEF-FEA1-4FA6-8C62-10467CDED57D}" destId="{D05FFCA1-2E7C-4D1F-9FED-8EFF20B9CE35}" srcOrd="1" destOrd="0" presId="urn:microsoft.com/office/officeart/2008/layout/CircleAccentTimeline"/>
    <dgm:cxn modelId="{01359807-5020-409C-9617-614681386E75}" type="presParOf" srcId="{3F95BBEF-FEA1-4FA6-8C62-10467CDED57D}" destId="{FA12C0C4-456C-44F4-909C-A3671FE76829}" srcOrd="2" destOrd="0" presId="urn:microsoft.com/office/officeart/2008/layout/CircleAccentTimeline"/>
    <dgm:cxn modelId="{D0656535-F630-44D0-9241-62A8A919EDFC}" type="presParOf" srcId="{ABF5C3B9-0F97-4C04-94B5-5B40073841AD}" destId="{1DD39046-2A8A-4635-8CD5-F0208B108B3B}" srcOrd="14" destOrd="0" presId="urn:microsoft.com/office/officeart/2008/layout/CircleAccentTimeline"/>
    <dgm:cxn modelId="{2D2ED5FF-9114-4441-B319-9857FD212EF5}" type="presParOf" srcId="{ABF5C3B9-0F97-4C04-94B5-5B40073841AD}" destId="{3DD8ED59-8EB0-49C3-B4D4-FB54D719A5F3}" srcOrd="15" destOrd="0" presId="urn:microsoft.com/office/officeart/2008/layout/CircleAccentTimeline"/>
    <dgm:cxn modelId="{0FDBCCBE-7644-424C-87E6-29F68267F0FA}" type="presParOf" srcId="{ABF5C3B9-0F97-4C04-94B5-5B40073841AD}" destId="{FE78A0DB-CFB8-4984-8A65-D8645601C632}" srcOrd="16" destOrd="0" presId="urn:microsoft.com/office/officeart/2008/layout/CircleAccentTimeline"/>
    <dgm:cxn modelId="{DD7473F0-F225-4603-95F7-2BCB13D2D46E}" type="presParOf" srcId="{FE78A0DB-CFB8-4984-8A65-D8645601C632}" destId="{C6CE0365-A989-40AA-BFD8-0E6C2DFBC053}" srcOrd="0" destOrd="0" presId="urn:microsoft.com/office/officeart/2008/layout/CircleAccentTimeline"/>
    <dgm:cxn modelId="{89B462ED-3584-48C7-9BC5-567FA072458A}" type="presParOf" srcId="{FE78A0DB-CFB8-4984-8A65-D8645601C632}" destId="{27CA7B10-1396-42CC-8C5D-2BFA71B13E84}" srcOrd="1" destOrd="0" presId="urn:microsoft.com/office/officeart/2008/layout/CircleAccentTimeline"/>
    <dgm:cxn modelId="{87913D94-B804-4F48-8558-C10F902AA609}" type="presParOf" srcId="{FE78A0DB-CFB8-4984-8A65-D8645601C632}" destId="{EDFDC6BE-EF1D-41C0-8CA9-C6F799BB21C1}" srcOrd="2" destOrd="0" presId="urn:microsoft.com/office/officeart/2008/layout/CircleAccentTimeline"/>
    <dgm:cxn modelId="{5A4C8C69-C39A-4C3D-A3E5-FFEC0F1175A7}" type="presParOf" srcId="{ABF5C3B9-0F97-4C04-94B5-5B40073841AD}" destId="{A406845C-E6FB-45DE-BC79-9F5A1B02CED8}" srcOrd="17" destOrd="0" presId="urn:microsoft.com/office/officeart/2008/layout/CircleAccentTimeline"/>
    <dgm:cxn modelId="{28F04860-D9C6-490B-B373-9CEEFE387B39}" type="presParOf" srcId="{ABF5C3B9-0F97-4C04-94B5-5B40073841AD}" destId="{82446ADF-04A3-4924-950C-FA35C900857C}" srcOrd="18" destOrd="0" presId="urn:microsoft.com/office/officeart/2008/layout/CircleAccentTimeline"/>
    <dgm:cxn modelId="{E7D90531-0823-4B20-B10F-34139CD84F46}" type="presParOf" srcId="{ABF5C3B9-0F97-4C04-94B5-5B40073841AD}" destId="{64A869F5-1B55-4CE6-9C20-92FED9C24BB8}" srcOrd="19" destOrd="0" presId="urn:microsoft.com/office/officeart/2008/layout/CircleAccentTimeline"/>
    <dgm:cxn modelId="{3376F0DD-343C-47A7-A7AC-74C00C7CD1DA}" type="presParOf" srcId="{64A869F5-1B55-4CE6-9C20-92FED9C24BB8}" destId="{EFBBAB92-79A8-45EF-865C-964A55717A6A}" srcOrd="0" destOrd="0" presId="urn:microsoft.com/office/officeart/2008/layout/CircleAccentTimeline"/>
    <dgm:cxn modelId="{089EAE58-772E-4F25-822D-323693CA3CBE}" type="presParOf" srcId="{64A869F5-1B55-4CE6-9C20-92FED9C24BB8}" destId="{799DD9C6-3C9B-4CC8-A91D-15D8A3834572}" srcOrd="1" destOrd="0" presId="urn:microsoft.com/office/officeart/2008/layout/CircleAccentTimeline"/>
    <dgm:cxn modelId="{FB6BF4E4-7B13-42D9-A236-2703510F1546}" type="presParOf" srcId="{64A869F5-1B55-4CE6-9C20-92FED9C24BB8}" destId="{E0EE6FB3-79B6-43BA-AB91-68EFAE275D28}" srcOrd="2" destOrd="0" presId="urn:microsoft.com/office/officeart/2008/layout/CircleAccentTimeline"/>
    <dgm:cxn modelId="{EA565828-3762-408D-BB53-5FA8A2E6F911}" type="presParOf" srcId="{ABF5C3B9-0F97-4C04-94B5-5B40073841AD}" destId="{7E7F90D8-4DEC-4C24-BEC8-A403BA4776BE}" srcOrd="20" destOrd="0" presId="urn:microsoft.com/office/officeart/2008/layout/CircleAccentTimeline"/>
    <dgm:cxn modelId="{B0DF025A-BCEC-43F6-B6C6-FABCD3725D4A}" type="presParOf" srcId="{ABF5C3B9-0F97-4C04-94B5-5B40073841AD}" destId="{9628ACC9-C417-4166-BED0-29AB01AC984E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i="1" dirty="0" err="1" smtClean="0"/>
            <a:t>plugin-model</a:t>
          </a:r>
          <a:endParaRPr lang="en-US" i="1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wokółprojektowych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  <dgm:t>
        <a:bodyPr/>
        <a:lstStyle/>
        <a:p>
          <a:endParaRPr lang="pl-PL"/>
        </a:p>
      </dgm:t>
    </dgm:pt>
    <dgm:pt modelId="{EC999164-6384-4026-B593-7F5A70248221}" type="sibTrans" cxnId="{5871D5BC-A405-4401-8B94-1D5D45AA0DD9}">
      <dgm:prSet/>
      <dgm:spPr/>
      <dgm:t>
        <a:bodyPr/>
        <a:lstStyle/>
        <a:p>
          <a:endParaRPr lang="pl-PL"/>
        </a:p>
      </dgm:t>
    </dgm:pt>
    <dgm:pt modelId="{7B46D0AC-A2A5-47EC-AC59-991C8FDA1110}" type="pres">
      <dgm:prSet presAssocID="{12CAD89E-A720-465B-A4EE-C88904DA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F987061-CA91-49E2-AE9D-50D1B048501B}" type="pres">
      <dgm:prSet presAssocID="{3EF89E1A-B411-4AFF-9D91-FA157E1C78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C9512A-FF83-4398-BCEE-7BDF825FADE0}" type="pres">
      <dgm:prSet presAssocID="{3EF89E1A-B411-4AFF-9D91-FA157E1C781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D1CD2F-F198-456A-BAF9-A9BEA987C018}" type="pres">
      <dgm:prSet presAssocID="{CC5DFCFB-6EFC-4800-A880-633249796C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7446641-A5CE-4714-AD45-58BF2E2FBE5C}" type="pres">
      <dgm:prSet presAssocID="{CC5DFCFB-6EFC-4800-A880-633249796C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00828FB-558C-4ED4-9E84-ECBD6CD10E43}" type="pres">
      <dgm:prSet presAssocID="{B00FCBDC-63DD-4770-9FB8-48D97E57B2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0C61C8-6918-4C05-8D7A-2A6F434DFEAA}" type="pres">
      <dgm:prSet presAssocID="{B00FCBDC-63DD-4770-9FB8-48D97E57B25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36281F24-868D-411B-97DD-FAA30DA8A0CD}" type="presOf" srcId="{C672440E-ACFB-4BBC-8FB7-D59CABD9119B}" destId="{EB0C61C8-6918-4C05-8D7A-2A6F434DFEAA}" srcOrd="0" destOrd="0" presId="urn:microsoft.com/office/officeart/2005/8/layout/vList2"/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28DCBD58-218E-4D13-A010-9384D856E55F}" type="presOf" srcId="{1D142F1A-3FF0-4F61-B569-7419C09F41E7}" destId="{34C9512A-FF83-4398-BCEE-7BDF825FADE0}" srcOrd="0" destOrd="1" presId="urn:microsoft.com/office/officeart/2005/8/layout/vList2"/>
    <dgm:cxn modelId="{607EFAB0-03F8-4C49-B266-B67BE7920A81}" type="presOf" srcId="{3EF89E1A-B411-4AFF-9D91-FA157E1C7815}" destId="{1F987061-CA91-49E2-AE9D-50D1B048501B}" srcOrd="0" destOrd="0" presId="urn:microsoft.com/office/officeart/2005/8/layout/vList2"/>
    <dgm:cxn modelId="{21021F79-3A12-43BF-A122-A2846A85E85F}" type="presOf" srcId="{69BBD355-D2A4-4764-B695-F34638BF0EDF}" destId="{B7446641-A5CE-4714-AD45-58BF2E2FBE5C}" srcOrd="0" destOrd="0" presId="urn:microsoft.com/office/officeart/2005/8/layout/vList2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143A6066-900F-4F1C-A20C-ADCE9B9ACDAA}" type="presOf" srcId="{FDC404B8-AB8E-4125-9016-788DC17C2A5C}" destId="{34C9512A-FF83-4398-BCEE-7BDF825FADE0}" srcOrd="0" destOrd="2" presId="urn:microsoft.com/office/officeart/2005/8/layout/vList2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4D2C5C87-CA0D-4DA8-92DD-BEBC7444E7F6}" type="presOf" srcId="{12CAD89E-A720-465B-A4EE-C88904DA23DD}" destId="{7B46D0AC-A2A5-47EC-AC59-991C8FDA1110}" srcOrd="0" destOrd="0" presId="urn:microsoft.com/office/officeart/2005/8/layout/vList2"/>
    <dgm:cxn modelId="{1A0523CB-E03C-4E60-834B-32CA20B463A7}" type="presOf" srcId="{D07F5768-424A-491F-9206-FCE271B486B4}" destId="{34C9512A-FF83-4398-BCEE-7BDF825FADE0}" srcOrd="0" destOrd="0" presId="urn:microsoft.com/office/officeart/2005/8/layout/vList2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9B750AB7-F621-4720-8971-BF7123FCE9E5}" type="presOf" srcId="{C6809CCA-C451-4815-8E07-D679FE24445B}" destId="{EB0C61C8-6918-4C05-8D7A-2A6F434DFEAA}" srcOrd="0" destOrd="1" presId="urn:microsoft.com/office/officeart/2005/8/layout/vList2"/>
    <dgm:cxn modelId="{2EA6F918-583F-474D-958F-AB88AFBFC45B}" type="presOf" srcId="{B00FCBDC-63DD-4770-9FB8-48D97E57B25C}" destId="{B00828FB-558C-4ED4-9E84-ECBD6CD10E43}" srcOrd="0" destOrd="0" presId="urn:microsoft.com/office/officeart/2005/8/layout/vList2"/>
    <dgm:cxn modelId="{356FE5AE-5C69-421C-8BC3-0DB9E2A2BB27}" type="presOf" srcId="{CC5DFCFB-6EFC-4800-A880-633249796CC0}" destId="{B3D1CD2F-F198-456A-BAF9-A9BEA987C018}" srcOrd="0" destOrd="0" presId="urn:microsoft.com/office/officeart/2005/8/layout/vList2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BD0364C7-5D6F-46CB-A9B8-187B6C0959A8}" type="presParOf" srcId="{7B46D0AC-A2A5-47EC-AC59-991C8FDA1110}" destId="{1F987061-CA91-49E2-AE9D-50D1B048501B}" srcOrd="0" destOrd="0" presId="urn:microsoft.com/office/officeart/2005/8/layout/vList2"/>
    <dgm:cxn modelId="{244040CD-4E22-461E-A0F4-6B073140FCFC}" type="presParOf" srcId="{7B46D0AC-A2A5-47EC-AC59-991C8FDA1110}" destId="{34C9512A-FF83-4398-BCEE-7BDF825FADE0}" srcOrd="1" destOrd="0" presId="urn:microsoft.com/office/officeart/2005/8/layout/vList2"/>
    <dgm:cxn modelId="{79EEABB1-8E15-42D7-AB7C-59A7C6F9AE5E}" type="presParOf" srcId="{7B46D0AC-A2A5-47EC-AC59-991C8FDA1110}" destId="{B3D1CD2F-F198-456A-BAF9-A9BEA987C018}" srcOrd="2" destOrd="0" presId="urn:microsoft.com/office/officeart/2005/8/layout/vList2"/>
    <dgm:cxn modelId="{4A04D47B-74D4-4532-9F82-CB7EFA04C790}" type="presParOf" srcId="{7B46D0AC-A2A5-47EC-AC59-991C8FDA1110}" destId="{B7446641-A5CE-4714-AD45-58BF2E2FBE5C}" srcOrd="3" destOrd="0" presId="urn:microsoft.com/office/officeart/2005/8/layout/vList2"/>
    <dgm:cxn modelId="{BD854D4C-ADA6-49A3-B93C-89E5EAC9EDF7}" type="presParOf" srcId="{7B46D0AC-A2A5-47EC-AC59-991C8FDA1110}" destId="{B00828FB-558C-4ED4-9E84-ECBD6CD10E43}" srcOrd="4" destOrd="0" presId="urn:microsoft.com/office/officeart/2005/8/layout/vList2"/>
    <dgm:cxn modelId="{6FC58C73-E724-4974-85B7-92E4DB98EEBD}" type="presParOf" srcId="{7B46D0AC-A2A5-47EC-AC59-991C8FDA1110}" destId="{EB0C61C8-6918-4C05-8D7A-2A6F434DFE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Komunikacja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68E1967E-B292-4B63-B349-45C03035DA57}">
      <dgm:prSet phldrT="[Tekst]"/>
      <dgm:spPr/>
      <dgm:t>
        <a:bodyPr/>
        <a:lstStyle/>
        <a:p>
          <a:r>
            <a:rPr lang="pl-PL" dirty="0" smtClean="0"/>
            <a:t>Cechy frameworku:</a:t>
          </a:r>
          <a:endParaRPr lang="en-US" dirty="0"/>
        </a:p>
      </dgm:t>
    </dgm:pt>
    <dgm:pt modelId="{C3B269A1-FCCA-4861-B5A1-0CA9A5B6EE24}" type="parTrans" cxnId="{5F76BE54-3111-4155-B49D-BBF5802B06BB}">
      <dgm:prSet/>
      <dgm:spPr/>
      <dgm:t>
        <a:bodyPr/>
        <a:lstStyle/>
        <a:p>
          <a:endParaRPr lang="pl-PL"/>
        </a:p>
      </dgm:t>
    </dgm:pt>
    <dgm:pt modelId="{5F0B78E4-2F20-4761-B970-B9200CB976CB}" type="sibTrans" cxnId="{5F76BE54-3111-4155-B49D-BBF5802B06BB}">
      <dgm:prSet/>
      <dgm:spPr/>
      <dgm:t>
        <a:bodyPr/>
        <a:lstStyle/>
        <a:p>
          <a:endParaRPr lang="pl-PL"/>
        </a:p>
      </dgm:t>
    </dgm:pt>
    <dgm:pt modelId="{2BAC675F-F5D9-41FA-97DA-4A6C1F1DDB34}" type="pres">
      <dgm:prSet presAssocID="{08B21EBA-9582-4EB7-A54F-66511B4402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1F140A3-CE6E-40DA-AC47-F2E5A121838C}" type="pres">
      <dgm:prSet presAssocID="{68E1967E-B292-4B63-B349-45C03035DA57}" presName="parentText" presStyleLbl="node1" presStyleIdx="0" presStyleCnt="1" custScaleY="7909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AFC355-C1D8-4E11-AE32-0A9655505E0B}" type="pres">
      <dgm:prSet presAssocID="{68E1967E-B292-4B63-B349-45C03035DA5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F9FF740-9351-4D82-8B18-C2F4F9FE055A}" type="presOf" srcId="{08B21EBA-9582-4EB7-A54F-66511B4402F7}" destId="{2BAC675F-F5D9-41FA-97DA-4A6C1F1DDB34}" srcOrd="0" destOrd="0" presId="urn:microsoft.com/office/officeart/2005/8/layout/vList2"/>
    <dgm:cxn modelId="{6079409C-C30C-4ADF-9C45-E4F40E8C8512}" type="presOf" srcId="{42A7EF98-7B46-415B-A6D2-B7E19C3B87B3}" destId="{3FAFC355-C1D8-4E11-AE32-0A9655505E0B}" srcOrd="0" destOrd="3" presId="urn:microsoft.com/office/officeart/2005/8/layout/vList2"/>
    <dgm:cxn modelId="{0A0B1222-F44B-4B01-A08E-9E0B92F6CAD7}" type="presOf" srcId="{3FF7BF16-8A20-4896-808C-FAD50CC7E6DD}" destId="{3FAFC355-C1D8-4E11-AE32-0A9655505E0B}" srcOrd="0" destOrd="2" presId="urn:microsoft.com/office/officeart/2005/8/layout/vList2"/>
    <dgm:cxn modelId="{C9F99BC6-3363-4847-94BB-5FEA8D1159EA}" type="presOf" srcId="{1E35F55F-251C-4CB9-80E5-CDBF067C262A}" destId="{3FAFC355-C1D8-4E11-AE32-0A9655505E0B}" srcOrd="0" destOrd="1" presId="urn:microsoft.com/office/officeart/2005/8/layout/vList2"/>
    <dgm:cxn modelId="{5F76BE54-3111-4155-B49D-BBF5802B06BB}" srcId="{08B21EBA-9582-4EB7-A54F-66511B4402F7}" destId="{68E1967E-B292-4B63-B349-45C03035DA57}" srcOrd="0" destOrd="0" parTransId="{C3B269A1-FCCA-4861-B5A1-0CA9A5B6EE24}" sibTransId="{5F0B78E4-2F20-4761-B970-B9200CB976CB}"/>
    <dgm:cxn modelId="{704A8574-B25A-42C3-A013-6FC7DC7A66DF}" srcId="{68E1967E-B292-4B63-B349-45C03035DA57}" destId="{258CA71F-9876-4EBD-A09F-7D1D88A066F3}" srcOrd="0" destOrd="0" parTransId="{638E1EFF-85B4-4297-8148-CC035FBA8C92}" sibTransId="{447E7A05-B562-4D58-AA14-FFA66826AE88}"/>
    <dgm:cxn modelId="{B71AD2AA-905A-4A6C-BC1D-722A685A8F8F}" srcId="{68E1967E-B292-4B63-B349-45C03035DA57}" destId="{3FF7BF16-8A20-4896-808C-FAD50CC7E6DD}" srcOrd="2" destOrd="0" parTransId="{C4CAB25A-F644-45A2-BB36-8BC3D46EC2C8}" sibTransId="{859D35BC-DBA1-4653-BF79-8529C718B033}"/>
    <dgm:cxn modelId="{8A689BD1-587B-48EE-96AB-123CF90D4CD0}" type="presOf" srcId="{68E1967E-B292-4B63-B349-45C03035DA57}" destId="{A1F140A3-CE6E-40DA-AC47-F2E5A121838C}" srcOrd="0" destOrd="0" presId="urn:microsoft.com/office/officeart/2005/8/layout/vList2"/>
    <dgm:cxn modelId="{9416E6AA-1F28-4D14-A311-A45A334F648C}" type="presOf" srcId="{258CA71F-9876-4EBD-A09F-7D1D88A066F3}" destId="{3FAFC355-C1D8-4E11-AE32-0A9655505E0B}" srcOrd="0" destOrd="0" presId="urn:microsoft.com/office/officeart/2005/8/layout/vList2"/>
    <dgm:cxn modelId="{E72D7AB8-C1CF-4EB3-858B-F320F422CA31}" srcId="{68E1967E-B292-4B63-B349-45C03035DA57}" destId="{1E35F55F-251C-4CB9-80E5-CDBF067C262A}" srcOrd="1" destOrd="0" parTransId="{42B38224-B172-4782-AD6A-C4ADBF24C7F7}" sibTransId="{6D1BFAA6-7689-4869-9FD7-11038354DDB8}"/>
    <dgm:cxn modelId="{957560B4-9897-4E6A-A859-55F12192A4EF}" srcId="{68E1967E-B292-4B63-B349-45C03035DA57}" destId="{42A7EF98-7B46-415B-A6D2-B7E19C3B87B3}" srcOrd="3" destOrd="0" parTransId="{05F112BD-52C3-4384-89C0-96E68332BF98}" sibTransId="{D4BD0C6C-A7BB-49D6-B9AA-599BCF6FE1B2}"/>
    <dgm:cxn modelId="{790A41D0-0105-49E2-A285-C9D3EFCB2EEA}" type="presParOf" srcId="{2BAC675F-F5D9-41FA-97DA-4A6C1F1DDB34}" destId="{A1F140A3-CE6E-40DA-AC47-F2E5A121838C}" srcOrd="0" destOrd="0" presId="urn:microsoft.com/office/officeart/2005/8/layout/vList2"/>
    <dgm:cxn modelId="{030FDE26-977E-46DE-B1CD-C871EA03CE4E}" type="presParOf" srcId="{2BAC675F-F5D9-41FA-97DA-4A6C1F1DDB34}" destId="{3FAFC355-C1D8-4E11-AE32-0A9655505E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smtClean="0"/>
            <a:t>Kernel 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smtClean="0"/>
            <a:t>Domena aplikacji dla mechanizmów wewnętrznych frameworka </a:t>
          </a:r>
          <a:r>
            <a:rPr lang="pl-PL" i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smtClean="0"/>
            <a:t>Modules 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smtClean="0"/>
            <a:t>Domena aplikacji dla modułów oraz aplikacji 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smtClean="0"/>
            <a:t>Aplikacji hostująca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F020ED-8CCE-4536-9677-B07EAC740620}" type="pres">
      <dgm:prSet presAssocID="{DCBEC0E3-5624-4D92-9946-307953A8B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FF105BE-DDA7-4EF4-904A-DC7A00694505}" type="pres">
      <dgm:prSet presAssocID="{DCBEC0E3-5624-4D92-9946-307953A8B724}" presName="divider" presStyleLbl="fgShp" presStyleIdx="0" presStyleCnt="1"/>
      <dgm:spPr/>
      <dgm:t>
        <a:bodyPr/>
        <a:lstStyle/>
        <a:p>
          <a:endParaRPr lang="pl-PL"/>
        </a:p>
      </dgm:t>
    </dgm:pt>
    <dgm:pt modelId="{101E96D3-015B-4EF7-8EA2-53264B737EF2}" type="pres">
      <dgm:prSet presAssocID="{FCE8F31F-7A44-4AD4-A412-6F222ABF72C9}" presName="downArrow" presStyleLbl="node1" presStyleIdx="0" presStyleCnt="2"/>
      <dgm:spPr/>
      <dgm:t>
        <a:bodyPr/>
        <a:lstStyle/>
        <a:p>
          <a:endParaRPr lang="pl-PL"/>
        </a:p>
      </dgm:t>
    </dgm:pt>
    <dgm:pt modelId="{70651148-8E8A-4C6B-91D8-97E934B89DEE}" type="pres">
      <dgm:prSet presAssocID="{FCE8F31F-7A44-4AD4-A412-6F222ABF72C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D142C7-7FA4-4B42-BA29-86564CE4BEDB}" type="pres">
      <dgm:prSet presAssocID="{72E21ABC-5CD2-479F-AC64-5AB40DE881D6}" presName="upArrow" presStyleLbl="node1" presStyleIdx="1" presStyleCnt="2"/>
      <dgm:spPr/>
      <dgm:t>
        <a:bodyPr/>
        <a:lstStyle/>
        <a:p>
          <a:endParaRPr lang="pl-PL"/>
        </a:p>
      </dgm:t>
    </dgm:pt>
    <dgm:pt modelId="{279DAB11-C63E-437D-AA56-C040123F1BDE}" type="pres">
      <dgm:prSet presAssocID="{72E21ABC-5CD2-479F-AC64-5AB40DE881D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E67944B-CA7B-4773-9ACF-F38C00BEF7A4}" type="presOf" srcId="{FCE8F31F-7A44-4AD4-A412-6F222ABF72C9}" destId="{70651148-8E8A-4C6B-91D8-97E934B89DEE}" srcOrd="0" destOrd="0" presId="urn:microsoft.com/office/officeart/2005/8/layout/arrow3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D28A2E41-EF4B-4F44-84BE-19B8EC908280}" type="presOf" srcId="{596BB62F-E9A5-465E-AB23-01E0F470A1FE}" destId="{279DAB11-C63E-437D-AA56-C040123F1BDE}" srcOrd="0" destOrd="5" presId="urn:microsoft.com/office/officeart/2005/8/layout/arrow3"/>
    <dgm:cxn modelId="{FD6A2937-A19A-4F68-9332-E468EFEC8268}" type="presOf" srcId="{DCBEC0E3-5624-4D92-9946-307953A8B724}" destId="{D9F020ED-8CCE-4536-9677-B07EAC740620}" srcOrd="0" destOrd="0" presId="urn:microsoft.com/office/officeart/2005/8/layout/arrow3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35A8BEB9-487D-49C5-8AAB-0208D31CB9E8}" type="presOf" srcId="{8766DFF0-6124-4F86-8E78-80B42FDA83E9}" destId="{70651148-8E8A-4C6B-91D8-97E934B89DEE}" srcOrd="0" destOrd="3" presId="urn:microsoft.com/office/officeart/2005/8/layout/arrow3"/>
    <dgm:cxn modelId="{5D5E66F6-3F7B-4CE6-8704-771FFFCF06A4}" type="presOf" srcId="{6511B3B1-9A0E-4A47-917B-0E1278C205F8}" destId="{279DAB11-C63E-437D-AA56-C040123F1BDE}" srcOrd="0" destOrd="2" presId="urn:microsoft.com/office/officeart/2005/8/layout/arrow3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2ABD61B6-276B-48DC-8600-D229371B75B8}" type="presOf" srcId="{6838DD9F-FBF2-4042-8AD3-7A0D79928F55}" destId="{70651148-8E8A-4C6B-91D8-97E934B89DEE}" srcOrd="0" destOrd="4" presId="urn:microsoft.com/office/officeart/2005/8/layout/arrow3"/>
    <dgm:cxn modelId="{BAB1DD7E-F7E8-4A81-8A28-E86330B34CDC}" type="presOf" srcId="{2852C72E-728B-481E-B0F9-3AFF29731DFB}" destId="{279DAB11-C63E-437D-AA56-C040123F1BDE}" srcOrd="0" destOrd="6" presId="urn:microsoft.com/office/officeart/2005/8/layout/arrow3"/>
    <dgm:cxn modelId="{41658FD2-1F35-486B-9A35-E804FD485AD2}" type="presOf" srcId="{C2F0927A-8D32-47D6-BDA2-D52756317565}" destId="{279DAB11-C63E-437D-AA56-C040123F1BDE}" srcOrd="0" destOrd="1" presId="urn:microsoft.com/office/officeart/2005/8/layout/arrow3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33D34674-3E0F-4BBA-93D1-97E1CAF2A064}" type="presOf" srcId="{E29F1F7F-8CCA-44EE-9444-53753B44571C}" destId="{70651148-8E8A-4C6B-91D8-97E934B89DEE}" srcOrd="0" destOrd="2" presId="urn:microsoft.com/office/officeart/2005/8/layout/arrow3"/>
    <dgm:cxn modelId="{86F5A944-21B9-44DB-B120-97D14348D8A2}" type="presOf" srcId="{72E21ABC-5CD2-479F-AC64-5AB40DE881D6}" destId="{279DAB11-C63E-437D-AA56-C040123F1BDE}" srcOrd="0" destOrd="0" presId="urn:microsoft.com/office/officeart/2005/8/layout/arrow3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DFEF0154-ADDB-44E9-A96D-FBCF09B023ED}" type="presOf" srcId="{B6CF040B-974D-4F47-B9E9-E262EF377DEF}" destId="{70651148-8E8A-4C6B-91D8-97E934B89DEE}" srcOrd="0" destOrd="5" presId="urn:microsoft.com/office/officeart/2005/8/layout/arrow3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4A14D443-9304-4B66-A9F0-9C7C8D275331}" type="presOf" srcId="{56435254-7FE0-4E05-B009-0468415BAD76}" destId="{279DAB11-C63E-437D-AA56-C040123F1BDE}" srcOrd="0" destOrd="4" presId="urn:microsoft.com/office/officeart/2005/8/layout/arrow3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AFA2B31D-39DF-414E-A314-B8A7CCA1E5FE}" type="presOf" srcId="{2B5362D5-4BF1-42F0-B76D-3442FE932D2B}" destId="{279DAB11-C63E-437D-AA56-C040123F1BDE}" srcOrd="0" destOrd="3" presId="urn:microsoft.com/office/officeart/2005/8/layout/arrow3"/>
    <dgm:cxn modelId="{7C880AA4-B3DF-4618-B37F-2E37AB0F657A}" type="presOf" srcId="{5F37F3A2-1B2E-499B-98DF-CD112C7A6FF5}" destId="{70651148-8E8A-4C6B-91D8-97E934B89DEE}" srcOrd="0" destOrd="1" presId="urn:microsoft.com/office/officeart/2005/8/layout/arrow3"/>
    <dgm:cxn modelId="{897EAA82-6B83-410A-972A-1E1E9BFBB9E4}" type="presParOf" srcId="{D9F020ED-8CCE-4536-9677-B07EAC740620}" destId="{AFF105BE-DDA7-4EF4-904A-DC7A00694505}" srcOrd="0" destOrd="0" presId="urn:microsoft.com/office/officeart/2005/8/layout/arrow3"/>
    <dgm:cxn modelId="{B5F1A7FA-9CF9-4421-92D0-179B321C55CE}" type="presParOf" srcId="{D9F020ED-8CCE-4536-9677-B07EAC740620}" destId="{101E96D3-015B-4EF7-8EA2-53264B737EF2}" srcOrd="1" destOrd="0" presId="urn:microsoft.com/office/officeart/2005/8/layout/arrow3"/>
    <dgm:cxn modelId="{45B620D4-8D10-40C5-9F83-466640FA65DC}" type="presParOf" srcId="{D9F020ED-8CCE-4536-9677-B07EAC740620}" destId="{70651148-8E8A-4C6B-91D8-97E934B89DEE}" srcOrd="2" destOrd="0" presId="urn:microsoft.com/office/officeart/2005/8/layout/arrow3"/>
    <dgm:cxn modelId="{51C2181E-8BF2-4917-A0CA-FF54C0AA87DE}" type="presParOf" srcId="{D9F020ED-8CCE-4536-9677-B07EAC740620}" destId="{D5D142C7-7FA4-4B42-BA29-86564CE4BEDB}" srcOrd="3" destOrd="0" presId="urn:microsoft.com/office/officeart/2005/8/layout/arrow3"/>
    <dgm:cxn modelId="{4718945C-969E-4F2E-9CBA-F9FD074F2B71}" type="presParOf" srcId="{D9F020ED-8CCE-4536-9677-B07EAC740620}" destId="{279DAB11-C63E-437D-AA56-C040123F1BD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300542" y="2465"/>
          <a:ext cx="2680245" cy="160814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300542" y="2465"/>
        <a:ext cx="2680245" cy="1608147"/>
      </dsp:txXfrm>
    </dsp:sp>
    <dsp:sp modelId="{32B35A99-BB76-459D-AA02-7336AE4BD561}">
      <dsp:nvSpPr>
        <dsp:cNvPr id="0" name=""/>
        <dsp:cNvSpPr/>
      </dsp:nvSpPr>
      <dsp:spPr>
        <a:xfrm>
          <a:off x="4248812" y="2465"/>
          <a:ext cx="2680245" cy="16081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48812" y="2465"/>
        <a:ext cx="2680245" cy="1608147"/>
      </dsp:txXfrm>
    </dsp:sp>
    <dsp:sp modelId="{382E1E19-E7FB-4701-B522-6D7CB4511FAB}">
      <dsp:nvSpPr>
        <dsp:cNvPr id="0" name=""/>
        <dsp:cNvSpPr/>
      </dsp:nvSpPr>
      <dsp:spPr>
        <a:xfrm>
          <a:off x="2774677" y="1878637"/>
          <a:ext cx="2680245" cy="160814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2774677" y="1878637"/>
        <a:ext cx="2680245" cy="160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0E74-E10B-46FA-BCE3-41310438E755}">
      <dsp:nvSpPr>
        <dsp:cNvPr id="0" name=""/>
        <dsp:cNvSpPr/>
      </dsp:nvSpPr>
      <dsp:spPr>
        <a:xfrm>
          <a:off x="24133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B215C-79FA-45E5-8DA9-95955DDE3269}">
      <dsp:nvSpPr>
        <dsp:cNvPr id="0" name=""/>
        <dsp:cNvSpPr/>
      </dsp:nvSpPr>
      <dsp:spPr>
        <a:xfrm rot="17700000">
          <a:off x="62227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20.09 Środowisko Ciągłej Integracji CI</a:t>
          </a:r>
          <a:endParaRPr lang="pl-PL" sz="1400" kern="1200" dirty="0"/>
        </a:p>
      </dsp:txBody>
      <dsp:txXfrm>
        <a:off x="622276" y="423644"/>
        <a:ext cx="1343980" cy="647694"/>
      </dsp:txXfrm>
    </dsp:sp>
    <dsp:sp modelId="{49A17FE8-9A39-4C1F-AB27-10042CBEFDD3}">
      <dsp:nvSpPr>
        <dsp:cNvPr id="0" name=""/>
        <dsp:cNvSpPr/>
      </dsp:nvSpPr>
      <dsp:spPr>
        <a:xfrm>
          <a:off x="140399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18F506-9523-4911-BBD0-FF59C79FC6D5}">
      <dsp:nvSpPr>
        <dsp:cNvPr id="0" name=""/>
        <dsp:cNvSpPr/>
      </dsp:nvSpPr>
      <dsp:spPr>
        <a:xfrm rot="17700000">
          <a:off x="178494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09.10 Moduły</a:t>
          </a:r>
          <a:endParaRPr lang="pl-PL" sz="1500" kern="1200" dirty="0"/>
        </a:p>
      </dsp:txBody>
      <dsp:txXfrm>
        <a:off x="1784940" y="423644"/>
        <a:ext cx="1343980" cy="647694"/>
      </dsp:txXfrm>
    </dsp:sp>
    <dsp:sp modelId="{C88FD4B2-E953-4227-9381-9F475577A66A}">
      <dsp:nvSpPr>
        <dsp:cNvPr id="0" name=""/>
        <dsp:cNvSpPr/>
      </dsp:nvSpPr>
      <dsp:spPr>
        <a:xfrm>
          <a:off x="2566573" y="1564977"/>
          <a:ext cx="561181" cy="561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1F2A9-2B64-4117-9555-87A75585009C}">
      <dsp:nvSpPr>
        <dsp:cNvPr id="0" name=""/>
        <dsp:cNvSpPr/>
      </dsp:nvSpPr>
      <dsp:spPr>
        <a:xfrm rot="17700000">
          <a:off x="1901930" y="2346053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23.10 Aktualizacje</a:t>
          </a:r>
          <a:endParaRPr lang="pl-PL" sz="1500" kern="1200" dirty="0"/>
        </a:p>
      </dsp:txBody>
      <dsp:txXfrm>
        <a:off x="1901930" y="2346053"/>
        <a:ext cx="1162606" cy="560565"/>
      </dsp:txXfrm>
    </dsp:sp>
    <dsp:sp modelId="{BA5E2380-B88A-4DCF-943C-5BD58A85336D}">
      <dsp:nvSpPr>
        <dsp:cNvPr id="0" name=""/>
        <dsp:cNvSpPr/>
      </dsp:nvSpPr>
      <dsp:spPr>
        <a:xfrm rot="17700000">
          <a:off x="2629791" y="784517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7DF03-48EF-409F-BF22-2547A8D33175}">
      <dsp:nvSpPr>
        <dsp:cNvPr id="0" name=""/>
        <dsp:cNvSpPr/>
      </dsp:nvSpPr>
      <dsp:spPr>
        <a:xfrm>
          <a:off x="320919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E05D6-ACB0-4E7C-B5F7-0608CB17B533}">
      <dsp:nvSpPr>
        <dsp:cNvPr id="0" name=""/>
        <dsp:cNvSpPr/>
      </dsp:nvSpPr>
      <dsp:spPr>
        <a:xfrm rot="17700000">
          <a:off x="359013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06.11 Regiony</a:t>
          </a:r>
          <a:endParaRPr lang="pl-PL" sz="1500" kern="1200" dirty="0"/>
        </a:p>
      </dsp:txBody>
      <dsp:txXfrm>
        <a:off x="3590136" y="423644"/>
        <a:ext cx="1343980" cy="647694"/>
      </dsp:txXfrm>
    </dsp:sp>
    <dsp:sp modelId="{08E51FC1-A74E-4B02-8E3D-705E030D51F2}">
      <dsp:nvSpPr>
        <dsp:cNvPr id="0" name=""/>
        <dsp:cNvSpPr/>
      </dsp:nvSpPr>
      <dsp:spPr>
        <a:xfrm>
          <a:off x="4371855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FFCA1-2E7C-4D1F-9FED-8EFF20B9CE35}">
      <dsp:nvSpPr>
        <dsp:cNvPr id="0" name=""/>
        <dsp:cNvSpPr/>
      </dsp:nvSpPr>
      <dsp:spPr>
        <a:xfrm rot="17700000">
          <a:off x="4752801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20.11 Komunikacja</a:t>
          </a:r>
          <a:endParaRPr lang="pl-PL" sz="1500" kern="1200" dirty="0"/>
        </a:p>
      </dsp:txBody>
      <dsp:txXfrm>
        <a:off x="4752801" y="423644"/>
        <a:ext cx="1343980" cy="647694"/>
      </dsp:txXfrm>
    </dsp:sp>
    <dsp:sp modelId="{C6CE0365-A989-40AA-BFD8-0E6C2DFBC053}">
      <dsp:nvSpPr>
        <dsp:cNvPr id="0" name=""/>
        <dsp:cNvSpPr/>
      </dsp:nvSpPr>
      <dsp:spPr>
        <a:xfrm>
          <a:off x="5534519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A7B10-1396-42CC-8C5D-2BFA71B13E84}">
      <dsp:nvSpPr>
        <dsp:cNvPr id="0" name=""/>
        <dsp:cNvSpPr/>
      </dsp:nvSpPr>
      <dsp:spPr>
        <a:xfrm rot="17700000">
          <a:off x="5915465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04.12 Przykładowa aplikacja</a:t>
          </a:r>
          <a:endParaRPr lang="pl-PL" sz="1500" kern="1200" dirty="0"/>
        </a:p>
      </dsp:txBody>
      <dsp:txXfrm>
        <a:off x="5915465" y="423644"/>
        <a:ext cx="1343980" cy="647694"/>
      </dsp:txXfrm>
    </dsp:sp>
    <dsp:sp modelId="{EFBBAB92-79A8-45EF-865C-964A55717A6A}">
      <dsp:nvSpPr>
        <dsp:cNvPr id="0" name=""/>
        <dsp:cNvSpPr/>
      </dsp:nvSpPr>
      <dsp:spPr>
        <a:xfrm>
          <a:off x="669718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DD9C6-3C9B-4CC8-A91D-15D8A3834572}">
      <dsp:nvSpPr>
        <dsp:cNvPr id="0" name=""/>
        <dsp:cNvSpPr/>
      </dsp:nvSpPr>
      <dsp:spPr>
        <a:xfrm rot="17700000">
          <a:off x="707813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18.12 Redakcja pracy dyplomowej</a:t>
          </a:r>
          <a:endParaRPr lang="pl-PL" sz="1500" kern="1200" dirty="0"/>
        </a:p>
      </dsp:txBody>
      <dsp:txXfrm>
        <a:off x="7078130" y="423644"/>
        <a:ext cx="1343980" cy="647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7061-CA91-49E2-AE9D-50D1B048501B}">
      <dsp:nvSpPr>
        <dsp:cNvPr id="0" name=""/>
        <dsp:cNvSpPr/>
      </dsp:nvSpPr>
      <dsp:spPr>
        <a:xfrm>
          <a:off x="0" y="213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Technologia</a:t>
          </a:r>
          <a:endParaRPr lang="en-US" sz="2300" kern="1200" dirty="0"/>
        </a:p>
      </dsp:txBody>
      <dsp:txXfrm>
        <a:off x="26930" y="29062"/>
        <a:ext cx="8175740" cy="497795"/>
      </dsp:txXfrm>
    </dsp:sp>
    <dsp:sp modelId="{34C9512A-FF83-4398-BCEE-7BDF825FADE0}">
      <dsp:nvSpPr>
        <dsp:cNvPr id="0" name=""/>
        <dsp:cNvSpPr/>
      </dsp:nvSpPr>
      <dsp:spPr>
        <a:xfrm>
          <a:off x="0" y="553788"/>
          <a:ext cx="82296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Brak istniejącego </a:t>
          </a:r>
          <a:r>
            <a:rPr lang="pl-PL" sz="1800" kern="1200" dirty="0" err="1" smtClean="0"/>
            <a:t>framework’u</a:t>
          </a:r>
          <a:r>
            <a:rPr lang="pl-PL" sz="1800" kern="1200" dirty="0" smtClean="0"/>
            <a:t> typu </a:t>
          </a:r>
          <a:r>
            <a:rPr lang="pl-PL" sz="1800" i="1" kern="1200" dirty="0" err="1" smtClean="0"/>
            <a:t>plugin-model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Bogactwo technologii .NET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Korzystanie w jednym projekcie z wielu różnych technologii wokółprojektowych</a:t>
          </a:r>
          <a:endParaRPr lang="en-US" sz="1800" kern="1200" dirty="0"/>
        </a:p>
      </dsp:txBody>
      <dsp:txXfrm>
        <a:off x="0" y="553788"/>
        <a:ext cx="8229600" cy="1190250"/>
      </dsp:txXfrm>
    </dsp:sp>
    <dsp:sp modelId="{B3D1CD2F-F198-456A-BAF9-A9BEA987C018}">
      <dsp:nvSpPr>
        <dsp:cNvPr id="0" name=""/>
        <dsp:cNvSpPr/>
      </dsp:nvSpPr>
      <dsp:spPr>
        <a:xfrm>
          <a:off x="0" y="1744038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Ograniczenia</a:t>
          </a:r>
          <a:endParaRPr lang="en-US" sz="2300" kern="1200" dirty="0"/>
        </a:p>
      </dsp:txBody>
      <dsp:txXfrm>
        <a:off x="26930" y="1770968"/>
        <a:ext cx="8175740" cy="497795"/>
      </dsp:txXfrm>
    </dsp:sp>
    <dsp:sp modelId="{B7446641-A5CE-4714-AD45-58BF2E2FBE5C}">
      <dsp:nvSpPr>
        <dsp:cNvPr id="0" name=""/>
        <dsp:cNvSpPr/>
      </dsp:nvSpPr>
      <dsp:spPr>
        <a:xfrm>
          <a:off x="0" y="2295693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Termin oddania pracy w formie papierowej</a:t>
          </a:r>
          <a:endParaRPr lang="en-US" sz="1800" kern="1200" dirty="0"/>
        </a:p>
      </dsp:txBody>
      <dsp:txXfrm>
        <a:off x="0" y="2295693"/>
        <a:ext cx="8229600" cy="380880"/>
      </dsp:txXfrm>
    </dsp:sp>
    <dsp:sp modelId="{B00828FB-558C-4ED4-9E84-ECBD6CD10E43}">
      <dsp:nvSpPr>
        <dsp:cNvPr id="0" name=""/>
        <dsp:cNvSpPr/>
      </dsp:nvSpPr>
      <dsp:spPr>
        <a:xfrm>
          <a:off x="0" y="2676573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Środowisko deweloperskie i zespół</a:t>
          </a:r>
          <a:endParaRPr lang="en-US" sz="2300" kern="1200" dirty="0"/>
        </a:p>
      </dsp:txBody>
      <dsp:txXfrm>
        <a:off x="26930" y="2703503"/>
        <a:ext cx="8175740" cy="497795"/>
      </dsp:txXfrm>
    </dsp:sp>
    <dsp:sp modelId="{EB0C61C8-6918-4C05-8D7A-2A6F434DFEAA}">
      <dsp:nvSpPr>
        <dsp:cNvPr id="0" name=""/>
        <dsp:cNvSpPr/>
      </dsp:nvSpPr>
      <dsp:spPr>
        <a:xfrm>
          <a:off x="0" y="3228228"/>
          <a:ext cx="822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Pierwsza praca dyplomowa tego zespołu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Pierwszy duży projekt programistyczny tego zespołu</a:t>
          </a:r>
          <a:endParaRPr lang="en-US" sz="1800" kern="1200" dirty="0"/>
        </a:p>
      </dsp:txBody>
      <dsp:txXfrm>
        <a:off x="0" y="3228228"/>
        <a:ext cx="8229600" cy="61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140A3-CE6E-40DA-AC47-F2E5A121838C}">
      <dsp:nvSpPr>
        <dsp:cNvPr id="0" name=""/>
        <dsp:cNvSpPr/>
      </dsp:nvSpPr>
      <dsp:spPr>
        <a:xfrm>
          <a:off x="0" y="37795"/>
          <a:ext cx="7920880" cy="5691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Cechy frameworku:</a:t>
          </a:r>
          <a:endParaRPr lang="en-US" sz="2300" kern="1200" dirty="0"/>
        </a:p>
      </dsp:txBody>
      <dsp:txXfrm>
        <a:off x="27783" y="65578"/>
        <a:ext cx="7865314" cy="513562"/>
      </dsp:txXfrm>
    </dsp:sp>
    <dsp:sp modelId="{3FAFC355-C1D8-4E11-AE32-0A9655505E0B}">
      <dsp:nvSpPr>
        <dsp:cNvPr id="0" name=""/>
        <dsp:cNvSpPr/>
      </dsp:nvSpPr>
      <dsp:spPr>
        <a:xfrm>
          <a:off x="0" y="606924"/>
          <a:ext cx="792088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załadowania modułu podczas pracy aplikacji hosta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wyładowania modułów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uaktualnienia modułów i automatycznego restartu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Komunikacja modułów między sobą</a:t>
          </a:r>
          <a:endParaRPr lang="en-US" sz="1800" kern="1200" dirty="0"/>
        </a:p>
      </dsp:txBody>
      <dsp:txXfrm>
        <a:off x="0" y="606924"/>
        <a:ext cx="7920880" cy="2235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05BE-DDA7-4EF4-904A-DC7A00694505}">
      <dsp:nvSpPr>
        <dsp:cNvPr id="0" name=""/>
        <dsp:cNvSpPr/>
      </dsp:nvSpPr>
      <dsp:spPr>
        <a:xfrm rot="21300000">
          <a:off x="25254" y="1619917"/>
          <a:ext cx="8179091" cy="93662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E96D3-015B-4EF7-8EA2-53264B737EF2}">
      <dsp:nvSpPr>
        <dsp:cNvPr id="0" name=""/>
        <dsp:cNvSpPr/>
      </dsp:nvSpPr>
      <dsp:spPr>
        <a:xfrm>
          <a:off x="987552" y="208823"/>
          <a:ext cx="2468880" cy="1670585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651148-8E8A-4C6B-91D8-97E934B89DEE}">
      <dsp:nvSpPr>
        <dsp:cNvPr id="0" name=""/>
        <dsp:cNvSpPr/>
      </dsp:nvSpPr>
      <dsp:spPr>
        <a:xfrm>
          <a:off x="4361687" y="0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Kernel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mechanizmów wewnętrznych frameworka </a:t>
          </a:r>
          <a:r>
            <a:rPr lang="pl-PL" sz="1100" i="1" kern="1200" smtClean="0"/>
            <a:t>Nomad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Nomad.Updater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Nomad.Configuration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Nomad.Filter</a:t>
          </a:r>
          <a:endParaRPr lang="en-US" sz="1100" kern="1200" dirty="0"/>
        </a:p>
      </dsp:txBody>
      <dsp:txXfrm>
        <a:off x="4361687" y="0"/>
        <a:ext cx="2633472" cy="1754114"/>
      </dsp:txXfrm>
    </dsp:sp>
    <dsp:sp modelId="{D5D142C7-7FA4-4B42-BA29-86564CE4BEDB}">
      <dsp:nvSpPr>
        <dsp:cNvPr id="0" name=""/>
        <dsp:cNvSpPr/>
      </dsp:nvSpPr>
      <dsp:spPr>
        <a:xfrm>
          <a:off x="4773168" y="2297055"/>
          <a:ext cx="2468880" cy="1670585"/>
        </a:xfrm>
        <a:prstGeom prst="upArrow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9DAB11-C63E-437D-AA56-C040123F1BDE}">
      <dsp:nvSpPr>
        <dsp:cNvPr id="0" name=""/>
        <dsp:cNvSpPr/>
      </dsp:nvSpPr>
      <dsp:spPr>
        <a:xfrm>
          <a:off x="1234440" y="2422349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Modules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modułów oraz aplikacji hostującej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Moduły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Aplikacji hostująca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Nomad.ModuleLoader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Nomad.Communication</a:t>
          </a:r>
          <a:endParaRPr lang="en-US" sz="1100" kern="1200" dirty="0"/>
        </a:p>
      </dsp:txBody>
      <dsp:txXfrm>
        <a:off x="1234440" y="2422349"/>
        <a:ext cx="2633472" cy="1754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2010-10-19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bg1"/>
                </a:solidFill>
              </a:rPr>
              <a:t>Nomad</a:t>
            </a:r>
            <a:r>
              <a:rPr lang="pl-PL" dirty="0" smtClean="0">
                <a:solidFill>
                  <a:schemeClr val="bg1"/>
                </a:solidFill>
              </a:rPr>
              <a:t> Framework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84168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1"/>
            <a:endCxn id="12" idx="0"/>
          </p:cNvCxnSpPr>
          <p:nvPr/>
        </p:nvCxnSpPr>
        <p:spPr>
          <a:xfrm rot="10800000" flipH="1" flipV="1">
            <a:off x="5436096" y="2169122"/>
            <a:ext cx="1980220" cy="1547910"/>
          </a:xfrm>
          <a:prstGeom prst="bentConnector4">
            <a:avLst>
              <a:gd name="adj1" fmla="val -11544"/>
              <a:gd name="adj2" fmla="val 80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endCxn id="15" idx="3"/>
          </p:cNvCxnSpPr>
          <p:nvPr/>
        </p:nvCxnSpPr>
        <p:spPr>
          <a:xfrm rot="10800000">
            <a:off x="3347864" y="281719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Zwinne (Agile) podejście do prowadzenia projektu</a:t>
            </a:r>
          </a:p>
          <a:p>
            <a:r>
              <a:rPr lang="pl-PL" dirty="0"/>
              <a:t>Elementy metodyki SCRUM</a:t>
            </a:r>
          </a:p>
          <a:p>
            <a:pPr lvl="1"/>
            <a:r>
              <a:rPr lang="pl-PL" dirty="0"/>
              <a:t>Sprinty</a:t>
            </a:r>
          </a:p>
          <a:p>
            <a:pPr lvl="1"/>
            <a:r>
              <a:rPr lang="pl-PL" dirty="0"/>
              <a:t>Przeglądy kodu</a:t>
            </a:r>
          </a:p>
          <a:p>
            <a:pPr lvl="1"/>
            <a:r>
              <a:rPr lang="pl-PL" dirty="0"/>
              <a:t>Feature Backlog</a:t>
            </a:r>
          </a:p>
          <a:p>
            <a:pPr lvl="1"/>
            <a:r>
              <a:rPr lang="pl-PL" dirty="0"/>
              <a:t>Szacowanie pracochłonności</a:t>
            </a:r>
          </a:p>
          <a:p>
            <a:pPr lvl="1"/>
            <a:r>
              <a:rPr lang="pl-PL" dirty="0"/>
              <a:t>Tygodniowe </a:t>
            </a:r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13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2510"/>
              </p:ext>
            </p:extLst>
          </p:nvPr>
        </p:nvGraphicFramePr>
        <p:xfrm>
          <a:off x="251520" y="2852936"/>
          <a:ext cx="8568952" cy="327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2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74177"/>
              </p:ext>
            </p:extLst>
          </p:nvPr>
        </p:nvGraphicFramePr>
        <p:xfrm>
          <a:off x="467544" y="2636912"/>
          <a:ext cx="8229600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Narzędzie do generowania dokumentacji kodu:</a:t>
            </a:r>
          </a:p>
          <a:p>
            <a:r>
              <a:rPr lang="pl-PL" dirty="0" smtClean="0"/>
              <a:t>Zgodnej ze stylem MSDN</a:t>
            </a:r>
          </a:p>
          <a:p>
            <a:r>
              <a:rPr lang="pl-PL" dirty="0" smtClean="0"/>
              <a:t>Bazującej na dokumentacji kodu źródłowego</a:t>
            </a:r>
          </a:p>
          <a:p>
            <a:r>
              <a:rPr lang="pl-PL" dirty="0" smtClean="0"/>
              <a:t>Rozszerzalnej o dodatkowe dane w plikach XML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http://sandcastle.codeplex.com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SandCastle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74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Technologie wspierające zarządzanie projektem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7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Temat pracy dyplomowej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Koncepcja realizacja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Sposób prowadzenia prac nad projektem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Literatura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Proponowane rozwiązania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Dyskusja?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73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Narzędzie portalowe oferujące:</a:t>
            </a:r>
          </a:p>
          <a:p>
            <a:r>
              <a:rPr lang="pl-PL" dirty="0" smtClean="0"/>
              <a:t>Zintegrowane wiki</a:t>
            </a:r>
          </a:p>
          <a:p>
            <a:r>
              <a:rPr lang="pl-PL" dirty="0" smtClean="0"/>
              <a:t>Śledzenie zmian w repozytorium kodu</a:t>
            </a:r>
          </a:p>
          <a:p>
            <a:r>
              <a:rPr lang="pl-PL" dirty="0" smtClean="0"/>
              <a:t>Przydział zadań (ticketów)</a:t>
            </a:r>
          </a:p>
          <a:p>
            <a:pPr lvl="1"/>
            <a:r>
              <a:rPr lang="pl-PL" dirty="0" smtClean="0"/>
              <a:t>Organizacja czasu pracy (roadmapa)</a:t>
            </a:r>
          </a:p>
          <a:p>
            <a:pPr lvl="1"/>
            <a:r>
              <a:rPr lang="pl-PL" dirty="0" smtClean="0"/>
              <a:t>Śledzenie postępów prac programistycznych</a:t>
            </a:r>
          </a:p>
          <a:p>
            <a:pPr lvl="1"/>
            <a:r>
              <a:rPr lang="pl-PL" dirty="0" smtClean="0"/>
              <a:t>Zgłaszanie potrzeb oraz błędów</a:t>
            </a:r>
          </a:p>
          <a:p>
            <a:pPr lvl="1"/>
            <a:r>
              <a:rPr lang="pl-PL" dirty="0" smtClean="0"/>
              <a:t>Rozdzielenie odpowiedzialności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314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</a:t>
            </a:r>
            <a:r>
              <a:rPr lang="pl-PL" dirty="0" smtClean="0"/>
              <a:t>system </a:t>
            </a:r>
            <a:r>
              <a:rPr lang="pl-PL" dirty="0" smtClean="0"/>
              <a:t>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Lokalne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Continous </a:t>
            </a:r>
            <a:r>
              <a:rPr lang="pl-PL" dirty="0"/>
              <a:t>I</a:t>
            </a:r>
            <a:r>
              <a:rPr lang="pl-PL" dirty="0" smtClean="0"/>
              <a:t>ntegration</a:t>
            </a:r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1501" r="35963" b="31025"/>
          <a:stretch/>
        </p:blipFill>
        <p:spPr bwMode="auto">
          <a:xfrm>
            <a:off x="971600" y="2807358"/>
            <a:ext cx="2052001" cy="27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275856" y="5013176"/>
            <a:ext cx="4934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</a:rPr>
              <a:t>dr inż. Piotr Zielniewicz</a:t>
            </a:r>
            <a:endParaRPr lang="en-US" sz="36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164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3" y="2675467"/>
            <a:ext cx="7812857" cy="3450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Moduły</a:t>
            </a:r>
            <a:endParaRPr lang="pl-P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i="1" dirty="0" smtClean="0"/>
              <a:t>Plugin-model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780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5077018"/>
              </p:ext>
            </p:extLst>
          </p:nvPr>
        </p:nvGraphicFramePr>
        <p:xfrm>
          <a:off x="539552" y="2924944"/>
          <a:ext cx="79208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877272"/>
            <a:ext cx="79928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9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491880" y="3789040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87240" y="3285563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5008906"/>
            <a:ext cx="5760640" cy="1152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3689573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4265637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3689573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4265637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556178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/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Niskie narzuty na komunikację przy wykorzystaniu mechanizmów platformy .NET (Marshalling)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6061" y="2636912"/>
            <a:ext cx="8280919" cy="2658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(serializowalnym): </a:t>
            </a:r>
            <a:br>
              <a:rPr lang="pl-PL" sz="2000" dirty="0" smtClean="0"/>
            </a:br>
            <a:r>
              <a:rPr lang="pl-PL" sz="2000" dirty="0" smtClean="0"/>
              <a:t>~940 ms : ~230ms</a:t>
            </a:r>
          </a:p>
          <a:p>
            <a:pPr marL="514350" indent="-514350"/>
            <a:r>
              <a:rPr lang="pl-PL" sz="2000" dirty="0" smtClean="0"/>
              <a:t>Wywołanie metody z parametrem (marshalowanym):</a:t>
            </a:r>
            <a:br>
              <a:rPr lang="pl-PL" sz="2000" dirty="0" smtClean="0"/>
            </a:br>
            <a:r>
              <a:rPr lang="pl-PL" sz="2000" dirty="0" smtClean="0"/>
              <a:t>~5640ms : 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445224"/>
            <a:ext cx="8280920" cy="1026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sz="1600" dirty="0" smtClean="0"/>
              <a:t>Mechanizmy komunikacji między domenowej są niewystarczająco szybkie do implementacji </a:t>
            </a:r>
            <a:r>
              <a:rPr lang="pl-PL" sz="1600" dirty="0" err="1" smtClean="0"/>
              <a:t>frameworka</a:t>
            </a:r>
            <a:r>
              <a:rPr lang="pl-PL" sz="1600" dirty="0" smtClean="0"/>
              <a:t> typu </a:t>
            </a:r>
            <a:r>
              <a:rPr lang="pl-PL" sz="1600" i="1" dirty="0" err="1" smtClean="0"/>
              <a:t>plugin-model</a:t>
            </a:r>
            <a:r>
              <a:rPr lang="pl-PL" sz="1600" i="1" dirty="0" smtClean="0"/>
              <a:t> </a:t>
            </a:r>
            <a:r>
              <a:rPr lang="pl-PL" sz="1600" dirty="0" smtClean="0"/>
              <a:t>gwarantującego całkowitą izolację.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6847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7296"/>
              </p:ext>
            </p:extLst>
          </p:nvPr>
        </p:nvGraphicFramePr>
        <p:xfrm>
          <a:off x="457200" y="2276872"/>
          <a:ext cx="82296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72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update’u / restartu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067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Komunikacja międzymodułowa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8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/>
              <a:t>O</a:t>
            </a:r>
            <a:r>
              <a:rPr lang="pl-PL" dirty="0" smtClean="0"/>
              <a:t>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/>
              <a:t>W</a:t>
            </a:r>
            <a:r>
              <a:rPr lang="pl-PL" dirty="0" smtClean="0"/>
              <a:t>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Proponowane realizacje komunikacji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4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flipH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flipH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flipH="1" flipV="1"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6915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3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16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17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9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22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23" name="Łącznik prosty ze strzałką 17"/>
          <p:cNvCxnSpPr>
            <a:stCxn id="19" idx="3"/>
            <a:endCxn id="13" idx="1"/>
          </p:cNvCxnSpPr>
          <p:nvPr/>
        </p:nvCxnSpPr>
        <p:spPr>
          <a:xfrm>
            <a:off x="2357422" y="3497588"/>
            <a:ext cx="127847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16"/>
          <p:cNvCxnSpPr>
            <a:stCxn id="22" idx="3"/>
          </p:cNvCxnSpPr>
          <p:nvPr/>
        </p:nvCxnSpPr>
        <p:spPr>
          <a:xfrm flipV="1">
            <a:off x="2357422" y="4247687"/>
            <a:ext cx="127847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2"/>
          <p:cNvSpPr txBox="1"/>
          <p:nvPr/>
        </p:nvSpPr>
        <p:spPr>
          <a:xfrm>
            <a:off x="2552466" y="33425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smtClean="0"/>
              <a:t>Nomadem</a:t>
            </a:r>
            <a:r>
              <a:rPr lang="pl-PL" dirty="0" smtClean="0"/>
              <a:t> 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526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</a:t>
            </a:r>
            <a:r>
              <a:rPr lang="pl-PL" sz="2200" dirty="0" smtClean="0"/>
              <a:t>pluginów</a:t>
            </a:r>
            <a:r>
              <a:rPr lang="pl-PL" sz="2200" dirty="0"/>
              <a:t>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Zakres – zadania 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45" y="2580211"/>
            <a:ext cx="5936510" cy="4017141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406" y="2579752"/>
            <a:ext cx="5937189" cy="4017600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2498863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13" name="Prostokąt zaokrąglony 12"/>
          <p:cNvSpPr/>
          <p:nvPr/>
        </p:nvSpPr>
        <p:spPr>
          <a:xfrm>
            <a:off x="6040278" y="2641739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998929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641739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429000"/>
            <a:ext cx="2704472" cy="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525" y="2675467"/>
            <a:ext cx="8568951" cy="3921885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Open-source’owy framework na licencji BSD, oferujący programistom całego świata:</a:t>
            </a:r>
          </a:p>
          <a:p>
            <a:pPr lvl="1"/>
            <a:r>
              <a:rPr lang="pl-PL" dirty="0" smtClean="0"/>
              <a:t>RAD-owskie tworzenie modularnych aplikacji</a:t>
            </a:r>
          </a:p>
          <a:p>
            <a:pPr lvl="1"/>
            <a:r>
              <a:rPr lang="pl-PL" dirty="0" smtClean="0"/>
              <a:t>Rozproszone zespoły programistyczne modułów</a:t>
            </a:r>
          </a:p>
          <a:p>
            <a:r>
              <a:rPr lang="pl-PL" dirty="0" smtClean="0"/>
              <a:t>Automatyczne repozytorium modułów:</a:t>
            </a:r>
          </a:p>
          <a:p>
            <a:pPr lvl="1"/>
            <a:r>
              <a:rPr lang="pl-PL" dirty="0"/>
              <a:t>R</a:t>
            </a:r>
            <a:r>
              <a:rPr lang="pl-PL" dirty="0" smtClean="0"/>
              <a:t>ozwiązywanie zależności</a:t>
            </a:r>
          </a:p>
          <a:p>
            <a:pPr lvl="1"/>
            <a:r>
              <a:rPr lang="pl-PL" dirty="0" smtClean="0"/>
              <a:t>Aktualizacje modułów</a:t>
            </a:r>
          </a:p>
          <a:p>
            <a:r>
              <a:rPr lang="pl-PL" dirty="0" smtClean="0"/>
              <a:t>Publicznie dostępny portal projektu hostowany na codeplex/github</a:t>
            </a:r>
          </a:p>
          <a:p>
            <a:pPr lvl="1"/>
            <a:r>
              <a:rPr lang="pl-PL" dirty="0" smtClean="0"/>
              <a:t>Wiki</a:t>
            </a:r>
          </a:p>
          <a:p>
            <a:pPr lvl="1"/>
            <a:r>
              <a:rPr lang="pl-PL" dirty="0" smtClean="0"/>
              <a:t>Tutoriale</a:t>
            </a:r>
          </a:p>
          <a:p>
            <a:pPr lvl="1"/>
            <a:r>
              <a:rPr lang="pl-PL" dirty="0" smtClean="0"/>
              <a:t>Przykładowe aplikacje</a:t>
            </a:r>
          </a:p>
          <a:p>
            <a:r>
              <a:rPr lang="pl-PL" dirty="0" smtClean="0"/>
              <a:t>Praca dyplomowa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Planowane 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1799144"/>
            <a:ext cx="1700218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Mechanizm aktualizacji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193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" b="100000" l="0" r="99000">
                        <a14:backgroundMark x1="37000" y1="91939" x2="37000" y2="91939"/>
                        <a14:backgroundMark x1="32857" y1="94242" x2="32857" y2="94242"/>
                        <a14:backgroundMark x1="55714" y1="91747" x2="55714" y2="91747"/>
                        <a14:backgroundMark x1="8143" y1="87908" x2="8143" y2="87908"/>
                        <a14:backgroundMark x1="7429" y1="86564" x2="7429" y2="86564"/>
                        <a14:backgroundMark x1="7429" y1="85605" x2="7429" y2="85605"/>
                        <a14:backgroundMark x1="6571" y1="83109" x2="6571" y2="83109"/>
                        <a14:backgroundMark x1="5000" y1="87332" x2="5000" y2="87332"/>
                        <a14:backgroundMark x1="38857" y1="91939" x2="38857" y2="91939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5" r="-46"/>
          <a:stretch/>
        </p:blipFill>
        <p:spPr>
          <a:xfrm>
            <a:off x="643467" y="1371600"/>
            <a:ext cx="3945465" cy="2926080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4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95628"/>
              </p:ext>
            </p:extLst>
          </p:nvPr>
        </p:nvGraphicFramePr>
        <p:xfrm>
          <a:off x="457200" y="2636912"/>
          <a:ext cx="822960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214</TotalTime>
  <Words>1427</Words>
  <Application>Microsoft Office PowerPoint</Application>
  <PresentationFormat>On-screen Show (4:3)</PresentationFormat>
  <Paragraphs>427</Paragraphs>
  <Slides>77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Waveform</vt:lpstr>
      <vt:lpstr>Nomad</vt:lpstr>
      <vt:lpstr>Agenda</vt:lpstr>
      <vt:lpstr>Promotor</vt:lpstr>
      <vt:lpstr>Temat</vt:lpstr>
      <vt:lpstr>Uzasadnienie podjęcia tematu</vt:lpstr>
      <vt:lpstr>Zakres – zadania szczegółowe</vt:lpstr>
      <vt:lpstr>Planowane rezultaty</vt:lpstr>
      <vt:lpstr>Koncepcja realizacji</vt:lpstr>
      <vt:lpstr>Koncepcja realizacji</vt:lpstr>
      <vt:lpstr>Koncepcja realizacji</vt:lpstr>
      <vt:lpstr>Harmonogram prac</vt:lpstr>
      <vt:lpstr>Harmonogram prac</vt:lpstr>
      <vt:lpstr>Czynniki ryzyka</vt:lpstr>
      <vt:lpstr>Omówienie stosowanych technologii</vt:lpstr>
      <vt:lpstr>Platforma .NET</vt:lpstr>
      <vt:lpstr>Castle Windsor</vt:lpstr>
      <vt:lpstr>SandCastle</vt:lpstr>
      <vt:lpstr>Inne technologie .NET</vt:lpstr>
      <vt:lpstr>Technologie wspierające zarządzanie projektem</vt:lpstr>
      <vt:lpstr>Trac</vt:lpstr>
      <vt:lpstr>Git</vt:lpstr>
      <vt:lpstr>Integracja zmian w kodzie</vt:lpstr>
      <vt:lpstr>Integracja zmian w kodzie</vt:lpstr>
      <vt:lpstr>Integracja zmian w kodzie</vt:lpstr>
      <vt:lpstr>Hudson – ciągła integracja</vt:lpstr>
      <vt:lpstr>Testy funkcjonalne</vt:lpstr>
      <vt:lpstr>Testy funkcjonalne</vt:lpstr>
      <vt:lpstr>Testy funkcjonalne</vt:lpstr>
      <vt:lpstr>Testy funkcjonalne - UI</vt:lpstr>
      <vt:lpstr>Literatura</vt:lpstr>
      <vt:lpstr>O tym CO robimy</vt:lpstr>
      <vt:lpstr>O tym CO robimy</vt:lpstr>
      <vt:lpstr>O tym JAK to robimy</vt:lpstr>
      <vt:lpstr>O tym JAK to robimy</vt:lpstr>
      <vt:lpstr>Szczegółowe rozwiązania problemów postawionych w pracy</vt:lpstr>
      <vt:lpstr>Moduły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Komunikacja międzymodułowa</vt:lpstr>
      <vt:lpstr>Problemy komunikacji</vt:lpstr>
      <vt:lpstr>Strony komunikacji</vt:lpstr>
      <vt:lpstr>Metody komunikacji</vt:lpstr>
      <vt:lpstr>Proponowane realizacje komunikacji</vt:lpstr>
      <vt:lpstr>Event Aggregator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 aktualizacji</vt:lpstr>
      <vt:lpstr>Aktualizacje</vt:lpstr>
      <vt:lpstr>Manifest modułu</vt:lpstr>
      <vt:lpstr>Mechanizmy Kontroli Wiarygodności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</dc:creator>
  <cp:lastModifiedBy>Nicolas Dobski</cp:lastModifiedBy>
  <cp:revision>72</cp:revision>
  <dcterms:created xsi:type="dcterms:W3CDTF">2010-10-17T18:00:30Z</dcterms:created>
  <dcterms:modified xsi:type="dcterms:W3CDTF">2010-10-19T12:50:23Z</dcterms:modified>
</cp:coreProperties>
</file>