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79"/>
  </p:notesMasterIdLst>
  <p:sldIdLst>
    <p:sldId id="256" r:id="rId2"/>
    <p:sldId id="333" r:id="rId3"/>
    <p:sldId id="258" r:id="rId4"/>
    <p:sldId id="259" r:id="rId5"/>
    <p:sldId id="260" r:id="rId6"/>
    <p:sldId id="261" r:id="rId7"/>
    <p:sldId id="272" r:id="rId8"/>
    <p:sldId id="328" r:id="rId9"/>
    <p:sldId id="262" r:id="rId10"/>
    <p:sldId id="263" r:id="rId11"/>
    <p:sldId id="329" r:id="rId12"/>
    <p:sldId id="330" r:id="rId13"/>
    <p:sldId id="279" r:id="rId14"/>
    <p:sldId id="264" r:id="rId15"/>
    <p:sldId id="271" r:id="rId16"/>
    <p:sldId id="265" r:id="rId17"/>
    <p:sldId id="334" r:id="rId18"/>
    <p:sldId id="266" r:id="rId19"/>
    <p:sldId id="335" r:id="rId20"/>
    <p:sldId id="336" r:id="rId21"/>
    <p:sldId id="268" r:id="rId22"/>
    <p:sldId id="289" r:id="rId23"/>
    <p:sldId id="290" r:id="rId24"/>
    <p:sldId id="291" r:id="rId25"/>
    <p:sldId id="269" r:id="rId26"/>
    <p:sldId id="292" r:id="rId27"/>
    <p:sldId id="293" r:id="rId28"/>
    <p:sldId id="294" r:id="rId29"/>
    <p:sldId id="295" r:id="rId30"/>
    <p:sldId id="274" r:id="rId31"/>
    <p:sldId id="275" r:id="rId32"/>
    <p:sldId id="276" r:id="rId33"/>
    <p:sldId id="277" r:id="rId34"/>
    <p:sldId id="278" r:id="rId35"/>
    <p:sldId id="288" r:id="rId36"/>
    <p:sldId id="345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31" r:id="rId46"/>
    <p:sldId id="296" r:id="rId47"/>
    <p:sldId id="298" r:id="rId48"/>
    <p:sldId id="299" r:id="rId49"/>
    <p:sldId id="346" r:id="rId50"/>
    <p:sldId id="297" r:id="rId51"/>
    <p:sldId id="300" r:id="rId52"/>
    <p:sldId id="301" r:id="rId53"/>
    <p:sldId id="302" r:id="rId54"/>
    <p:sldId id="303" r:id="rId55"/>
    <p:sldId id="304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47" r:id="rId74"/>
    <p:sldId id="308" r:id="rId75"/>
    <p:sldId id="307" r:id="rId76"/>
    <p:sldId id="306" r:id="rId77"/>
    <p:sldId id="332" r:id="rId7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0253-03E7-479E-948F-7CFC30EA3DC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718640-28DF-471A-98CC-65BE7FD27523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Regiony</a:t>
          </a:r>
          <a:endParaRPr lang="pl-PL" dirty="0"/>
        </a:p>
      </dgm:t>
    </dgm:pt>
    <dgm:pt modelId="{EC16696E-2D63-4D0B-ADFE-3E5E0DE1F33B}" type="parTrans" cxnId="{7EF91D15-0F9E-45C7-9ECB-95DB9768C528}">
      <dgm:prSet/>
      <dgm:spPr/>
      <dgm:t>
        <a:bodyPr/>
        <a:lstStyle/>
        <a:p>
          <a:endParaRPr lang="pl-PL"/>
        </a:p>
      </dgm:t>
    </dgm:pt>
    <dgm:pt modelId="{5C6CDB8C-76ED-4D7E-A10A-11D97D4DBB61}" type="sibTrans" cxnId="{7EF91D15-0F9E-45C7-9ECB-95DB9768C528}">
      <dgm:prSet/>
      <dgm:spPr/>
      <dgm:t>
        <a:bodyPr/>
        <a:lstStyle/>
        <a:p>
          <a:endParaRPr lang="pl-PL"/>
        </a:p>
      </dgm:t>
    </dgm:pt>
    <dgm:pt modelId="{61610315-5EC7-4F42-9A0E-8BA6290674B4}">
      <dgm:prSet phldrT="[Teks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Komunikacja</a:t>
          </a:r>
          <a:endParaRPr lang="pl-PL" dirty="0"/>
        </a:p>
      </dgm:t>
    </dgm:pt>
    <dgm:pt modelId="{829EC182-5406-40E6-B199-E5A53D85D867}" type="parTrans" cxnId="{DD361D6B-79E6-4A9E-A4AA-CB0FF3A73285}">
      <dgm:prSet/>
      <dgm:spPr/>
      <dgm:t>
        <a:bodyPr/>
        <a:lstStyle/>
        <a:p>
          <a:endParaRPr lang="pl-PL"/>
        </a:p>
      </dgm:t>
    </dgm:pt>
    <dgm:pt modelId="{F699AA3A-EDDE-4C17-B47B-240A031A201F}" type="sibTrans" cxnId="{DD361D6B-79E6-4A9E-A4AA-CB0FF3A73285}">
      <dgm:prSet/>
      <dgm:spPr/>
      <dgm:t>
        <a:bodyPr/>
        <a:lstStyle/>
        <a:p>
          <a:endParaRPr lang="pl-PL"/>
        </a:p>
      </dgm:t>
    </dgm:pt>
    <dgm:pt modelId="{DCE64BE3-F4F5-4C99-8FFB-319BAFB9EC29}">
      <dgm:prSet phldrT="[Teks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Moduły</a:t>
          </a:r>
          <a:endParaRPr lang="pl-PL" dirty="0"/>
        </a:p>
      </dgm:t>
    </dgm:pt>
    <dgm:pt modelId="{D599F373-D95C-4365-8D53-6A76CB7212E1}" type="parTrans" cxnId="{4064BECC-DA50-45DC-A34F-DD6667A77AB4}">
      <dgm:prSet/>
      <dgm:spPr/>
      <dgm:t>
        <a:bodyPr/>
        <a:lstStyle/>
        <a:p>
          <a:endParaRPr lang="pl-PL"/>
        </a:p>
      </dgm:t>
    </dgm:pt>
    <dgm:pt modelId="{15225229-8738-4B80-9633-BEDDF69C3C3C}" type="sibTrans" cxnId="{4064BECC-DA50-45DC-A34F-DD6667A77AB4}">
      <dgm:prSet/>
      <dgm:spPr/>
      <dgm:t>
        <a:bodyPr/>
        <a:lstStyle/>
        <a:p>
          <a:endParaRPr lang="pl-PL"/>
        </a:p>
      </dgm:t>
    </dgm:pt>
    <dgm:pt modelId="{842401EF-6069-4994-8473-09FB472810C1}" type="pres">
      <dgm:prSet presAssocID="{50350253-03E7-479E-948F-7CFC30EA3D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8E83DFD2-5ECB-4E8B-8D5B-FAFE2F85B2C9}" type="pres">
      <dgm:prSet presAssocID="{3C718640-28DF-471A-98CC-65BE7FD275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D60A2F-9C33-4DEA-8AF0-B943D1EA938C}" type="pres">
      <dgm:prSet presAssocID="{5C6CDB8C-76ED-4D7E-A10A-11D97D4DBB61}" presName="sibTrans" presStyleCnt="0"/>
      <dgm:spPr/>
    </dgm:pt>
    <dgm:pt modelId="{32B35A99-BB76-459D-AA02-7336AE4BD561}" type="pres">
      <dgm:prSet presAssocID="{61610315-5EC7-4F42-9A0E-8BA6290674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C45A609-3CA1-4A65-8D11-970FBBC3411B}" type="pres">
      <dgm:prSet presAssocID="{F699AA3A-EDDE-4C17-B47B-240A031A201F}" presName="sibTrans" presStyleCnt="0"/>
      <dgm:spPr/>
    </dgm:pt>
    <dgm:pt modelId="{382E1E19-E7FB-4701-B522-6D7CB4511FAB}" type="pres">
      <dgm:prSet presAssocID="{DCE64BE3-F4F5-4C99-8FFB-319BAFB9EC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3A8BEA9-731F-4BA5-A6F8-9FA49BCDC1C1}" type="presOf" srcId="{3C718640-28DF-471A-98CC-65BE7FD27523}" destId="{8E83DFD2-5ECB-4E8B-8D5B-FAFE2F85B2C9}" srcOrd="0" destOrd="0" presId="urn:microsoft.com/office/officeart/2005/8/layout/default#1"/>
    <dgm:cxn modelId="{729E0504-6B94-42BD-8CDB-9CC8426236DD}" type="presOf" srcId="{50350253-03E7-479E-948F-7CFC30EA3DC9}" destId="{842401EF-6069-4994-8473-09FB472810C1}" srcOrd="0" destOrd="0" presId="urn:microsoft.com/office/officeart/2005/8/layout/default#1"/>
    <dgm:cxn modelId="{7EF91D15-0F9E-45C7-9ECB-95DB9768C528}" srcId="{50350253-03E7-479E-948F-7CFC30EA3DC9}" destId="{3C718640-28DF-471A-98CC-65BE7FD27523}" srcOrd="0" destOrd="0" parTransId="{EC16696E-2D63-4D0B-ADFE-3E5E0DE1F33B}" sibTransId="{5C6CDB8C-76ED-4D7E-A10A-11D97D4DBB61}"/>
    <dgm:cxn modelId="{27DDAEE6-5F5D-4363-8CDE-06107430BB1A}" type="presOf" srcId="{61610315-5EC7-4F42-9A0E-8BA6290674B4}" destId="{32B35A99-BB76-459D-AA02-7336AE4BD561}" srcOrd="0" destOrd="0" presId="urn:microsoft.com/office/officeart/2005/8/layout/default#1"/>
    <dgm:cxn modelId="{4064BECC-DA50-45DC-A34F-DD6667A77AB4}" srcId="{50350253-03E7-479E-948F-7CFC30EA3DC9}" destId="{DCE64BE3-F4F5-4C99-8FFB-319BAFB9EC29}" srcOrd="2" destOrd="0" parTransId="{D599F373-D95C-4365-8D53-6A76CB7212E1}" sibTransId="{15225229-8738-4B80-9633-BEDDF69C3C3C}"/>
    <dgm:cxn modelId="{DD361D6B-79E6-4A9E-A4AA-CB0FF3A73285}" srcId="{50350253-03E7-479E-948F-7CFC30EA3DC9}" destId="{61610315-5EC7-4F42-9A0E-8BA6290674B4}" srcOrd="1" destOrd="0" parTransId="{829EC182-5406-40E6-B199-E5A53D85D867}" sibTransId="{F699AA3A-EDDE-4C17-B47B-240A031A201F}"/>
    <dgm:cxn modelId="{BBF366AC-FBA2-423E-B14C-98AF74E2CF91}" type="presOf" srcId="{DCE64BE3-F4F5-4C99-8FFB-319BAFB9EC29}" destId="{382E1E19-E7FB-4701-B522-6D7CB4511FAB}" srcOrd="0" destOrd="0" presId="urn:microsoft.com/office/officeart/2005/8/layout/default#1"/>
    <dgm:cxn modelId="{C000E344-BDBE-4393-A193-5CC23E66902B}" type="presParOf" srcId="{842401EF-6069-4994-8473-09FB472810C1}" destId="{8E83DFD2-5ECB-4E8B-8D5B-FAFE2F85B2C9}" srcOrd="0" destOrd="0" presId="urn:microsoft.com/office/officeart/2005/8/layout/default#1"/>
    <dgm:cxn modelId="{66908384-78F1-4C71-AA60-0D35F5B304FB}" type="presParOf" srcId="{842401EF-6069-4994-8473-09FB472810C1}" destId="{24D60A2F-9C33-4DEA-8AF0-B943D1EA938C}" srcOrd="1" destOrd="0" presId="urn:microsoft.com/office/officeart/2005/8/layout/default#1"/>
    <dgm:cxn modelId="{19D299E8-DF62-4659-BCB6-BBAD1B1441B6}" type="presParOf" srcId="{842401EF-6069-4994-8473-09FB472810C1}" destId="{32B35A99-BB76-459D-AA02-7336AE4BD561}" srcOrd="2" destOrd="0" presId="urn:microsoft.com/office/officeart/2005/8/layout/default#1"/>
    <dgm:cxn modelId="{1C6CB314-2851-4BCF-88C5-232594138574}" type="presParOf" srcId="{842401EF-6069-4994-8473-09FB472810C1}" destId="{AC45A609-3CA1-4A65-8D11-970FBBC3411B}" srcOrd="3" destOrd="0" presId="urn:microsoft.com/office/officeart/2005/8/layout/default#1"/>
    <dgm:cxn modelId="{5080D04E-FE86-475F-B0D3-1632CB72DD81}" type="presParOf" srcId="{842401EF-6069-4994-8473-09FB472810C1}" destId="{382E1E19-E7FB-4701-B522-6D7CB4511FAB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8A9D5-A511-4691-8834-0E2A2F03E233}" type="doc">
      <dgm:prSet loTypeId="urn:microsoft.com/office/officeart/2008/layout/CircleAccentTimeline" loCatId="process" qsTypeId="urn:microsoft.com/office/officeart/2005/8/quickstyle/3d6" qsCatId="3D" csTypeId="urn:microsoft.com/office/officeart/2005/8/colors/accent1_2" csCatId="accent1" phldr="1"/>
      <dgm:spPr/>
    </dgm:pt>
    <dgm:pt modelId="{53BD8052-45D3-4243-A64E-C9F2DA9F4DA5}">
      <dgm:prSet phldrT="[Text]"/>
      <dgm:spPr/>
      <dgm:t>
        <a:bodyPr/>
        <a:lstStyle/>
        <a:p>
          <a:r>
            <a:rPr lang="pl-PL" dirty="0" smtClean="0"/>
            <a:t>09.10 Moduły</a:t>
          </a:r>
          <a:endParaRPr lang="pl-PL" dirty="0"/>
        </a:p>
      </dgm:t>
    </dgm:pt>
    <dgm:pt modelId="{F9C8ABFC-023D-4669-9911-DC459FA07062}" type="parTrans" cxnId="{1F66E49E-51D7-40DC-9107-12C97B93F9BC}">
      <dgm:prSet/>
      <dgm:spPr/>
      <dgm:t>
        <a:bodyPr/>
        <a:lstStyle/>
        <a:p>
          <a:endParaRPr lang="pl-PL"/>
        </a:p>
      </dgm:t>
    </dgm:pt>
    <dgm:pt modelId="{A28ECB6E-B24D-4C18-B2DE-DDC66A8EE8BE}" type="sibTrans" cxnId="{1F66E49E-51D7-40DC-9107-12C97B93F9BC}">
      <dgm:prSet/>
      <dgm:spPr/>
      <dgm:t>
        <a:bodyPr/>
        <a:lstStyle/>
        <a:p>
          <a:endParaRPr lang="pl-PL"/>
        </a:p>
      </dgm:t>
    </dgm:pt>
    <dgm:pt modelId="{6109EB1C-E30D-4B0A-BE86-82D7060D372C}">
      <dgm:prSet phldrT="[Text]"/>
      <dgm:spPr/>
      <dgm:t>
        <a:bodyPr/>
        <a:lstStyle/>
        <a:p>
          <a:r>
            <a:rPr lang="pl-PL" dirty="0" smtClean="0"/>
            <a:t>23.10 Aktualizacje</a:t>
          </a:r>
          <a:endParaRPr lang="pl-PL" dirty="0"/>
        </a:p>
      </dgm:t>
    </dgm:pt>
    <dgm:pt modelId="{BB3383F3-FA45-4C92-AD3A-3B7C011949A0}" type="parTrans" cxnId="{0795A59F-2143-4796-916F-C9C660C9776B}">
      <dgm:prSet/>
      <dgm:spPr/>
      <dgm:t>
        <a:bodyPr/>
        <a:lstStyle/>
        <a:p>
          <a:endParaRPr lang="pl-PL"/>
        </a:p>
      </dgm:t>
    </dgm:pt>
    <dgm:pt modelId="{AFBDBADC-7713-49CE-A306-94E47A259065}" type="sibTrans" cxnId="{0795A59F-2143-4796-916F-C9C660C9776B}">
      <dgm:prSet/>
      <dgm:spPr/>
      <dgm:t>
        <a:bodyPr/>
        <a:lstStyle/>
        <a:p>
          <a:endParaRPr lang="pl-PL"/>
        </a:p>
      </dgm:t>
    </dgm:pt>
    <dgm:pt modelId="{841FBED4-6A22-4BB5-AA77-42AA593E8EA3}">
      <dgm:prSet phldrT="[Text]"/>
      <dgm:spPr/>
      <dgm:t>
        <a:bodyPr/>
        <a:lstStyle/>
        <a:p>
          <a:r>
            <a:rPr lang="pl-PL" dirty="0" smtClean="0"/>
            <a:t>06.11 Regiony</a:t>
          </a:r>
          <a:endParaRPr lang="pl-PL" dirty="0"/>
        </a:p>
      </dgm:t>
    </dgm:pt>
    <dgm:pt modelId="{D0BB4DC8-5230-43D3-98F7-EC4B3D4A0F30}" type="parTrans" cxnId="{FB78107B-A789-4BEC-8D2B-BEEE02EBA233}">
      <dgm:prSet/>
      <dgm:spPr/>
      <dgm:t>
        <a:bodyPr/>
        <a:lstStyle/>
        <a:p>
          <a:endParaRPr lang="pl-PL"/>
        </a:p>
      </dgm:t>
    </dgm:pt>
    <dgm:pt modelId="{9473F862-9139-4F65-A233-01025AD62FA8}" type="sibTrans" cxnId="{FB78107B-A789-4BEC-8D2B-BEEE02EBA233}">
      <dgm:prSet/>
      <dgm:spPr/>
      <dgm:t>
        <a:bodyPr/>
        <a:lstStyle/>
        <a:p>
          <a:endParaRPr lang="pl-PL"/>
        </a:p>
      </dgm:t>
    </dgm:pt>
    <dgm:pt modelId="{11A3F655-3EF9-4F03-9C4B-85C780F54EE3}">
      <dgm:prSet phldrT="[Text]"/>
      <dgm:spPr/>
      <dgm:t>
        <a:bodyPr/>
        <a:lstStyle/>
        <a:p>
          <a:r>
            <a:rPr lang="pl-PL" dirty="0" smtClean="0"/>
            <a:t>20.11 Komunikacja</a:t>
          </a:r>
          <a:endParaRPr lang="pl-PL" dirty="0"/>
        </a:p>
      </dgm:t>
    </dgm:pt>
    <dgm:pt modelId="{4373D15D-1F56-4851-8705-B23E32F7527E}" type="parTrans" cxnId="{C1CAB55E-2FBA-4A16-BDFA-F1BF5510C383}">
      <dgm:prSet/>
      <dgm:spPr/>
      <dgm:t>
        <a:bodyPr/>
        <a:lstStyle/>
        <a:p>
          <a:endParaRPr lang="pl-PL"/>
        </a:p>
      </dgm:t>
    </dgm:pt>
    <dgm:pt modelId="{C0DC02E4-659E-46F7-9349-D9B138383A57}" type="sibTrans" cxnId="{C1CAB55E-2FBA-4A16-BDFA-F1BF5510C383}">
      <dgm:prSet/>
      <dgm:spPr/>
      <dgm:t>
        <a:bodyPr/>
        <a:lstStyle/>
        <a:p>
          <a:endParaRPr lang="pl-PL"/>
        </a:p>
      </dgm:t>
    </dgm:pt>
    <dgm:pt modelId="{2A8C94CB-EF5E-4BCF-A160-6E35A562C5CB}">
      <dgm:prSet phldrT="[Text]"/>
      <dgm:spPr/>
      <dgm:t>
        <a:bodyPr/>
        <a:lstStyle/>
        <a:p>
          <a:r>
            <a:rPr lang="pl-PL" dirty="0" smtClean="0"/>
            <a:t>04.12 Przykładowa aplikacja</a:t>
          </a:r>
          <a:endParaRPr lang="pl-PL" dirty="0"/>
        </a:p>
      </dgm:t>
    </dgm:pt>
    <dgm:pt modelId="{17E28C37-737C-4BC3-9C89-373622AABEF5}" type="parTrans" cxnId="{F9A6AC05-71AC-4F1D-82DC-E720F4226329}">
      <dgm:prSet/>
      <dgm:spPr/>
      <dgm:t>
        <a:bodyPr/>
        <a:lstStyle/>
        <a:p>
          <a:endParaRPr lang="pl-PL"/>
        </a:p>
      </dgm:t>
    </dgm:pt>
    <dgm:pt modelId="{25EB9398-F697-4215-B829-EE621DE2D087}" type="sibTrans" cxnId="{F9A6AC05-71AC-4F1D-82DC-E720F4226329}">
      <dgm:prSet/>
      <dgm:spPr/>
      <dgm:t>
        <a:bodyPr/>
        <a:lstStyle/>
        <a:p>
          <a:endParaRPr lang="pl-PL"/>
        </a:p>
      </dgm:t>
    </dgm:pt>
    <dgm:pt modelId="{FACA9974-F514-42AE-B8C4-D648DEC6D854}">
      <dgm:prSet phldrT="[Text]"/>
      <dgm:spPr/>
      <dgm:t>
        <a:bodyPr/>
        <a:lstStyle/>
        <a:p>
          <a:r>
            <a:rPr lang="pl-PL" dirty="0" smtClean="0"/>
            <a:t>18.12 Redakcja pracy dyplomowej</a:t>
          </a:r>
          <a:endParaRPr lang="pl-PL" dirty="0"/>
        </a:p>
      </dgm:t>
    </dgm:pt>
    <dgm:pt modelId="{F1D54409-BC28-4A8F-9CE6-A1B9C802CFDB}" type="parTrans" cxnId="{CA644598-5240-42E9-9916-B0B0AC78B3FE}">
      <dgm:prSet/>
      <dgm:spPr/>
      <dgm:t>
        <a:bodyPr/>
        <a:lstStyle/>
        <a:p>
          <a:endParaRPr lang="pl-PL"/>
        </a:p>
      </dgm:t>
    </dgm:pt>
    <dgm:pt modelId="{B1E0A530-BF8B-4254-96EB-14FFFD712D65}" type="sibTrans" cxnId="{CA644598-5240-42E9-9916-B0B0AC78B3FE}">
      <dgm:prSet/>
      <dgm:spPr/>
      <dgm:t>
        <a:bodyPr/>
        <a:lstStyle/>
        <a:p>
          <a:endParaRPr lang="pl-PL"/>
        </a:p>
      </dgm:t>
    </dgm:pt>
    <dgm:pt modelId="{87150A97-6DBF-45F9-8F77-AFAB8ABCA0E4}">
      <dgm:prSet phldrT="[Text]" custT="1"/>
      <dgm:spPr/>
      <dgm:t>
        <a:bodyPr/>
        <a:lstStyle/>
        <a:p>
          <a:r>
            <a:rPr lang="pl-PL" sz="1400" dirty="0" smtClean="0"/>
            <a:t>20.09 Środowisko Ciągłej Integracji CI</a:t>
          </a:r>
          <a:endParaRPr lang="pl-PL" sz="1400" dirty="0"/>
        </a:p>
      </dgm:t>
    </dgm:pt>
    <dgm:pt modelId="{A4245465-50D4-4D83-A828-18266A1B3724}" type="parTrans" cxnId="{9F63BF0E-5EFF-43BC-A6D6-A5AB733D2E99}">
      <dgm:prSet/>
      <dgm:spPr/>
      <dgm:t>
        <a:bodyPr/>
        <a:lstStyle/>
        <a:p>
          <a:endParaRPr lang="pl-PL"/>
        </a:p>
      </dgm:t>
    </dgm:pt>
    <dgm:pt modelId="{BF1F5063-6CD7-46B4-8A0B-419536BD6C56}" type="sibTrans" cxnId="{9F63BF0E-5EFF-43BC-A6D6-A5AB733D2E99}">
      <dgm:prSet/>
      <dgm:spPr/>
      <dgm:t>
        <a:bodyPr/>
        <a:lstStyle/>
        <a:p>
          <a:endParaRPr lang="pl-PL"/>
        </a:p>
      </dgm:t>
    </dgm:pt>
    <dgm:pt modelId="{ABF5C3B9-0F97-4C04-94B5-5B40073841AD}" type="pres">
      <dgm:prSet presAssocID="{66C8A9D5-A511-4691-8834-0E2A2F03E233}" presName="Name0" presStyleCnt="0">
        <dgm:presLayoutVars>
          <dgm:dir/>
        </dgm:presLayoutVars>
      </dgm:prSet>
      <dgm:spPr/>
    </dgm:pt>
    <dgm:pt modelId="{04C55A90-DA85-47F5-9FF4-DA76DBF918FA}" type="pres">
      <dgm:prSet presAssocID="{87150A97-6DBF-45F9-8F77-AFAB8ABCA0E4}" presName="parComposite" presStyleCnt="0"/>
      <dgm:spPr/>
    </dgm:pt>
    <dgm:pt modelId="{557D0E74-E10B-46FA-BCE3-41310438E755}" type="pres">
      <dgm:prSet presAssocID="{87150A97-6DBF-45F9-8F77-AFAB8ABCA0E4}" presName="parBigCircle" presStyleLbl="node0" presStyleIdx="0" presStyleCnt="6"/>
      <dgm:spPr/>
    </dgm:pt>
    <dgm:pt modelId="{C5BB215C-79FA-45E5-8DA9-95955DDE3269}" type="pres">
      <dgm:prSet presAssocID="{87150A97-6DBF-45F9-8F77-AFAB8ABCA0E4}" presName="parTx" presStyleLbl="revTx" presStyleIdx="0" presStyleCnt="8"/>
      <dgm:spPr/>
      <dgm:t>
        <a:bodyPr/>
        <a:lstStyle/>
        <a:p>
          <a:endParaRPr lang="pl-PL"/>
        </a:p>
      </dgm:t>
    </dgm:pt>
    <dgm:pt modelId="{665724D2-4F9C-4636-AC21-A221E093C704}" type="pres">
      <dgm:prSet presAssocID="{87150A97-6DBF-45F9-8F77-AFAB8ABCA0E4}" presName="bSpace" presStyleCnt="0"/>
      <dgm:spPr/>
    </dgm:pt>
    <dgm:pt modelId="{9DB2BC1F-6065-4710-9AC7-B13BB983930D}" type="pres">
      <dgm:prSet presAssocID="{87150A97-6DBF-45F9-8F77-AFAB8ABCA0E4}" presName="parBackupNorm" presStyleCnt="0"/>
      <dgm:spPr/>
    </dgm:pt>
    <dgm:pt modelId="{33F20365-63A1-4DD7-9788-7FDAC79D3B30}" type="pres">
      <dgm:prSet presAssocID="{BF1F5063-6CD7-46B4-8A0B-419536BD6C56}" presName="parSpace" presStyleCnt="0"/>
      <dgm:spPr/>
    </dgm:pt>
    <dgm:pt modelId="{7C8727E0-DD13-481F-B128-44F76DE7FD2B}" type="pres">
      <dgm:prSet presAssocID="{53BD8052-45D3-4243-A64E-C9F2DA9F4DA5}" presName="parComposite" presStyleCnt="0"/>
      <dgm:spPr/>
    </dgm:pt>
    <dgm:pt modelId="{49A17FE8-9A39-4C1F-AB27-10042CBEFDD3}" type="pres">
      <dgm:prSet presAssocID="{53BD8052-45D3-4243-A64E-C9F2DA9F4DA5}" presName="parBigCircle" presStyleLbl="node0" presStyleIdx="1" presStyleCnt="6"/>
      <dgm:spPr/>
    </dgm:pt>
    <dgm:pt modelId="{9B18F506-9523-4911-BBD0-FF59C79FC6D5}" type="pres">
      <dgm:prSet presAssocID="{53BD8052-45D3-4243-A64E-C9F2DA9F4DA5}" presName="parTx" presStyleLbl="revTx" presStyleIdx="1" presStyleCnt="8"/>
      <dgm:spPr/>
      <dgm:t>
        <a:bodyPr/>
        <a:lstStyle/>
        <a:p>
          <a:endParaRPr lang="pl-PL"/>
        </a:p>
      </dgm:t>
    </dgm:pt>
    <dgm:pt modelId="{E60DD5F2-66BF-4DB2-95F7-8190FBAC83F5}" type="pres">
      <dgm:prSet presAssocID="{53BD8052-45D3-4243-A64E-C9F2DA9F4DA5}" presName="bSpace" presStyleCnt="0"/>
      <dgm:spPr/>
    </dgm:pt>
    <dgm:pt modelId="{4D13D4E9-1BC4-4525-94C6-31F05708CD9E}" type="pres">
      <dgm:prSet presAssocID="{53BD8052-45D3-4243-A64E-C9F2DA9F4DA5}" presName="parBackupNorm" presStyleCnt="0"/>
      <dgm:spPr/>
    </dgm:pt>
    <dgm:pt modelId="{5D26618C-B25B-4EA8-9C55-5DBE68A650BA}" type="pres">
      <dgm:prSet presAssocID="{A28ECB6E-B24D-4C18-B2DE-DDC66A8EE8BE}" presName="parSpace" presStyleCnt="0"/>
      <dgm:spPr/>
    </dgm:pt>
    <dgm:pt modelId="{1123AB55-B92B-403F-B928-DA1133A9CEAA}" type="pres">
      <dgm:prSet presAssocID="{6109EB1C-E30D-4B0A-BE86-82D7060D372C}" presName="desBackupLeftNorm" presStyleCnt="0"/>
      <dgm:spPr/>
    </dgm:pt>
    <dgm:pt modelId="{256D7EDA-92F4-4E29-AA34-CE8DEC754CE1}" type="pres">
      <dgm:prSet presAssocID="{6109EB1C-E30D-4B0A-BE86-82D7060D372C}" presName="desComposite" presStyleCnt="0"/>
      <dgm:spPr/>
    </dgm:pt>
    <dgm:pt modelId="{C88FD4B2-E953-4227-9381-9F475577A66A}" type="pres">
      <dgm:prSet presAssocID="{6109EB1C-E30D-4B0A-BE86-82D7060D372C}" presName="desCircle" presStyleLbl="node1" presStyleIdx="0" presStyleCnt="1"/>
      <dgm:spPr/>
    </dgm:pt>
    <dgm:pt modelId="{3A11F2A9-2B64-4117-9555-87A75585009C}" type="pres">
      <dgm:prSet presAssocID="{6109EB1C-E30D-4B0A-BE86-82D7060D372C}" presName="chTx" presStyleLbl="revTx" presStyleIdx="2" presStyleCnt="8"/>
      <dgm:spPr/>
      <dgm:t>
        <a:bodyPr/>
        <a:lstStyle/>
        <a:p>
          <a:endParaRPr lang="pl-PL"/>
        </a:p>
      </dgm:t>
    </dgm:pt>
    <dgm:pt modelId="{BA5E2380-B88A-4DCF-943C-5BD58A85336D}" type="pres">
      <dgm:prSet presAssocID="{6109EB1C-E30D-4B0A-BE86-82D7060D372C}" presName="desTx" presStyleLbl="revTx" presStyleIdx="3" presStyleCnt="8">
        <dgm:presLayoutVars>
          <dgm:bulletEnabled val="1"/>
        </dgm:presLayoutVars>
      </dgm:prSet>
      <dgm:spPr/>
    </dgm:pt>
    <dgm:pt modelId="{642F2188-5C7D-4184-9D11-D28D6C67955B}" type="pres">
      <dgm:prSet presAssocID="{6109EB1C-E30D-4B0A-BE86-82D7060D372C}" presName="desBackupRightNorm" presStyleCnt="0"/>
      <dgm:spPr/>
    </dgm:pt>
    <dgm:pt modelId="{4A072EB7-C324-4D92-AD70-7260FF90707B}" type="pres">
      <dgm:prSet presAssocID="{AFBDBADC-7713-49CE-A306-94E47A259065}" presName="desSpace" presStyleCnt="0"/>
      <dgm:spPr/>
    </dgm:pt>
    <dgm:pt modelId="{DBDAB59C-E90F-4E4A-AF34-4EC53F51FE5F}" type="pres">
      <dgm:prSet presAssocID="{841FBED4-6A22-4BB5-AA77-42AA593E8EA3}" presName="parComposite" presStyleCnt="0"/>
      <dgm:spPr/>
    </dgm:pt>
    <dgm:pt modelId="{4177DF03-48EF-409F-BF22-2547A8D33175}" type="pres">
      <dgm:prSet presAssocID="{841FBED4-6A22-4BB5-AA77-42AA593E8EA3}" presName="parBigCircle" presStyleLbl="node0" presStyleIdx="2" presStyleCnt="6"/>
      <dgm:spPr/>
    </dgm:pt>
    <dgm:pt modelId="{351E05D6-ACB0-4E7C-B5F7-0608CB17B533}" type="pres">
      <dgm:prSet presAssocID="{841FBED4-6A22-4BB5-AA77-42AA593E8EA3}" presName="parTx" presStyleLbl="revTx" presStyleIdx="4" presStyleCnt="8"/>
      <dgm:spPr/>
      <dgm:t>
        <a:bodyPr/>
        <a:lstStyle/>
        <a:p>
          <a:endParaRPr lang="pl-PL"/>
        </a:p>
      </dgm:t>
    </dgm:pt>
    <dgm:pt modelId="{D9BB2731-1508-4096-A79F-3D81CEDE26B2}" type="pres">
      <dgm:prSet presAssocID="{841FBED4-6A22-4BB5-AA77-42AA593E8EA3}" presName="bSpace" presStyleCnt="0"/>
      <dgm:spPr/>
    </dgm:pt>
    <dgm:pt modelId="{636A3A0D-4839-4565-ADB1-C0641B0138DC}" type="pres">
      <dgm:prSet presAssocID="{841FBED4-6A22-4BB5-AA77-42AA593E8EA3}" presName="parBackupNorm" presStyleCnt="0"/>
      <dgm:spPr/>
    </dgm:pt>
    <dgm:pt modelId="{714442C7-8E3B-4EE7-9BFA-A4553E848CC9}" type="pres">
      <dgm:prSet presAssocID="{9473F862-9139-4F65-A233-01025AD62FA8}" presName="parSpace" presStyleCnt="0"/>
      <dgm:spPr/>
    </dgm:pt>
    <dgm:pt modelId="{3F95BBEF-FEA1-4FA6-8C62-10467CDED57D}" type="pres">
      <dgm:prSet presAssocID="{11A3F655-3EF9-4F03-9C4B-85C780F54EE3}" presName="parComposite" presStyleCnt="0"/>
      <dgm:spPr/>
    </dgm:pt>
    <dgm:pt modelId="{08E51FC1-A74E-4B02-8E3D-705E030D51F2}" type="pres">
      <dgm:prSet presAssocID="{11A3F655-3EF9-4F03-9C4B-85C780F54EE3}" presName="parBigCircle" presStyleLbl="node0" presStyleIdx="3" presStyleCnt="6"/>
      <dgm:spPr/>
    </dgm:pt>
    <dgm:pt modelId="{D05FFCA1-2E7C-4D1F-9FED-8EFF20B9CE35}" type="pres">
      <dgm:prSet presAssocID="{11A3F655-3EF9-4F03-9C4B-85C780F54EE3}" presName="parTx" presStyleLbl="revTx" presStyleIdx="5" presStyleCnt="8"/>
      <dgm:spPr/>
      <dgm:t>
        <a:bodyPr/>
        <a:lstStyle/>
        <a:p>
          <a:endParaRPr lang="pl-PL"/>
        </a:p>
      </dgm:t>
    </dgm:pt>
    <dgm:pt modelId="{FA12C0C4-456C-44F4-909C-A3671FE76829}" type="pres">
      <dgm:prSet presAssocID="{11A3F655-3EF9-4F03-9C4B-85C780F54EE3}" presName="bSpace" presStyleCnt="0"/>
      <dgm:spPr/>
    </dgm:pt>
    <dgm:pt modelId="{1DD39046-2A8A-4635-8CD5-F0208B108B3B}" type="pres">
      <dgm:prSet presAssocID="{11A3F655-3EF9-4F03-9C4B-85C780F54EE3}" presName="parBackupNorm" presStyleCnt="0"/>
      <dgm:spPr/>
    </dgm:pt>
    <dgm:pt modelId="{3DD8ED59-8EB0-49C3-B4D4-FB54D719A5F3}" type="pres">
      <dgm:prSet presAssocID="{C0DC02E4-659E-46F7-9349-D9B138383A57}" presName="parSpace" presStyleCnt="0"/>
      <dgm:spPr/>
    </dgm:pt>
    <dgm:pt modelId="{FE78A0DB-CFB8-4984-8A65-D8645601C632}" type="pres">
      <dgm:prSet presAssocID="{2A8C94CB-EF5E-4BCF-A160-6E35A562C5CB}" presName="parComposite" presStyleCnt="0"/>
      <dgm:spPr/>
    </dgm:pt>
    <dgm:pt modelId="{C6CE0365-A989-40AA-BFD8-0E6C2DFBC053}" type="pres">
      <dgm:prSet presAssocID="{2A8C94CB-EF5E-4BCF-A160-6E35A562C5CB}" presName="parBigCircle" presStyleLbl="node0" presStyleIdx="4" presStyleCnt="6"/>
      <dgm:spPr/>
    </dgm:pt>
    <dgm:pt modelId="{27CA7B10-1396-42CC-8C5D-2BFA71B13E84}" type="pres">
      <dgm:prSet presAssocID="{2A8C94CB-EF5E-4BCF-A160-6E35A562C5CB}" presName="parTx" presStyleLbl="revTx" presStyleIdx="6" presStyleCnt="8"/>
      <dgm:spPr/>
      <dgm:t>
        <a:bodyPr/>
        <a:lstStyle/>
        <a:p>
          <a:endParaRPr lang="pl-PL"/>
        </a:p>
      </dgm:t>
    </dgm:pt>
    <dgm:pt modelId="{EDFDC6BE-EF1D-41C0-8CA9-C6F799BB21C1}" type="pres">
      <dgm:prSet presAssocID="{2A8C94CB-EF5E-4BCF-A160-6E35A562C5CB}" presName="bSpace" presStyleCnt="0"/>
      <dgm:spPr/>
    </dgm:pt>
    <dgm:pt modelId="{A406845C-E6FB-45DE-BC79-9F5A1B02CED8}" type="pres">
      <dgm:prSet presAssocID="{2A8C94CB-EF5E-4BCF-A160-6E35A562C5CB}" presName="parBackupNorm" presStyleCnt="0"/>
      <dgm:spPr/>
    </dgm:pt>
    <dgm:pt modelId="{82446ADF-04A3-4924-950C-FA35C900857C}" type="pres">
      <dgm:prSet presAssocID="{25EB9398-F697-4215-B829-EE621DE2D087}" presName="parSpace" presStyleCnt="0"/>
      <dgm:spPr/>
    </dgm:pt>
    <dgm:pt modelId="{64A869F5-1B55-4CE6-9C20-92FED9C24BB8}" type="pres">
      <dgm:prSet presAssocID="{FACA9974-F514-42AE-B8C4-D648DEC6D854}" presName="parComposite" presStyleCnt="0"/>
      <dgm:spPr/>
    </dgm:pt>
    <dgm:pt modelId="{EFBBAB92-79A8-45EF-865C-964A55717A6A}" type="pres">
      <dgm:prSet presAssocID="{FACA9974-F514-42AE-B8C4-D648DEC6D854}" presName="parBigCircle" presStyleLbl="node0" presStyleIdx="5" presStyleCnt="6"/>
      <dgm:spPr/>
    </dgm:pt>
    <dgm:pt modelId="{799DD9C6-3C9B-4CC8-A91D-15D8A3834572}" type="pres">
      <dgm:prSet presAssocID="{FACA9974-F514-42AE-B8C4-D648DEC6D854}" presName="parTx" presStyleLbl="revTx" presStyleIdx="7" presStyleCnt="8"/>
      <dgm:spPr/>
      <dgm:t>
        <a:bodyPr/>
        <a:lstStyle/>
        <a:p>
          <a:endParaRPr lang="pl-PL"/>
        </a:p>
      </dgm:t>
    </dgm:pt>
    <dgm:pt modelId="{E0EE6FB3-79B6-43BA-AB91-68EFAE275D28}" type="pres">
      <dgm:prSet presAssocID="{FACA9974-F514-42AE-B8C4-D648DEC6D854}" presName="bSpace" presStyleCnt="0"/>
      <dgm:spPr/>
    </dgm:pt>
    <dgm:pt modelId="{7E7F90D8-4DEC-4C24-BEC8-A403BA4776BE}" type="pres">
      <dgm:prSet presAssocID="{FACA9974-F514-42AE-B8C4-D648DEC6D854}" presName="parBackupNorm" presStyleCnt="0"/>
      <dgm:spPr/>
    </dgm:pt>
    <dgm:pt modelId="{9628ACC9-C417-4166-BED0-29AB01AC984E}" type="pres">
      <dgm:prSet presAssocID="{B1E0A530-BF8B-4254-96EB-14FFFD712D65}" presName="parSpace" presStyleCnt="0"/>
      <dgm:spPr/>
    </dgm:pt>
  </dgm:ptLst>
  <dgm:cxnLst>
    <dgm:cxn modelId="{FD372381-0452-4061-B78A-3E46733B4624}" type="presOf" srcId="{87150A97-6DBF-45F9-8F77-AFAB8ABCA0E4}" destId="{C5BB215C-79FA-45E5-8DA9-95955DDE3269}" srcOrd="0" destOrd="0" presId="urn:microsoft.com/office/officeart/2008/layout/CircleAccentTimeline"/>
    <dgm:cxn modelId="{C1CAB55E-2FBA-4A16-BDFA-F1BF5510C383}" srcId="{66C8A9D5-A511-4691-8834-0E2A2F03E233}" destId="{11A3F655-3EF9-4F03-9C4B-85C780F54EE3}" srcOrd="3" destOrd="0" parTransId="{4373D15D-1F56-4851-8705-B23E32F7527E}" sibTransId="{C0DC02E4-659E-46F7-9349-D9B138383A57}"/>
    <dgm:cxn modelId="{CA644598-5240-42E9-9916-B0B0AC78B3FE}" srcId="{66C8A9D5-A511-4691-8834-0E2A2F03E233}" destId="{FACA9974-F514-42AE-B8C4-D648DEC6D854}" srcOrd="5" destOrd="0" parTransId="{F1D54409-BC28-4A8F-9CE6-A1B9C802CFDB}" sibTransId="{B1E0A530-BF8B-4254-96EB-14FFFD712D65}"/>
    <dgm:cxn modelId="{57B3A68F-9BF2-41D1-8BC2-E04C0E8BBE5C}" type="presOf" srcId="{6109EB1C-E30D-4B0A-BE86-82D7060D372C}" destId="{3A11F2A9-2B64-4117-9555-87A75585009C}" srcOrd="0" destOrd="0" presId="urn:microsoft.com/office/officeart/2008/layout/CircleAccentTimeline"/>
    <dgm:cxn modelId="{0795A59F-2143-4796-916F-C9C660C9776B}" srcId="{53BD8052-45D3-4243-A64E-C9F2DA9F4DA5}" destId="{6109EB1C-E30D-4B0A-BE86-82D7060D372C}" srcOrd="0" destOrd="0" parTransId="{BB3383F3-FA45-4C92-AD3A-3B7C011949A0}" sibTransId="{AFBDBADC-7713-49CE-A306-94E47A259065}"/>
    <dgm:cxn modelId="{BB545400-67E8-4D09-B358-38D55D57438D}" type="presOf" srcId="{841FBED4-6A22-4BB5-AA77-42AA593E8EA3}" destId="{351E05D6-ACB0-4E7C-B5F7-0608CB17B533}" srcOrd="0" destOrd="0" presId="urn:microsoft.com/office/officeart/2008/layout/CircleAccentTimeline"/>
    <dgm:cxn modelId="{D34B5E38-3309-4934-A102-80A260F01001}" type="presOf" srcId="{66C8A9D5-A511-4691-8834-0E2A2F03E233}" destId="{ABF5C3B9-0F97-4C04-94B5-5B40073841AD}" srcOrd="0" destOrd="0" presId="urn:microsoft.com/office/officeart/2008/layout/CircleAccentTimeline"/>
    <dgm:cxn modelId="{FB78107B-A789-4BEC-8D2B-BEEE02EBA233}" srcId="{66C8A9D5-A511-4691-8834-0E2A2F03E233}" destId="{841FBED4-6A22-4BB5-AA77-42AA593E8EA3}" srcOrd="2" destOrd="0" parTransId="{D0BB4DC8-5230-43D3-98F7-EC4B3D4A0F30}" sibTransId="{9473F862-9139-4F65-A233-01025AD62FA8}"/>
    <dgm:cxn modelId="{6BFA967B-4BBF-4167-923A-D5E6E6695EA2}" type="presOf" srcId="{FACA9974-F514-42AE-B8C4-D648DEC6D854}" destId="{799DD9C6-3C9B-4CC8-A91D-15D8A3834572}" srcOrd="0" destOrd="0" presId="urn:microsoft.com/office/officeart/2008/layout/CircleAccentTimeline"/>
    <dgm:cxn modelId="{3840BCA4-4165-4C8A-BA10-77504A20A6DB}" type="presOf" srcId="{2A8C94CB-EF5E-4BCF-A160-6E35A562C5CB}" destId="{27CA7B10-1396-42CC-8C5D-2BFA71B13E84}" srcOrd="0" destOrd="0" presId="urn:microsoft.com/office/officeart/2008/layout/CircleAccentTimeline"/>
    <dgm:cxn modelId="{F9A6AC05-71AC-4F1D-82DC-E720F4226329}" srcId="{66C8A9D5-A511-4691-8834-0E2A2F03E233}" destId="{2A8C94CB-EF5E-4BCF-A160-6E35A562C5CB}" srcOrd="4" destOrd="0" parTransId="{17E28C37-737C-4BC3-9C89-373622AABEF5}" sibTransId="{25EB9398-F697-4215-B829-EE621DE2D087}"/>
    <dgm:cxn modelId="{9B3C7349-20EA-44C1-8614-B535FC455E7B}" type="presOf" srcId="{53BD8052-45D3-4243-A64E-C9F2DA9F4DA5}" destId="{9B18F506-9523-4911-BBD0-FF59C79FC6D5}" srcOrd="0" destOrd="0" presId="urn:microsoft.com/office/officeart/2008/layout/CircleAccentTimeline"/>
    <dgm:cxn modelId="{3F81BD68-C9C0-40B1-A985-F501D7CBA430}" type="presOf" srcId="{11A3F655-3EF9-4F03-9C4B-85C780F54EE3}" destId="{D05FFCA1-2E7C-4D1F-9FED-8EFF20B9CE35}" srcOrd="0" destOrd="0" presId="urn:microsoft.com/office/officeart/2008/layout/CircleAccentTimeline"/>
    <dgm:cxn modelId="{9F63BF0E-5EFF-43BC-A6D6-A5AB733D2E99}" srcId="{66C8A9D5-A511-4691-8834-0E2A2F03E233}" destId="{87150A97-6DBF-45F9-8F77-AFAB8ABCA0E4}" srcOrd="0" destOrd="0" parTransId="{A4245465-50D4-4D83-A828-18266A1B3724}" sibTransId="{BF1F5063-6CD7-46B4-8A0B-419536BD6C56}"/>
    <dgm:cxn modelId="{1F66E49E-51D7-40DC-9107-12C97B93F9BC}" srcId="{66C8A9D5-A511-4691-8834-0E2A2F03E233}" destId="{53BD8052-45D3-4243-A64E-C9F2DA9F4DA5}" srcOrd="1" destOrd="0" parTransId="{F9C8ABFC-023D-4669-9911-DC459FA07062}" sibTransId="{A28ECB6E-B24D-4C18-B2DE-DDC66A8EE8BE}"/>
    <dgm:cxn modelId="{464E3C5E-2C12-4B50-B55F-1A7CCED451A8}" type="presParOf" srcId="{ABF5C3B9-0F97-4C04-94B5-5B40073841AD}" destId="{04C55A90-DA85-47F5-9FF4-DA76DBF918FA}" srcOrd="0" destOrd="0" presId="urn:microsoft.com/office/officeart/2008/layout/CircleAccentTimeline"/>
    <dgm:cxn modelId="{30B19B94-BC86-4D10-9C7F-57AF639578E1}" type="presParOf" srcId="{04C55A90-DA85-47F5-9FF4-DA76DBF918FA}" destId="{557D0E74-E10B-46FA-BCE3-41310438E755}" srcOrd="0" destOrd="0" presId="urn:microsoft.com/office/officeart/2008/layout/CircleAccentTimeline"/>
    <dgm:cxn modelId="{8CC52639-754C-409F-A869-75E83A776904}" type="presParOf" srcId="{04C55A90-DA85-47F5-9FF4-DA76DBF918FA}" destId="{C5BB215C-79FA-45E5-8DA9-95955DDE3269}" srcOrd="1" destOrd="0" presId="urn:microsoft.com/office/officeart/2008/layout/CircleAccentTimeline"/>
    <dgm:cxn modelId="{07C4F3A4-F5B9-420D-9923-9883E19CFB80}" type="presParOf" srcId="{04C55A90-DA85-47F5-9FF4-DA76DBF918FA}" destId="{665724D2-4F9C-4636-AC21-A221E093C704}" srcOrd="2" destOrd="0" presId="urn:microsoft.com/office/officeart/2008/layout/CircleAccentTimeline"/>
    <dgm:cxn modelId="{AF417443-270C-46FC-952D-164B3F5753D3}" type="presParOf" srcId="{ABF5C3B9-0F97-4C04-94B5-5B40073841AD}" destId="{9DB2BC1F-6065-4710-9AC7-B13BB983930D}" srcOrd="1" destOrd="0" presId="urn:microsoft.com/office/officeart/2008/layout/CircleAccentTimeline"/>
    <dgm:cxn modelId="{A65AA456-C3D4-4012-A061-27136B070F62}" type="presParOf" srcId="{ABF5C3B9-0F97-4C04-94B5-5B40073841AD}" destId="{33F20365-63A1-4DD7-9788-7FDAC79D3B30}" srcOrd="2" destOrd="0" presId="urn:microsoft.com/office/officeart/2008/layout/CircleAccentTimeline"/>
    <dgm:cxn modelId="{9331221E-5CD3-47AE-AB4D-2CC1E0051C10}" type="presParOf" srcId="{ABF5C3B9-0F97-4C04-94B5-5B40073841AD}" destId="{7C8727E0-DD13-481F-B128-44F76DE7FD2B}" srcOrd="3" destOrd="0" presId="urn:microsoft.com/office/officeart/2008/layout/CircleAccentTimeline"/>
    <dgm:cxn modelId="{900BB61A-0313-4FA1-AC33-1CCFF76FD54C}" type="presParOf" srcId="{7C8727E0-DD13-481F-B128-44F76DE7FD2B}" destId="{49A17FE8-9A39-4C1F-AB27-10042CBEFDD3}" srcOrd="0" destOrd="0" presId="urn:microsoft.com/office/officeart/2008/layout/CircleAccentTimeline"/>
    <dgm:cxn modelId="{CA2402B9-AE92-450B-BC4A-E57DCF87030A}" type="presParOf" srcId="{7C8727E0-DD13-481F-B128-44F76DE7FD2B}" destId="{9B18F506-9523-4911-BBD0-FF59C79FC6D5}" srcOrd="1" destOrd="0" presId="urn:microsoft.com/office/officeart/2008/layout/CircleAccentTimeline"/>
    <dgm:cxn modelId="{9F21B718-E38A-4AD3-B697-087ECFAB17BE}" type="presParOf" srcId="{7C8727E0-DD13-481F-B128-44F76DE7FD2B}" destId="{E60DD5F2-66BF-4DB2-95F7-8190FBAC83F5}" srcOrd="2" destOrd="0" presId="urn:microsoft.com/office/officeart/2008/layout/CircleAccentTimeline"/>
    <dgm:cxn modelId="{CA721EBB-D854-4921-B642-55E2234CE678}" type="presParOf" srcId="{ABF5C3B9-0F97-4C04-94B5-5B40073841AD}" destId="{4D13D4E9-1BC4-4525-94C6-31F05708CD9E}" srcOrd="4" destOrd="0" presId="urn:microsoft.com/office/officeart/2008/layout/CircleAccentTimeline"/>
    <dgm:cxn modelId="{8D88325B-D9B2-4389-96FE-02FA0CB2714A}" type="presParOf" srcId="{ABF5C3B9-0F97-4C04-94B5-5B40073841AD}" destId="{5D26618C-B25B-4EA8-9C55-5DBE68A650BA}" srcOrd="5" destOrd="0" presId="urn:microsoft.com/office/officeart/2008/layout/CircleAccentTimeline"/>
    <dgm:cxn modelId="{19F6A7E5-71BA-440D-BA79-6703D9D53128}" type="presParOf" srcId="{ABF5C3B9-0F97-4C04-94B5-5B40073841AD}" destId="{1123AB55-B92B-403F-B928-DA1133A9CEAA}" srcOrd="6" destOrd="0" presId="urn:microsoft.com/office/officeart/2008/layout/CircleAccentTimeline"/>
    <dgm:cxn modelId="{B5B4B6E1-040F-4320-96A4-D1CCA201BACD}" type="presParOf" srcId="{ABF5C3B9-0F97-4C04-94B5-5B40073841AD}" destId="{256D7EDA-92F4-4E29-AA34-CE8DEC754CE1}" srcOrd="7" destOrd="0" presId="urn:microsoft.com/office/officeart/2008/layout/CircleAccentTimeline"/>
    <dgm:cxn modelId="{655BD201-66CF-4A48-BE3D-D9E36DA8812E}" type="presParOf" srcId="{256D7EDA-92F4-4E29-AA34-CE8DEC754CE1}" destId="{C88FD4B2-E953-4227-9381-9F475577A66A}" srcOrd="0" destOrd="0" presId="urn:microsoft.com/office/officeart/2008/layout/CircleAccentTimeline"/>
    <dgm:cxn modelId="{CE0FF1C3-A642-4585-8457-DA96AF64C784}" type="presParOf" srcId="{256D7EDA-92F4-4E29-AA34-CE8DEC754CE1}" destId="{3A11F2A9-2B64-4117-9555-87A75585009C}" srcOrd="1" destOrd="0" presId="urn:microsoft.com/office/officeart/2008/layout/CircleAccentTimeline"/>
    <dgm:cxn modelId="{F38410CB-AABF-474C-A3DA-EC7C870FA6E9}" type="presParOf" srcId="{256D7EDA-92F4-4E29-AA34-CE8DEC754CE1}" destId="{BA5E2380-B88A-4DCF-943C-5BD58A85336D}" srcOrd="2" destOrd="0" presId="urn:microsoft.com/office/officeart/2008/layout/CircleAccentTimeline"/>
    <dgm:cxn modelId="{F494E3D6-23B7-4E6B-945B-7C1566A6F22B}" type="presParOf" srcId="{ABF5C3B9-0F97-4C04-94B5-5B40073841AD}" destId="{642F2188-5C7D-4184-9D11-D28D6C67955B}" srcOrd="8" destOrd="0" presId="urn:microsoft.com/office/officeart/2008/layout/CircleAccentTimeline"/>
    <dgm:cxn modelId="{11F77EC1-4D54-4CD8-8DB6-C63B9A2DC208}" type="presParOf" srcId="{ABF5C3B9-0F97-4C04-94B5-5B40073841AD}" destId="{4A072EB7-C324-4D92-AD70-7260FF90707B}" srcOrd="9" destOrd="0" presId="urn:microsoft.com/office/officeart/2008/layout/CircleAccentTimeline"/>
    <dgm:cxn modelId="{2E7D338E-5D63-4067-8A3F-F1ABC5FC22A1}" type="presParOf" srcId="{ABF5C3B9-0F97-4C04-94B5-5B40073841AD}" destId="{DBDAB59C-E90F-4E4A-AF34-4EC53F51FE5F}" srcOrd="10" destOrd="0" presId="urn:microsoft.com/office/officeart/2008/layout/CircleAccentTimeline"/>
    <dgm:cxn modelId="{3249CBC8-354C-416E-AC43-D2BD24CB34DA}" type="presParOf" srcId="{DBDAB59C-E90F-4E4A-AF34-4EC53F51FE5F}" destId="{4177DF03-48EF-409F-BF22-2547A8D33175}" srcOrd="0" destOrd="0" presId="urn:microsoft.com/office/officeart/2008/layout/CircleAccentTimeline"/>
    <dgm:cxn modelId="{1C8490E4-2BC8-4F63-9015-F82B8F9FF894}" type="presParOf" srcId="{DBDAB59C-E90F-4E4A-AF34-4EC53F51FE5F}" destId="{351E05D6-ACB0-4E7C-B5F7-0608CB17B533}" srcOrd="1" destOrd="0" presId="urn:microsoft.com/office/officeart/2008/layout/CircleAccentTimeline"/>
    <dgm:cxn modelId="{C1B9C2C6-28DD-4126-B050-6B3B6A16169C}" type="presParOf" srcId="{DBDAB59C-E90F-4E4A-AF34-4EC53F51FE5F}" destId="{D9BB2731-1508-4096-A79F-3D81CEDE26B2}" srcOrd="2" destOrd="0" presId="urn:microsoft.com/office/officeart/2008/layout/CircleAccentTimeline"/>
    <dgm:cxn modelId="{E80D7AF2-886E-41E8-8544-49441A9F9905}" type="presParOf" srcId="{ABF5C3B9-0F97-4C04-94B5-5B40073841AD}" destId="{636A3A0D-4839-4565-ADB1-C0641B0138DC}" srcOrd="11" destOrd="0" presId="urn:microsoft.com/office/officeart/2008/layout/CircleAccentTimeline"/>
    <dgm:cxn modelId="{AD117DEE-E7EB-46D8-9B87-F68B69EC1356}" type="presParOf" srcId="{ABF5C3B9-0F97-4C04-94B5-5B40073841AD}" destId="{714442C7-8E3B-4EE7-9BFA-A4553E848CC9}" srcOrd="12" destOrd="0" presId="urn:microsoft.com/office/officeart/2008/layout/CircleAccentTimeline"/>
    <dgm:cxn modelId="{ADA67C2B-EA82-43F8-958E-E228F77B1EDB}" type="presParOf" srcId="{ABF5C3B9-0F97-4C04-94B5-5B40073841AD}" destId="{3F95BBEF-FEA1-4FA6-8C62-10467CDED57D}" srcOrd="13" destOrd="0" presId="urn:microsoft.com/office/officeart/2008/layout/CircleAccentTimeline"/>
    <dgm:cxn modelId="{2FECA40F-589A-4EC3-B73F-5C5685108B34}" type="presParOf" srcId="{3F95BBEF-FEA1-4FA6-8C62-10467CDED57D}" destId="{08E51FC1-A74E-4B02-8E3D-705E030D51F2}" srcOrd="0" destOrd="0" presId="urn:microsoft.com/office/officeart/2008/layout/CircleAccentTimeline"/>
    <dgm:cxn modelId="{31E6EEC1-1E26-4D45-B9DD-C0E81FA3C473}" type="presParOf" srcId="{3F95BBEF-FEA1-4FA6-8C62-10467CDED57D}" destId="{D05FFCA1-2E7C-4D1F-9FED-8EFF20B9CE35}" srcOrd="1" destOrd="0" presId="urn:microsoft.com/office/officeart/2008/layout/CircleAccentTimeline"/>
    <dgm:cxn modelId="{01359807-5020-409C-9617-614681386E75}" type="presParOf" srcId="{3F95BBEF-FEA1-4FA6-8C62-10467CDED57D}" destId="{FA12C0C4-456C-44F4-909C-A3671FE76829}" srcOrd="2" destOrd="0" presId="urn:microsoft.com/office/officeart/2008/layout/CircleAccentTimeline"/>
    <dgm:cxn modelId="{D0656535-F630-44D0-9241-62A8A919EDFC}" type="presParOf" srcId="{ABF5C3B9-0F97-4C04-94B5-5B40073841AD}" destId="{1DD39046-2A8A-4635-8CD5-F0208B108B3B}" srcOrd="14" destOrd="0" presId="urn:microsoft.com/office/officeart/2008/layout/CircleAccentTimeline"/>
    <dgm:cxn modelId="{2D2ED5FF-9114-4441-B319-9857FD212EF5}" type="presParOf" srcId="{ABF5C3B9-0F97-4C04-94B5-5B40073841AD}" destId="{3DD8ED59-8EB0-49C3-B4D4-FB54D719A5F3}" srcOrd="15" destOrd="0" presId="urn:microsoft.com/office/officeart/2008/layout/CircleAccentTimeline"/>
    <dgm:cxn modelId="{0FDBCCBE-7644-424C-87E6-29F68267F0FA}" type="presParOf" srcId="{ABF5C3B9-0F97-4C04-94B5-5B40073841AD}" destId="{FE78A0DB-CFB8-4984-8A65-D8645601C632}" srcOrd="16" destOrd="0" presId="urn:microsoft.com/office/officeart/2008/layout/CircleAccentTimeline"/>
    <dgm:cxn modelId="{DD7473F0-F225-4603-95F7-2BCB13D2D46E}" type="presParOf" srcId="{FE78A0DB-CFB8-4984-8A65-D8645601C632}" destId="{C6CE0365-A989-40AA-BFD8-0E6C2DFBC053}" srcOrd="0" destOrd="0" presId="urn:microsoft.com/office/officeart/2008/layout/CircleAccentTimeline"/>
    <dgm:cxn modelId="{89B462ED-3584-48C7-9BC5-567FA072458A}" type="presParOf" srcId="{FE78A0DB-CFB8-4984-8A65-D8645601C632}" destId="{27CA7B10-1396-42CC-8C5D-2BFA71B13E84}" srcOrd="1" destOrd="0" presId="urn:microsoft.com/office/officeart/2008/layout/CircleAccentTimeline"/>
    <dgm:cxn modelId="{87913D94-B804-4F48-8558-C10F902AA609}" type="presParOf" srcId="{FE78A0DB-CFB8-4984-8A65-D8645601C632}" destId="{EDFDC6BE-EF1D-41C0-8CA9-C6F799BB21C1}" srcOrd="2" destOrd="0" presId="urn:microsoft.com/office/officeart/2008/layout/CircleAccentTimeline"/>
    <dgm:cxn modelId="{5A4C8C69-C39A-4C3D-A3E5-FFEC0F1175A7}" type="presParOf" srcId="{ABF5C3B9-0F97-4C04-94B5-5B40073841AD}" destId="{A406845C-E6FB-45DE-BC79-9F5A1B02CED8}" srcOrd="17" destOrd="0" presId="urn:microsoft.com/office/officeart/2008/layout/CircleAccentTimeline"/>
    <dgm:cxn modelId="{28F04860-D9C6-490B-B373-9CEEFE387B39}" type="presParOf" srcId="{ABF5C3B9-0F97-4C04-94B5-5B40073841AD}" destId="{82446ADF-04A3-4924-950C-FA35C900857C}" srcOrd="18" destOrd="0" presId="urn:microsoft.com/office/officeart/2008/layout/CircleAccentTimeline"/>
    <dgm:cxn modelId="{E7D90531-0823-4B20-B10F-34139CD84F46}" type="presParOf" srcId="{ABF5C3B9-0F97-4C04-94B5-5B40073841AD}" destId="{64A869F5-1B55-4CE6-9C20-92FED9C24BB8}" srcOrd="19" destOrd="0" presId="urn:microsoft.com/office/officeart/2008/layout/CircleAccentTimeline"/>
    <dgm:cxn modelId="{3376F0DD-343C-47A7-A7AC-74C00C7CD1DA}" type="presParOf" srcId="{64A869F5-1B55-4CE6-9C20-92FED9C24BB8}" destId="{EFBBAB92-79A8-45EF-865C-964A55717A6A}" srcOrd="0" destOrd="0" presId="urn:microsoft.com/office/officeart/2008/layout/CircleAccentTimeline"/>
    <dgm:cxn modelId="{089EAE58-772E-4F25-822D-323693CA3CBE}" type="presParOf" srcId="{64A869F5-1B55-4CE6-9C20-92FED9C24BB8}" destId="{799DD9C6-3C9B-4CC8-A91D-15D8A3834572}" srcOrd="1" destOrd="0" presId="urn:microsoft.com/office/officeart/2008/layout/CircleAccentTimeline"/>
    <dgm:cxn modelId="{FB6BF4E4-7B13-42D9-A236-2703510F1546}" type="presParOf" srcId="{64A869F5-1B55-4CE6-9C20-92FED9C24BB8}" destId="{E0EE6FB3-79B6-43BA-AB91-68EFAE275D28}" srcOrd="2" destOrd="0" presId="urn:microsoft.com/office/officeart/2008/layout/CircleAccentTimeline"/>
    <dgm:cxn modelId="{EA565828-3762-408D-BB53-5FA8A2E6F911}" type="presParOf" srcId="{ABF5C3B9-0F97-4C04-94B5-5B40073841AD}" destId="{7E7F90D8-4DEC-4C24-BEC8-A403BA4776BE}" srcOrd="20" destOrd="0" presId="urn:microsoft.com/office/officeart/2008/layout/CircleAccentTimeline"/>
    <dgm:cxn modelId="{B0DF025A-BCEC-43F6-B6C6-FABCD3725D4A}" type="presParOf" srcId="{ABF5C3B9-0F97-4C04-94B5-5B40073841AD}" destId="{9628ACC9-C417-4166-BED0-29AB01AC984E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CAD89E-A720-465B-A4EE-C88904DA23D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89E1A-B411-4AFF-9D91-FA157E1C7815}">
      <dgm:prSet phldrT="[Tekst]"/>
      <dgm:spPr/>
      <dgm:t>
        <a:bodyPr/>
        <a:lstStyle/>
        <a:p>
          <a:r>
            <a:rPr lang="pl-PL" dirty="0" smtClean="0"/>
            <a:t>Technologia</a:t>
          </a:r>
          <a:endParaRPr lang="en-US" dirty="0"/>
        </a:p>
      </dgm:t>
    </dgm:pt>
    <dgm:pt modelId="{950948B6-AEF8-4712-BBD0-F9C843B1A506}" type="parTrans" cxnId="{4B94122C-360F-4CDE-8D4B-BEE66AF562F4}">
      <dgm:prSet/>
      <dgm:spPr/>
      <dgm:t>
        <a:bodyPr/>
        <a:lstStyle/>
        <a:p>
          <a:endParaRPr lang="en-US"/>
        </a:p>
      </dgm:t>
    </dgm:pt>
    <dgm:pt modelId="{8A6B1163-040F-4349-B542-ACF978828118}" type="sibTrans" cxnId="{4B94122C-360F-4CDE-8D4B-BEE66AF562F4}">
      <dgm:prSet/>
      <dgm:spPr/>
      <dgm:t>
        <a:bodyPr/>
        <a:lstStyle/>
        <a:p>
          <a:endParaRPr lang="en-US"/>
        </a:p>
      </dgm:t>
    </dgm:pt>
    <dgm:pt modelId="{D07F5768-424A-491F-9206-FCE271B486B4}">
      <dgm:prSet phldrT="[Tekst]"/>
      <dgm:spPr/>
      <dgm:t>
        <a:bodyPr/>
        <a:lstStyle/>
        <a:p>
          <a:r>
            <a:rPr lang="pl-PL" dirty="0" smtClean="0"/>
            <a:t>Brak istniejącego </a:t>
          </a:r>
          <a:r>
            <a:rPr lang="pl-PL" dirty="0" err="1" smtClean="0"/>
            <a:t>framework’u</a:t>
          </a:r>
          <a:r>
            <a:rPr lang="pl-PL" dirty="0" smtClean="0"/>
            <a:t> typu </a:t>
          </a:r>
          <a:r>
            <a:rPr lang="pl-PL" i="1" dirty="0" err="1" smtClean="0"/>
            <a:t>plugin-model</a:t>
          </a:r>
          <a:endParaRPr lang="en-US" i="1" dirty="0"/>
        </a:p>
      </dgm:t>
    </dgm:pt>
    <dgm:pt modelId="{0612E8AE-1645-4225-B6B4-82C7CF584574}" type="parTrans" cxnId="{22D9C0F1-7F9A-48F3-9FBA-3B1D3FC38805}">
      <dgm:prSet/>
      <dgm:spPr/>
      <dgm:t>
        <a:bodyPr/>
        <a:lstStyle/>
        <a:p>
          <a:endParaRPr lang="en-US"/>
        </a:p>
      </dgm:t>
    </dgm:pt>
    <dgm:pt modelId="{B8660CAE-1801-4285-B301-29E6DF700597}" type="sibTrans" cxnId="{22D9C0F1-7F9A-48F3-9FBA-3B1D3FC38805}">
      <dgm:prSet/>
      <dgm:spPr/>
      <dgm:t>
        <a:bodyPr/>
        <a:lstStyle/>
        <a:p>
          <a:endParaRPr lang="en-US"/>
        </a:p>
      </dgm:t>
    </dgm:pt>
    <dgm:pt modelId="{1D142F1A-3FF0-4F61-B569-7419C09F41E7}">
      <dgm:prSet phldrT="[Tekst]"/>
      <dgm:spPr/>
      <dgm:t>
        <a:bodyPr/>
        <a:lstStyle/>
        <a:p>
          <a:r>
            <a:rPr lang="pl-PL" dirty="0" smtClean="0"/>
            <a:t>Bogactwo technologii .NET </a:t>
          </a:r>
          <a:endParaRPr lang="en-US" dirty="0"/>
        </a:p>
      </dgm:t>
    </dgm:pt>
    <dgm:pt modelId="{CAA36D09-A3A0-42F6-914D-B896373C6616}" type="parTrans" cxnId="{A7F2E07E-6F89-4128-9185-4D3040DFE2C5}">
      <dgm:prSet/>
      <dgm:spPr/>
      <dgm:t>
        <a:bodyPr/>
        <a:lstStyle/>
        <a:p>
          <a:endParaRPr lang="en-US"/>
        </a:p>
      </dgm:t>
    </dgm:pt>
    <dgm:pt modelId="{17031079-E47F-4424-8A07-717427EF43C5}" type="sibTrans" cxnId="{A7F2E07E-6F89-4128-9185-4D3040DFE2C5}">
      <dgm:prSet/>
      <dgm:spPr/>
      <dgm:t>
        <a:bodyPr/>
        <a:lstStyle/>
        <a:p>
          <a:endParaRPr lang="en-US"/>
        </a:p>
      </dgm:t>
    </dgm:pt>
    <dgm:pt modelId="{CC5DFCFB-6EFC-4800-A880-633249796CC0}">
      <dgm:prSet phldrT="[Tekst]"/>
      <dgm:spPr/>
      <dgm:t>
        <a:bodyPr/>
        <a:lstStyle/>
        <a:p>
          <a:r>
            <a:rPr lang="pl-PL" dirty="0" smtClean="0"/>
            <a:t>Ograniczenia</a:t>
          </a:r>
          <a:endParaRPr lang="en-US" dirty="0"/>
        </a:p>
      </dgm:t>
    </dgm:pt>
    <dgm:pt modelId="{3E1C7FA4-5562-4DCB-B2F4-620E99E73126}" type="parTrans" cxnId="{4E9A4DC5-3A52-4540-B5CF-0709741EEDFC}">
      <dgm:prSet/>
      <dgm:spPr/>
      <dgm:t>
        <a:bodyPr/>
        <a:lstStyle/>
        <a:p>
          <a:endParaRPr lang="en-US"/>
        </a:p>
      </dgm:t>
    </dgm:pt>
    <dgm:pt modelId="{B92A9F52-F08F-40C6-AD75-C57BC56742C3}" type="sibTrans" cxnId="{4E9A4DC5-3A52-4540-B5CF-0709741EEDFC}">
      <dgm:prSet/>
      <dgm:spPr/>
      <dgm:t>
        <a:bodyPr/>
        <a:lstStyle/>
        <a:p>
          <a:endParaRPr lang="en-US"/>
        </a:p>
      </dgm:t>
    </dgm:pt>
    <dgm:pt modelId="{69BBD355-D2A4-4764-B695-F34638BF0EDF}">
      <dgm:prSet phldrT="[Tekst]"/>
      <dgm:spPr/>
      <dgm:t>
        <a:bodyPr/>
        <a:lstStyle/>
        <a:p>
          <a:r>
            <a:rPr lang="pl-PL" dirty="0" smtClean="0"/>
            <a:t>Termin oddania pracy w formie papierowej</a:t>
          </a:r>
          <a:endParaRPr lang="en-US" dirty="0"/>
        </a:p>
      </dgm:t>
    </dgm:pt>
    <dgm:pt modelId="{DE359CF0-7FC0-4641-BE39-EEC6296E90E0}" type="parTrans" cxnId="{7A5659F0-0B36-4902-9D2B-A9D097FBC353}">
      <dgm:prSet/>
      <dgm:spPr/>
      <dgm:t>
        <a:bodyPr/>
        <a:lstStyle/>
        <a:p>
          <a:endParaRPr lang="en-US"/>
        </a:p>
      </dgm:t>
    </dgm:pt>
    <dgm:pt modelId="{AF082E64-AD00-4B55-BB41-678F5A16B770}" type="sibTrans" cxnId="{7A5659F0-0B36-4902-9D2B-A9D097FBC353}">
      <dgm:prSet/>
      <dgm:spPr/>
      <dgm:t>
        <a:bodyPr/>
        <a:lstStyle/>
        <a:p>
          <a:endParaRPr lang="en-US"/>
        </a:p>
      </dgm:t>
    </dgm:pt>
    <dgm:pt modelId="{B00FCBDC-63DD-4770-9FB8-48D97E57B25C}">
      <dgm:prSet phldrT="[Tekst]"/>
      <dgm:spPr/>
      <dgm:t>
        <a:bodyPr/>
        <a:lstStyle/>
        <a:p>
          <a:r>
            <a:rPr lang="pl-PL" dirty="0" smtClean="0"/>
            <a:t>Środowisko deweloperskie i zespół</a:t>
          </a:r>
          <a:endParaRPr lang="en-US" dirty="0"/>
        </a:p>
      </dgm:t>
    </dgm:pt>
    <dgm:pt modelId="{BC30E3A6-45AF-4446-B5FE-977055730964}" type="parTrans" cxnId="{9BA41DD7-760F-470B-A99B-FE3DCE0836CC}">
      <dgm:prSet/>
      <dgm:spPr/>
      <dgm:t>
        <a:bodyPr/>
        <a:lstStyle/>
        <a:p>
          <a:endParaRPr lang="en-US"/>
        </a:p>
      </dgm:t>
    </dgm:pt>
    <dgm:pt modelId="{7FF92533-FFE4-4E47-AC23-2010E6D17715}" type="sibTrans" cxnId="{9BA41DD7-760F-470B-A99B-FE3DCE0836CC}">
      <dgm:prSet/>
      <dgm:spPr/>
      <dgm:t>
        <a:bodyPr/>
        <a:lstStyle/>
        <a:p>
          <a:endParaRPr lang="en-US"/>
        </a:p>
      </dgm:t>
    </dgm:pt>
    <dgm:pt modelId="{C672440E-ACFB-4BBC-8FB7-D59CABD9119B}">
      <dgm:prSet phldrT="[Tekst]"/>
      <dgm:spPr/>
      <dgm:t>
        <a:bodyPr/>
        <a:lstStyle/>
        <a:p>
          <a:r>
            <a:rPr lang="pl-PL" dirty="0" smtClean="0"/>
            <a:t>Pierwsza praca dyplomowa tego zespołu</a:t>
          </a:r>
          <a:endParaRPr lang="en-US" dirty="0"/>
        </a:p>
      </dgm:t>
    </dgm:pt>
    <dgm:pt modelId="{6223E22C-8184-40BE-ABEF-8E8E28A59D38}" type="parTrans" cxnId="{9BABAE71-808E-42CA-8E90-CD06D0AFD54E}">
      <dgm:prSet/>
      <dgm:spPr/>
      <dgm:t>
        <a:bodyPr/>
        <a:lstStyle/>
        <a:p>
          <a:endParaRPr lang="en-US"/>
        </a:p>
      </dgm:t>
    </dgm:pt>
    <dgm:pt modelId="{DF21DC3A-9A2A-4F09-B6CF-C89A741D2A07}" type="sibTrans" cxnId="{9BABAE71-808E-42CA-8E90-CD06D0AFD54E}">
      <dgm:prSet/>
      <dgm:spPr/>
      <dgm:t>
        <a:bodyPr/>
        <a:lstStyle/>
        <a:p>
          <a:endParaRPr lang="en-US"/>
        </a:p>
      </dgm:t>
    </dgm:pt>
    <dgm:pt modelId="{C6809CCA-C451-4815-8E07-D679FE24445B}">
      <dgm:prSet phldrT="[Tekst]"/>
      <dgm:spPr/>
      <dgm:t>
        <a:bodyPr/>
        <a:lstStyle/>
        <a:p>
          <a:r>
            <a:rPr lang="pl-PL" dirty="0" smtClean="0"/>
            <a:t>Pierwszy duży projekt programistyczny tego zespołu</a:t>
          </a:r>
          <a:endParaRPr lang="en-US" dirty="0"/>
        </a:p>
      </dgm:t>
    </dgm:pt>
    <dgm:pt modelId="{C46284F4-BA44-4D43-9AF1-4DB72E80808F}" type="parTrans" cxnId="{834A5A50-EE95-4245-8E2D-F150C948D1A2}">
      <dgm:prSet/>
      <dgm:spPr/>
      <dgm:t>
        <a:bodyPr/>
        <a:lstStyle/>
        <a:p>
          <a:endParaRPr lang="en-US"/>
        </a:p>
      </dgm:t>
    </dgm:pt>
    <dgm:pt modelId="{BEE53E42-F6E5-4F5D-865A-2B883BBF7AD6}" type="sibTrans" cxnId="{834A5A50-EE95-4245-8E2D-F150C948D1A2}">
      <dgm:prSet/>
      <dgm:spPr/>
      <dgm:t>
        <a:bodyPr/>
        <a:lstStyle/>
        <a:p>
          <a:endParaRPr lang="en-US"/>
        </a:p>
      </dgm:t>
    </dgm:pt>
    <dgm:pt modelId="{FDC404B8-AB8E-4125-9016-788DC17C2A5C}">
      <dgm:prSet phldrT="[Tekst]"/>
      <dgm:spPr/>
      <dgm:t>
        <a:bodyPr/>
        <a:lstStyle/>
        <a:p>
          <a:r>
            <a:rPr lang="pl-PL" dirty="0" smtClean="0"/>
            <a:t>Korzystanie w jednym projekcie z wielu różnych technologii wokółprojektowych</a:t>
          </a:r>
          <a:endParaRPr lang="en-US" dirty="0"/>
        </a:p>
      </dgm:t>
    </dgm:pt>
    <dgm:pt modelId="{DD6B06DC-AA33-442A-A369-4659B85344DE}" type="parTrans" cxnId="{5871D5BC-A405-4401-8B94-1D5D45AA0DD9}">
      <dgm:prSet/>
      <dgm:spPr/>
      <dgm:t>
        <a:bodyPr/>
        <a:lstStyle/>
        <a:p>
          <a:endParaRPr lang="pl-PL"/>
        </a:p>
      </dgm:t>
    </dgm:pt>
    <dgm:pt modelId="{EC999164-6384-4026-B593-7F5A70248221}" type="sibTrans" cxnId="{5871D5BC-A405-4401-8B94-1D5D45AA0DD9}">
      <dgm:prSet/>
      <dgm:spPr/>
      <dgm:t>
        <a:bodyPr/>
        <a:lstStyle/>
        <a:p>
          <a:endParaRPr lang="pl-PL"/>
        </a:p>
      </dgm:t>
    </dgm:pt>
    <dgm:pt modelId="{7B46D0AC-A2A5-47EC-AC59-991C8FDA1110}" type="pres">
      <dgm:prSet presAssocID="{12CAD89E-A720-465B-A4EE-C88904DA2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F987061-CA91-49E2-AE9D-50D1B048501B}" type="pres">
      <dgm:prSet presAssocID="{3EF89E1A-B411-4AFF-9D91-FA157E1C781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4C9512A-FF83-4398-BCEE-7BDF825FADE0}" type="pres">
      <dgm:prSet presAssocID="{3EF89E1A-B411-4AFF-9D91-FA157E1C781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3D1CD2F-F198-456A-BAF9-A9BEA987C018}" type="pres">
      <dgm:prSet presAssocID="{CC5DFCFB-6EFC-4800-A880-633249796C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7446641-A5CE-4714-AD45-58BF2E2FBE5C}" type="pres">
      <dgm:prSet presAssocID="{CC5DFCFB-6EFC-4800-A880-633249796C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00828FB-558C-4ED4-9E84-ECBD6CD10E43}" type="pres">
      <dgm:prSet presAssocID="{B00FCBDC-63DD-4770-9FB8-48D97E57B2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0C61C8-6918-4C05-8D7A-2A6F434DFEAA}" type="pres">
      <dgm:prSet presAssocID="{B00FCBDC-63DD-4770-9FB8-48D97E57B25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B94122C-360F-4CDE-8D4B-BEE66AF562F4}" srcId="{12CAD89E-A720-465B-A4EE-C88904DA23DD}" destId="{3EF89E1A-B411-4AFF-9D91-FA157E1C7815}" srcOrd="0" destOrd="0" parTransId="{950948B6-AEF8-4712-BBD0-F9C843B1A506}" sibTransId="{8A6B1163-040F-4349-B542-ACF978828118}"/>
    <dgm:cxn modelId="{36281F24-868D-411B-97DD-FAA30DA8A0CD}" type="presOf" srcId="{C672440E-ACFB-4BBC-8FB7-D59CABD9119B}" destId="{EB0C61C8-6918-4C05-8D7A-2A6F434DFEAA}" srcOrd="0" destOrd="0" presId="urn:microsoft.com/office/officeart/2005/8/layout/vList2"/>
    <dgm:cxn modelId="{9BA41DD7-760F-470B-A99B-FE3DCE0836CC}" srcId="{12CAD89E-A720-465B-A4EE-C88904DA23DD}" destId="{B00FCBDC-63DD-4770-9FB8-48D97E57B25C}" srcOrd="2" destOrd="0" parTransId="{BC30E3A6-45AF-4446-B5FE-977055730964}" sibTransId="{7FF92533-FFE4-4E47-AC23-2010E6D17715}"/>
    <dgm:cxn modelId="{834A5A50-EE95-4245-8E2D-F150C948D1A2}" srcId="{B00FCBDC-63DD-4770-9FB8-48D97E57B25C}" destId="{C6809CCA-C451-4815-8E07-D679FE24445B}" srcOrd="1" destOrd="0" parTransId="{C46284F4-BA44-4D43-9AF1-4DB72E80808F}" sibTransId="{BEE53E42-F6E5-4F5D-865A-2B883BBF7AD6}"/>
    <dgm:cxn modelId="{28DCBD58-218E-4D13-A010-9384D856E55F}" type="presOf" srcId="{1D142F1A-3FF0-4F61-B569-7419C09F41E7}" destId="{34C9512A-FF83-4398-BCEE-7BDF825FADE0}" srcOrd="0" destOrd="1" presId="urn:microsoft.com/office/officeart/2005/8/layout/vList2"/>
    <dgm:cxn modelId="{607EFAB0-03F8-4C49-B266-B67BE7920A81}" type="presOf" srcId="{3EF89E1A-B411-4AFF-9D91-FA157E1C7815}" destId="{1F987061-CA91-49E2-AE9D-50D1B048501B}" srcOrd="0" destOrd="0" presId="urn:microsoft.com/office/officeart/2005/8/layout/vList2"/>
    <dgm:cxn modelId="{21021F79-3A12-43BF-A122-A2846A85E85F}" type="presOf" srcId="{69BBD355-D2A4-4764-B695-F34638BF0EDF}" destId="{B7446641-A5CE-4714-AD45-58BF2E2FBE5C}" srcOrd="0" destOrd="0" presId="urn:microsoft.com/office/officeart/2005/8/layout/vList2"/>
    <dgm:cxn modelId="{22D9C0F1-7F9A-48F3-9FBA-3B1D3FC38805}" srcId="{3EF89E1A-B411-4AFF-9D91-FA157E1C7815}" destId="{D07F5768-424A-491F-9206-FCE271B486B4}" srcOrd="0" destOrd="0" parTransId="{0612E8AE-1645-4225-B6B4-82C7CF584574}" sibTransId="{B8660CAE-1801-4285-B301-29E6DF700597}"/>
    <dgm:cxn modelId="{143A6066-900F-4F1C-A20C-ADCE9B9ACDAA}" type="presOf" srcId="{FDC404B8-AB8E-4125-9016-788DC17C2A5C}" destId="{34C9512A-FF83-4398-BCEE-7BDF825FADE0}" srcOrd="0" destOrd="2" presId="urn:microsoft.com/office/officeart/2005/8/layout/vList2"/>
    <dgm:cxn modelId="{5871D5BC-A405-4401-8B94-1D5D45AA0DD9}" srcId="{3EF89E1A-B411-4AFF-9D91-FA157E1C7815}" destId="{FDC404B8-AB8E-4125-9016-788DC17C2A5C}" srcOrd="2" destOrd="0" parTransId="{DD6B06DC-AA33-442A-A369-4659B85344DE}" sibTransId="{EC999164-6384-4026-B593-7F5A70248221}"/>
    <dgm:cxn modelId="{9BABAE71-808E-42CA-8E90-CD06D0AFD54E}" srcId="{B00FCBDC-63DD-4770-9FB8-48D97E57B25C}" destId="{C672440E-ACFB-4BBC-8FB7-D59CABD9119B}" srcOrd="0" destOrd="0" parTransId="{6223E22C-8184-40BE-ABEF-8E8E28A59D38}" sibTransId="{DF21DC3A-9A2A-4F09-B6CF-C89A741D2A07}"/>
    <dgm:cxn modelId="{4D2C5C87-CA0D-4DA8-92DD-BEBC7444E7F6}" type="presOf" srcId="{12CAD89E-A720-465B-A4EE-C88904DA23DD}" destId="{7B46D0AC-A2A5-47EC-AC59-991C8FDA1110}" srcOrd="0" destOrd="0" presId="urn:microsoft.com/office/officeart/2005/8/layout/vList2"/>
    <dgm:cxn modelId="{1A0523CB-E03C-4E60-834B-32CA20B463A7}" type="presOf" srcId="{D07F5768-424A-491F-9206-FCE271B486B4}" destId="{34C9512A-FF83-4398-BCEE-7BDF825FADE0}" srcOrd="0" destOrd="0" presId="urn:microsoft.com/office/officeart/2005/8/layout/vList2"/>
    <dgm:cxn modelId="{7A5659F0-0B36-4902-9D2B-A9D097FBC353}" srcId="{CC5DFCFB-6EFC-4800-A880-633249796CC0}" destId="{69BBD355-D2A4-4764-B695-F34638BF0EDF}" srcOrd="0" destOrd="0" parTransId="{DE359CF0-7FC0-4641-BE39-EEC6296E90E0}" sibTransId="{AF082E64-AD00-4B55-BB41-678F5A16B770}"/>
    <dgm:cxn modelId="{4E9A4DC5-3A52-4540-B5CF-0709741EEDFC}" srcId="{12CAD89E-A720-465B-A4EE-C88904DA23DD}" destId="{CC5DFCFB-6EFC-4800-A880-633249796CC0}" srcOrd="1" destOrd="0" parTransId="{3E1C7FA4-5562-4DCB-B2F4-620E99E73126}" sibTransId="{B92A9F52-F08F-40C6-AD75-C57BC56742C3}"/>
    <dgm:cxn modelId="{9B750AB7-F621-4720-8971-BF7123FCE9E5}" type="presOf" srcId="{C6809CCA-C451-4815-8E07-D679FE24445B}" destId="{EB0C61C8-6918-4C05-8D7A-2A6F434DFEAA}" srcOrd="0" destOrd="1" presId="urn:microsoft.com/office/officeart/2005/8/layout/vList2"/>
    <dgm:cxn modelId="{2EA6F918-583F-474D-958F-AB88AFBFC45B}" type="presOf" srcId="{B00FCBDC-63DD-4770-9FB8-48D97E57B25C}" destId="{B00828FB-558C-4ED4-9E84-ECBD6CD10E43}" srcOrd="0" destOrd="0" presId="urn:microsoft.com/office/officeart/2005/8/layout/vList2"/>
    <dgm:cxn modelId="{356FE5AE-5C69-421C-8BC3-0DB9E2A2BB27}" type="presOf" srcId="{CC5DFCFB-6EFC-4800-A880-633249796CC0}" destId="{B3D1CD2F-F198-456A-BAF9-A9BEA987C018}" srcOrd="0" destOrd="0" presId="urn:microsoft.com/office/officeart/2005/8/layout/vList2"/>
    <dgm:cxn modelId="{A7F2E07E-6F89-4128-9185-4D3040DFE2C5}" srcId="{3EF89E1A-B411-4AFF-9D91-FA157E1C7815}" destId="{1D142F1A-3FF0-4F61-B569-7419C09F41E7}" srcOrd="1" destOrd="0" parTransId="{CAA36D09-A3A0-42F6-914D-B896373C6616}" sibTransId="{17031079-E47F-4424-8A07-717427EF43C5}"/>
    <dgm:cxn modelId="{BD0364C7-5D6F-46CB-A9B8-187B6C0959A8}" type="presParOf" srcId="{7B46D0AC-A2A5-47EC-AC59-991C8FDA1110}" destId="{1F987061-CA91-49E2-AE9D-50D1B048501B}" srcOrd="0" destOrd="0" presId="urn:microsoft.com/office/officeart/2005/8/layout/vList2"/>
    <dgm:cxn modelId="{244040CD-4E22-461E-A0F4-6B073140FCFC}" type="presParOf" srcId="{7B46D0AC-A2A5-47EC-AC59-991C8FDA1110}" destId="{34C9512A-FF83-4398-BCEE-7BDF825FADE0}" srcOrd="1" destOrd="0" presId="urn:microsoft.com/office/officeart/2005/8/layout/vList2"/>
    <dgm:cxn modelId="{79EEABB1-8E15-42D7-AB7C-59A7C6F9AE5E}" type="presParOf" srcId="{7B46D0AC-A2A5-47EC-AC59-991C8FDA1110}" destId="{B3D1CD2F-F198-456A-BAF9-A9BEA987C018}" srcOrd="2" destOrd="0" presId="urn:microsoft.com/office/officeart/2005/8/layout/vList2"/>
    <dgm:cxn modelId="{4A04D47B-74D4-4532-9F82-CB7EFA04C790}" type="presParOf" srcId="{7B46D0AC-A2A5-47EC-AC59-991C8FDA1110}" destId="{B7446641-A5CE-4714-AD45-58BF2E2FBE5C}" srcOrd="3" destOrd="0" presId="urn:microsoft.com/office/officeart/2005/8/layout/vList2"/>
    <dgm:cxn modelId="{BD854D4C-ADA6-49A3-B93C-89E5EAC9EDF7}" type="presParOf" srcId="{7B46D0AC-A2A5-47EC-AC59-991C8FDA1110}" destId="{B00828FB-558C-4ED4-9E84-ECBD6CD10E43}" srcOrd="4" destOrd="0" presId="urn:microsoft.com/office/officeart/2005/8/layout/vList2"/>
    <dgm:cxn modelId="{6FC58C73-E724-4974-85B7-92E4DB98EEBD}" type="presParOf" srcId="{7B46D0AC-A2A5-47EC-AC59-991C8FDA1110}" destId="{EB0C61C8-6918-4C05-8D7A-2A6F434DFEA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B21EBA-9582-4EB7-A54F-66511B4402F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CA71F-9876-4EBD-A09F-7D1D88A066F3}">
      <dgm:prSet phldrT="[Tekst]"/>
      <dgm:spPr/>
      <dgm:t>
        <a:bodyPr/>
        <a:lstStyle/>
        <a:p>
          <a:r>
            <a:rPr lang="pl-PL" dirty="0" smtClean="0"/>
            <a:t>Możliwość załadowania modułu podczas pracy aplikacji hosta</a:t>
          </a:r>
          <a:endParaRPr lang="en-US" dirty="0"/>
        </a:p>
      </dgm:t>
    </dgm:pt>
    <dgm:pt modelId="{638E1EFF-85B4-4297-8148-CC035FBA8C92}" type="parTrans" cxnId="{704A8574-B25A-42C3-A013-6FC7DC7A66DF}">
      <dgm:prSet/>
      <dgm:spPr/>
      <dgm:t>
        <a:bodyPr/>
        <a:lstStyle/>
        <a:p>
          <a:endParaRPr lang="en-US"/>
        </a:p>
      </dgm:t>
    </dgm:pt>
    <dgm:pt modelId="{447E7A05-B562-4D58-AA14-FFA66826AE88}" type="sibTrans" cxnId="{704A8574-B25A-42C3-A013-6FC7DC7A66DF}">
      <dgm:prSet/>
      <dgm:spPr/>
      <dgm:t>
        <a:bodyPr/>
        <a:lstStyle/>
        <a:p>
          <a:endParaRPr lang="en-US"/>
        </a:p>
      </dgm:t>
    </dgm:pt>
    <dgm:pt modelId="{1E35F55F-251C-4CB9-80E5-CDBF067C262A}">
      <dgm:prSet phldrT="[Tekst]"/>
      <dgm:spPr/>
      <dgm:t>
        <a:bodyPr/>
        <a:lstStyle/>
        <a:p>
          <a:r>
            <a:rPr lang="pl-PL" dirty="0" smtClean="0"/>
            <a:t>Możliwość wyładowania modułów</a:t>
          </a:r>
          <a:endParaRPr lang="en-US" dirty="0"/>
        </a:p>
      </dgm:t>
    </dgm:pt>
    <dgm:pt modelId="{42B38224-B172-4782-AD6A-C4ADBF24C7F7}" type="parTrans" cxnId="{E72D7AB8-C1CF-4EB3-858B-F320F422CA31}">
      <dgm:prSet/>
      <dgm:spPr/>
      <dgm:t>
        <a:bodyPr/>
        <a:lstStyle/>
        <a:p>
          <a:endParaRPr lang="en-US"/>
        </a:p>
      </dgm:t>
    </dgm:pt>
    <dgm:pt modelId="{6D1BFAA6-7689-4869-9FD7-11038354DDB8}" type="sibTrans" cxnId="{E72D7AB8-C1CF-4EB3-858B-F320F422CA31}">
      <dgm:prSet/>
      <dgm:spPr/>
      <dgm:t>
        <a:bodyPr/>
        <a:lstStyle/>
        <a:p>
          <a:endParaRPr lang="en-US"/>
        </a:p>
      </dgm:t>
    </dgm:pt>
    <dgm:pt modelId="{3FF7BF16-8A20-4896-808C-FAD50CC7E6DD}">
      <dgm:prSet phldrT="[Tekst]"/>
      <dgm:spPr/>
      <dgm:t>
        <a:bodyPr/>
        <a:lstStyle/>
        <a:p>
          <a:r>
            <a:rPr lang="pl-PL" dirty="0" smtClean="0"/>
            <a:t>Możliwość uaktualnienia modułów i automatycznego restartu </a:t>
          </a:r>
          <a:endParaRPr lang="en-US" dirty="0"/>
        </a:p>
      </dgm:t>
    </dgm:pt>
    <dgm:pt modelId="{C4CAB25A-F644-45A2-BB36-8BC3D46EC2C8}" type="parTrans" cxnId="{B71AD2AA-905A-4A6C-BC1D-722A685A8F8F}">
      <dgm:prSet/>
      <dgm:spPr/>
      <dgm:t>
        <a:bodyPr/>
        <a:lstStyle/>
        <a:p>
          <a:endParaRPr lang="en-US"/>
        </a:p>
      </dgm:t>
    </dgm:pt>
    <dgm:pt modelId="{859D35BC-DBA1-4653-BF79-8529C718B033}" type="sibTrans" cxnId="{B71AD2AA-905A-4A6C-BC1D-722A685A8F8F}">
      <dgm:prSet/>
      <dgm:spPr/>
      <dgm:t>
        <a:bodyPr/>
        <a:lstStyle/>
        <a:p>
          <a:endParaRPr lang="en-US"/>
        </a:p>
      </dgm:t>
    </dgm:pt>
    <dgm:pt modelId="{42A7EF98-7B46-415B-A6D2-B7E19C3B87B3}">
      <dgm:prSet phldrT="[Tekst]"/>
      <dgm:spPr/>
      <dgm:t>
        <a:bodyPr/>
        <a:lstStyle/>
        <a:p>
          <a:r>
            <a:rPr lang="pl-PL" dirty="0" smtClean="0"/>
            <a:t>Komunikację modułów między sobą</a:t>
          </a:r>
          <a:endParaRPr lang="en-US" dirty="0"/>
        </a:p>
      </dgm:t>
    </dgm:pt>
    <dgm:pt modelId="{05F112BD-52C3-4384-89C0-96E68332BF98}" type="parTrans" cxnId="{957560B4-9897-4E6A-A859-55F12192A4EF}">
      <dgm:prSet/>
      <dgm:spPr/>
      <dgm:t>
        <a:bodyPr/>
        <a:lstStyle/>
        <a:p>
          <a:endParaRPr lang="en-US"/>
        </a:p>
      </dgm:t>
    </dgm:pt>
    <dgm:pt modelId="{D4BD0C6C-A7BB-49D6-B9AA-599BCF6FE1B2}" type="sibTrans" cxnId="{957560B4-9897-4E6A-A859-55F12192A4EF}">
      <dgm:prSet/>
      <dgm:spPr/>
      <dgm:t>
        <a:bodyPr/>
        <a:lstStyle/>
        <a:p>
          <a:endParaRPr lang="en-US"/>
        </a:p>
      </dgm:t>
    </dgm:pt>
    <dgm:pt modelId="{68E1967E-B292-4B63-B349-45C03035DA57}">
      <dgm:prSet phldrT="[Tekst]"/>
      <dgm:spPr/>
      <dgm:t>
        <a:bodyPr/>
        <a:lstStyle/>
        <a:p>
          <a:r>
            <a:rPr lang="pl-PL" dirty="0" smtClean="0"/>
            <a:t>Cechy frameworku:</a:t>
          </a:r>
          <a:endParaRPr lang="en-US" dirty="0"/>
        </a:p>
      </dgm:t>
    </dgm:pt>
    <dgm:pt modelId="{C3B269A1-FCCA-4861-B5A1-0CA9A5B6EE24}" type="parTrans" cxnId="{5F76BE54-3111-4155-B49D-BBF5802B06BB}">
      <dgm:prSet/>
      <dgm:spPr/>
      <dgm:t>
        <a:bodyPr/>
        <a:lstStyle/>
        <a:p>
          <a:endParaRPr lang="pl-PL"/>
        </a:p>
      </dgm:t>
    </dgm:pt>
    <dgm:pt modelId="{5F0B78E4-2F20-4761-B970-B9200CB976CB}" type="sibTrans" cxnId="{5F76BE54-3111-4155-B49D-BBF5802B06BB}">
      <dgm:prSet/>
      <dgm:spPr/>
      <dgm:t>
        <a:bodyPr/>
        <a:lstStyle/>
        <a:p>
          <a:endParaRPr lang="pl-PL"/>
        </a:p>
      </dgm:t>
    </dgm:pt>
    <dgm:pt modelId="{2BAC675F-F5D9-41FA-97DA-4A6C1F1DDB34}" type="pres">
      <dgm:prSet presAssocID="{08B21EBA-9582-4EB7-A54F-66511B4402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1F140A3-CE6E-40DA-AC47-F2E5A121838C}" type="pres">
      <dgm:prSet presAssocID="{68E1967E-B292-4B63-B349-45C03035DA57}" presName="parentText" presStyleLbl="node1" presStyleIdx="0" presStyleCnt="1" custScaleY="7909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FAFC355-C1D8-4E11-AE32-0A9655505E0B}" type="pres">
      <dgm:prSet presAssocID="{68E1967E-B292-4B63-B349-45C03035DA5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F9FF740-9351-4D82-8B18-C2F4F9FE055A}" type="presOf" srcId="{08B21EBA-9582-4EB7-A54F-66511B4402F7}" destId="{2BAC675F-F5D9-41FA-97DA-4A6C1F1DDB34}" srcOrd="0" destOrd="0" presId="urn:microsoft.com/office/officeart/2005/8/layout/vList2"/>
    <dgm:cxn modelId="{6079409C-C30C-4ADF-9C45-E4F40E8C8512}" type="presOf" srcId="{42A7EF98-7B46-415B-A6D2-B7E19C3B87B3}" destId="{3FAFC355-C1D8-4E11-AE32-0A9655505E0B}" srcOrd="0" destOrd="3" presId="urn:microsoft.com/office/officeart/2005/8/layout/vList2"/>
    <dgm:cxn modelId="{0A0B1222-F44B-4B01-A08E-9E0B92F6CAD7}" type="presOf" srcId="{3FF7BF16-8A20-4896-808C-FAD50CC7E6DD}" destId="{3FAFC355-C1D8-4E11-AE32-0A9655505E0B}" srcOrd="0" destOrd="2" presId="urn:microsoft.com/office/officeart/2005/8/layout/vList2"/>
    <dgm:cxn modelId="{C9F99BC6-3363-4847-94BB-5FEA8D1159EA}" type="presOf" srcId="{1E35F55F-251C-4CB9-80E5-CDBF067C262A}" destId="{3FAFC355-C1D8-4E11-AE32-0A9655505E0B}" srcOrd="0" destOrd="1" presId="urn:microsoft.com/office/officeart/2005/8/layout/vList2"/>
    <dgm:cxn modelId="{5F76BE54-3111-4155-B49D-BBF5802B06BB}" srcId="{08B21EBA-9582-4EB7-A54F-66511B4402F7}" destId="{68E1967E-B292-4B63-B349-45C03035DA57}" srcOrd="0" destOrd="0" parTransId="{C3B269A1-FCCA-4861-B5A1-0CA9A5B6EE24}" sibTransId="{5F0B78E4-2F20-4761-B970-B9200CB976CB}"/>
    <dgm:cxn modelId="{704A8574-B25A-42C3-A013-6FC7DC7A66DF}" srcId="{68E1967E-B292-4B63-B349-45C03035DA57}" destId="{258CA71F-9876-4EBD-A09F-7D1D88A066F3}" srcOrd="0" destOrd="0" parTransId="{638E1EFF-85B4-4297-8148-CC035FBA8C92}" sibTransId="{447E7A05-B562-4D58-AA14-FFA66826AE88}"/>
    <dgm:cxn modelId="{B71AD2AA-905A-4A6C-BC1D-722A685A8F8F}" srcId="{68E1967E-B292-4B63-B349-45C03035DA57}" destId="{3FF7BF16-8A20-4896-808C-FAD50CC7E6DD}" srcOrd="2" destOrd="0" parTransId="{C4CAB25A-F644-45A2-BB36-8BC3D46EC2C8}" sibTransId="{859D35BC-DBA1-4653-BF79-8529C718B033}"/>
    <dgm:cxn modelId="{8A689BD1-587B-48EE-96AB-123CF90D4CD0}" type="presOf" srcId="{68E1967E-B292-4B63-B349-45C03035DA57}" destId="{A1F140A3-CE6E-40DA-AC47-F2E5A121838C}" srcOrd="0" destOrd="0" presId="urn:microsoft.com/office/officeart/2005/8/layout/vList2"/>
    <dgm:cxn modelId="{9416E6AA-1F28-4D14-A311-A45A334F648C}" type="presOf" srcId="{258CA71F-9876-4EBD-A09F-7D1D88A066F3}" destId="{3FAFC355-C1D8-4E11-AE32-0A9655505E0B}" srcOrd="0" destOrd="0" presId="urn:microsoft.com/office/officeart/2005/8/layout/vList2"/>
    <dgm:cxn modelId="{E72D7AB8-C1CF-4EB3-858B-F320F422CA31}" srcId="{68E1967E-B292-4B63-B349-45C03035DA57}" destId="{1E35F55F-251C-4CB9-80E5-CDBF067C262A}" srcOrd="1" destOrd="0" parTransId="{42B38224-B172-4782-AD6A-C4ADBF24C7F7}" sibTransId="{6D1BFAA6-7689-4869-9FD7-11038354DDB8}"/>
    <dgm:cxn modelId="{957560B4-9897-4E6A-A859-55F12192A4EF}" srcId="{68E1967E-B292-4B63-B349-45C03035DA57}" destId="{42A7EF98-7B46-415B-A6D2-B7E19C3B87B3}" srcOrd="3" destOrd="0" parTransId="{05F112BD-52C3-4384-89C0-96E68332BF98}" sibTransId="{D4BD0C6C-A7BB-49D6-B9AA-599BCF6FE1B2}"/>
    <dgm:cxn modelId="{790A41D0-0105-49E2-A285-C9D3EFCB2EEA}" type="presParOf" srcId="{2BAC675F-F5D9-41FA-97DA-4A6C1F1DDB34}" destId="{A1F140A3-CE6E-40DA-AC47-F2E5A121838C}" srcOrd="0" destOrd="0" presId="urn:microsoft.com/office/officeart/2005/8/layout/vList2"/>
    <dgm:cxn modelId="{030FDE26-977E-46DE-B1CD-C871EA03CE4E}" type="presParOf" srcId="{2BAC675F-F5D9-41FA-97DA-4A6C1F1DDB34}" destId="{3FAFC355-C1D8-4E11-AE32-0A9655505E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BEC0E3-5624-4D92-9946-307953A8B724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E8F31F-7A44-4AD4-A412-6F222ABF72C9}">
      <dgm:prSet phldrT="[Tekst]"/>
      <dgm:spPr/>
      <dgm:t>
        <a:bodyPr/>
        <a:lstStyle/>
        <a:p>
          <a:r>
            <a:rPr lang="pl-PL" smtClean="0"/>
            <a:t>Kernel AppDomain</a:t>
          </a:r>
          <a:endParaRPr lang="en-US" dirty="0"/>
        </a:p>
      </dgm:t>
    </dgm:pt>
    <dgm:pt modelId="{5B788506-5039-465C-A3F3-FF0171BFB2D0}" type="par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E27E849-840A-4DD2-876F-8565C43A9852}" type="sib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F37F3A2-1B2E-499B-98DF-CD112C7A6FF5}">
      <dgm:prSet phldrT="[Tekst]"/>
      <dgm:spPr/>
      <dgm:t>
        <a:bodyPr/>
        <a:lstStyle/>
        <a:p>
          <a:r>
            <a:rPr lang="pl-PL" smtClean="0"/>
            <a:t>Domena aplikacji dla mechanizmów wewnętrznych frameworka </a:t>
          </a:r>
          <a:r>
            <a:rPr lang="pl-PL" i="1" smtClean="0"/>
            <a:t>Nomad</a:t>
          </a:r>
          <a:endParaRPr lang="en-US" i="1" dirty="0"/>
        </a:p>
      </dgm:t>
    </dgm:pt>
    <dgm:pt modelId="{FE5BA868-3458-4F6C-8B51-778D3F9D69DD}" type="par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DF8ACA7-1E9E-4B4C-8D8B-F3597C514080}" type="sib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29F1F7F-8CCA-44EE-9444-53753B44571C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75DDEEB7-7B01-4695-9377-2D2EDEF6E04B}" type="par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0FC430-026B-46D2-B9D1-5ECEC03F7C4B}" type="sib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E21ABC-5CD2-479F-AC64-5AB40DE881D6}">
      <dgm:prSet phldrT="[Tekst]"/>
      <dgm:spPr/>
      <dgm:t>
        <a:bodyPr/>
        <a:lstStyle/>
        <a:p>
          <a:r>
            <a:rPr lang="pl-PL" smtClean="0"/>
            <a:t>Modules AppDomain</a:t>
          </a:r>
          <a:endParaRPr lang="en-US" dirty="0"/>
        </a:p>
      </dgm:t>
    </dgm:pt>
    <dgm:pt modelId="{9539750A-299D-4608-8E39-59092FC20ADD}" type="par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81FE854-E935-49FC-92F1-B7C67E7AF724}" type="sib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2F0927A-8D32-47D6-BDA2-D52756317565}">
      <dgm:prSet phldrT="[Tekst]"/>
      <dgm:spPr/>
      <dgm:t>
        <a:bodyPr/>
        <a:lstStyle/>
        <a:p>
          <a:r>
            <a:rPr lang="pl-PL" smtClean="0"/>
            <a:t>Domena aplikacji dla modułów oraz aplikacji hostującej</a:t>
          </a:r>
          <a:endParaRPr lang="en-US" dirty="0"/>
        </a:p>
      </dgm:t>
    </dgm:pt>
    <dgm:pt modelId="{700C93D1-4CD6-4ABE-AE0D-0D9F00F6BB16}" type="par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14FDFD0-F631-41BF-8298-3756F5936830}" type="sib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11B3B1-9A0E-4A47-917B-0E1278C205F8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23F22305-F37C-49C4-9167-79B2B1F33B2B}" type="par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09AD098-AD84-4F9B-8A86-1C44217EBCB5}" type="sib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766DFF0-6124-4F86-8E78-80B42FDA83E9}">
      <dgm:prSet phldrT="[Tekst]"/>
      <dgm:spPr/>
      <dgm:t>
        <a:bodyPr/>
        <a:lstStyle/>
        <a:p>
          <a:r>
            <a:rPr lang="pl-PL" smtClean="0"/>
            <a:t>Nomad.Updater</a:t>
          </a:r>
          <a:endParaRPr lang="en-US" dirty="0"/>
        </a:p>
      </dgm:t>
    </dgm:pt>
    <dgm:pt modelId="{7AEB49E5-CA9A-47BA-ADF0-855D7409B037}" type="par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C048262-1392-4EB9-9A0E-D15F32D344EE}" type="sib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838DD9F-FBF2-4042-8AD3-7A0D79928F55}">
      <dgm:prSet phldrT="[Tekst]"/>
      <dgm:spPr/>
      <dgm:t>
        <a:bodyPr/>
        <a:lstStyle/>
        <a:p>
          <a:r>
            <a:rPr lang="pl-PL" smtClean="0"/>
            <a:t>Nomad.Configuration</a:t>
          </a:r>
          <a:endParaRPr lang="en-US" dirty="0"/>
        </a:p>
      </dgm:t>
    </dgm:pt>
    <dgm:pt modelId="{0BC9FB1F-7E80-455D-9054-C949CA81B3F4}" type="par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BA8FBE-8FDD-4E5F-9C7D-ACF3D8FEAA6A}" type="sib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6CF040B-974D-4F47-B9E9-E262EF377DEF}">
      <dgm:prSet phldrT="[Tekst]"/>
      <dgm:spPr/>
      <dgm:t>
        <a:bodyPr/>
        <a:lstStyle/>
        <a:p>
          <a:r>
            <a:rPr lang="pl-PL" smtClean="0"/>
            <a:t>Nomad.Filter</a:t>
          </a:r>
          <a:endParaRPr lang="en-US" dirty="0"/>
        </a:p>
      </dgm:t>
    </dgm:pt>
    <dgm:pt modelId="{23A06C04-2903-4817-8BDE-09EC338E4206}" type="par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19A3B8C-AA82-40C7-AC4B-E1A634046367}" type="sib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B5362D5-4BF1-42F0-B76D-3442FE932D2B}">
      <dgm:prSet phldrT="[Tekst]"/>
      <dgm:spPr/>
      <dgm:t>
        <a:bodyPr/>
        <a:lstStyle/>
        <a:p>
          <a:r>
            <a:rPr lang="pl-PL" smtClean="0"/>
            <a:t>Moduły</a:t>
          </a:r>
          <a:endParaRPr lang="en-US" dirty="0"/>
        </a:p>
      </dgm:t>
    </dgm:pt>
    <dgm:pt modelId="{EC085C8E-1F15-4DE0-A62C-247C472C5EF4}" type="par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EA011D4-3E01-49D2-9C71-C40900B108CB}" type="sib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6435254-7FE0-4E05-B009-0468415BAD76}">
      <dgm:prSet phldrT="[Tekst]"/>
      <dgm:spPr/>
      <dgm:t>
        <a:bodyPr/>
        <a:lstStyle/>
        <a:p>
          <a:r>
            <a:rPr lang="pl-PL" smtClean="0"/>
            <a:t>Aplikacji hostująca </a:t>
          </a:r>
          <a:endParaRPr lang="en-US" dirty="0"/>
        </a:p>
      </dgm:t>
    </dgm:pt>
    <dgm:pt modelId="{8283FE55-3F21-46A8-9EF5-FF3E142F1C6C}" type="par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9927EBC-1C3F-422A-8FCD-F237CD47DF49}" type="sib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96BB62F-E9A5-465E-AB23-01E0F470A1FE}">
      <dgm:prSet phldrT="[Tekst]"/>
      <dgm:spPr/>
      <dgm:t>
        <a:bodyPr/>
        <a:lstStyle/>
        <a:p>
          <a:r>
            <a:rPr lang="pl-PL" smtClean="0"/>
            <a:t>Nomad.ModuleLoader</a:t>
          </a:r>
          <a:endParaRPr lang="en-US" dirty="0"/>
        </a:p>
      </dgm:t>
    </dgm:pt>
    <dgm:pt modelId="{C73FA817-76AA-4550-A2EC-FF1D3825E374}" type="par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11693D3-853E-48A5-9F8B-925DA8D8C6D2}" type="sib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852C72E-728B-481E-B0F9-3AFF29731DFB}">
      <dgm:prSet phldrT="[Tekst]"/>
      <dgm:spPr/>
      <dgm:t>
        <a:bodyPr/>
        <a:lstStyle/>
        <a:p>
          <a:r>
            <a:rPr lang="pl-PL" smtClean="0"/>
            <a:t>Nomad.Communication</a:t>
          </a:r>
          <a:endParaRPr lang="en-US" dirty="0"/>
        </a:p>
      </dgm:t>
    </dgm:pt>
    <dgm:pt modelId="{4A303FE4-9D79-41E4-8D4E-1D2FA62E48A7}" type="par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4F45173-D211-469E-B94D-EC5A22F78264}" type="sib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F020ED-8CCE-4536-9677-B07EAC740620}" type="pres">
      <dgm:prSet presAssocID="{DCBEC0E3-5624-4D92-9946-307953A8B72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FF105BE-DDA7-4EF4-904A-DC7A00694505}" type="pres">
      <dgm:prSet presAssocID="{DCBEC0E3-5624-4D92-9946-307953A8B724}" presName="divider" presStyleLbl="fgShp" presStyleIdx="0" presStyleCnt="1"/>
      <dgm:spPr/>
      <dgm:t>
        <a:bodyPr/>
        <a:lstStyle/>
        <a:p>
          <a:endParaRPr lang="pl-PL"/>
        </a:p>
      </dgm:t>
    </dgm:pt>
    <dgm:pt modelId="{101E96D3-015B-4EF7-8EA2-53264B737EF2}" type="pres">
      <dgm:prSet presAssocID="{FCE8F31F-7A44-4AD4-A412-6F222ABF72C9}" presName="downArrow" presStyleLbl="node1" presStyleIdx="0" presStyleCnt="2"/>
      <dgm:spPr/>
      <dgm:t>
        <a:bodyPr/>
        <a:lstStyle/>
        <a:p>
          <a:endParaRPr lang="pl-PL"/>
        </a:p>
      </dgm:t>
    </dgm:pt>
    <dgm:pt modelId="{70651148-8E8A-4C6B-91D8-97E934B89DEE}" type="pres">
      <dgm:prSet presAssocID="{FCE8F31F-7A44-4AD4-A412-6F222ABF72C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D142C7-7FA4-4B42-BA29-86564CE4BEDB}" type="pres">
      <dgm:prSet presAssocID="{72E21ABC-5CD2-479F-AC64-5AB40DE881D6}" presName="upArrow" presStyleLbl="node1" presStyleIdx="1" presStyleCnt="2"/>
      <dgm:spPr/>
      <dgm:t>
        <a:bodyPr/>
        <a:lstStyle/>
        <a:p>
          <a:endParaRPr lang="pl-PL"/>
        </a:p>
      </dgm:t>
    </dgm:pt>
    <dgm:pt modelId="{279DAB11-C63E-437D-AA56-C040123F1BDE}" type="pres">
      <dgm:prSet presAssocID="{72E21ABC-5CD2-479F-AC64-5AB40DE881D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E67944B-CA7B-4773-9ACF-F38C00BEF7A4}" type="presOf" srcId="{FCE8F31F-7A44-4AD4-A412-6F222ABF72C9}" destId="{70651148-8E8A-4C6B-91D8-97E934B89DEE}" srcOrd="0" destOrd="0" presId="urn:microsoft.com/office/officeart/2005/8/layout/arrow3"/>
    <dgm:cxn modelId="{E9C0B552-C241-4771-AA24-C2B797A74515}" srcId="{6511B3B1-9A0E-4A47-917B-0E1278C205F8}" destId="{2B5362D5-4BF1-42F0-B76D-3442FE932D2B}" srcOrd="0" destOrd="0" parTransId="{EC085C8E-1F15-4DE0-A62C-247C472C5EF4}" sibTransId="{3EA011D4-3E01-49D2-9C71-C40900B108CB}"/>
    <dgm:cxn modelId="{AC0B9C37-D837-4303-B18B-1267CAC087D0}" srcId="{E29F1F7F-8CCA-44EE-9444-53753B44571C}" destId="{8766DFF0-6124-4F86-8E78-80B42FDA83E9}" srcOrd="0" destOrd="0" parTransId="{7AEB49E5-CA9A-47BA-ADF0-855D7409B037}" sibTransId="{0C048262-1392-4EB9-9A0E-D15F32D344EE}"/>
    <dgm:cxn modelId="{94CB286F-1C59-4891-9083-31FF45D884C0}" srcId="{FCE8F31F-7A44-4AD4-A412-6F222ABF72C9}" destId="{E29F1F7F-8CCA-44EE-9444-53753B44571C}" srcOrd="1" destOrd="0" parTransId="{75DDEEB7-7B01-4695-9377-2D2EDEF6E04B}" sibTransId="{4D0FC430-026B-46D2-B9D1-5ECEC03F7C4B}"/>
    <dgm:cxn modelId="{AE94D923-1D61-4A60-A637-F3EC50ECE3B0}" srcId="{DCBEC0E3-5624-4D92-9946-307953A8B724}" destId="{72E21ABC-5CD2-479F-AC64-5AB40DE881D6}" srcOrd="1" destOrd="0" parTransId="{9539750A-299D-4608-8E39-59092FC20ADD}" sibTransId="{B81FE854-E935-49FC-92F1-B7C67E7AF724}"/>
    <dgm:cxn modelId="{D28A2E41-EF4B-4F44-84BE-19B8EC908280}" type="presOf" srcId="{596BB62F-E9A5-465E-AB23-01E0F470A1FE}" destId="{279DAB11-C63E-437D-AA56-C040123F1BDE}" srcOrd="0" destOrd="5" presId="urn:microsoft.com/office/officeart/2005/8/layout/arrow3"/>
    <dgm:cxn modelId="{FD6A2937-A19A-4F68-9332-E468EFEC8268}" type="presOf" srcId="{DCBEC0E3-5624-4D92-9946-307953A8B724}" destId="{D9F020ED-8CCE-4536-9677-B07EAC740620}" srcOrd="0" destOrd="0" presId="urn:microsoft.com/office/officeart/2005/8/layout/arrow3"/>
    <dgm:cxn modelId="{98855D94-DBEC-4DCC-AA47-69EC92F5C4FE}" srcId="{E29F1F7F-8CCA-44EE-9444-53753B44571C}" destId="{6838DD9F-FBF2-4042-8AD3-7A0D79928F55}" srcOrd="1" destOrd="0" parTransId="{0BC9FB1F-7E80-455D-9054-C949CA81B3F4}" sibTransId="{72BA8FBE-8FDD-4E5F-9C7D-ACF3D8FEAA6A}"/>
    <dgm:cxn modelId="{35A8BEB9-487D-49C5-8AAB-0208D31CB9E8}" type="presOf" srcId="{8766DFF0-6124-4F86-8E78-80B42FDA83E9}" destId="{70651148-8E8A-4C6B-91D8-97E934B89DEE}" srcOrd="0" destOrd="3" presId="urn:microsoft.com/office/officeart/2005/8/layout/arrow3"/>
    <dgm:cxn modelId="{5D5E66F6-3F7B-4CE6-8704-771FFFCF06A4}" type="presOf" srcId="{6511B3B1-9A0E-4A47-917B-0E1278C205F8}" destId="{279DAB11-C63E-437D-AA56-C040123F1BDE}" srcOrd="0" destOrd="2" presId="urn:microsoft.com/office/officeart/2005/8/layout/arrow3"/>
    <dgm:cxn modelId="{1B4ED9E3-581A-4ED9-BBE1-1B920E9B131D}" srcId="{FCE8F31F-7A44-4AD4-A412-6F222ABF72C9}" destId="{5F37F3A2-1B2E-499B-98DF-CD112C7A6FF5}" srcOrd="0" destOrd="0" parTransId="{FE5BA868-3458-4F6C-8B51-778D3F9D69DD}" sibTransId="{CDF8ACA7-1E9E-4B4C-8D8B-F3597C514080}"/>
    <dgm:cxn modelId="{2ABD61B6-276B-48DC-8600-D229371B75B8}" type="presOf" srcId="{6838DD9F-FBF2-4042-8AD3-7A0D79928F55}" destId="{70651148-8E8A-4C6B-91D8-97E934B89DEE}" srcOrd="0" destOrd="4" presId="urn:microsoft.com/office/officeart/2005/8/layout/arrow3"/>
    <dgm:cxn modelId="{BAB1DD7E-F7E8-4A81-8A28-E86330B34CDC}" type="presOf" srcId="{2852C72E-728B-481E-B0F9-3AFF29731DFB}" destId="{279DAB11-C63E-437D-AA56-C040123F1BDE}" srcOrd="0" destOrd="6" presId="urn:microsoft.com/office/officeart/2005/8/layout/arrow3"/>
    <dgm:cxn modelId="{41658FD2-1F35-486B-9A35-E804FD485AD2}" type="presOf" srcId="{C2F0927A-8D32-47D6-BDA2-D52756317565}" destId="{279DAB11-C63E-437D-AA56-C040123F1BDE}" srcOrd="0" destOrd="1" presId="urn:microsoft.com/office/officeart/2005/8/layout/arrow3"/>
    <dgm:cxn modelId="{A1783A2D-09BC-4AB6-B141-3A05D027AEF6}" srcId="{72E21ABC-5CD2-479F-AC64-5AB40DE881D6}" destId="{C2F0927A-8D32-47D6-BDA2-D52756317565}" srcOrd="0" destOrd="0" parTransId="{700C93D1-4CD6-4ABE-AE0D-0D9F00F6BB16}" sibTransId="{C14FDFD0-F631-41BF-8298-3756F5936830}"/>
    <dgm:cxn modelId="{0C7B7981-DD97-4AF8-BC51-0AA1369CB8F4}" srcId="{DCBEC0E3-5624-4D92-9946-307953A8B724}" destId="{FCE8F31F-7A44-4AD4-A412-6F222ABF72C9}" srcOrd="0" destOrd="0" parTransId="{5B788506-5039-465C-A3F3-FF0171BFB2D0}" sibTransId="{9E27E849-840A-4DD2-876F-8565C43A9852}"/>
    <dgm:cxn modelId="{33D34674-3E0F-4BBA-93D1-97E1CAF2A064}" type="presOf" srcId="{E29F1F7F-8CCA-44EE-9444-53753B44571C}" destId="{70651148-8E8A-4C6B-91D8-97E934B89DEE}" srcOrd="0" destOrd="2" presId="urn:microsoft.com/office/officeart/2005/8/layout/arrow3"/>
    <dgm:cxn modelId="{86F5A944-21B9-44DB-B120-97D14348D8A2}" type="presOf" srcId="{72E21ABC-5CD2-479F-AC64-5AB40DE881D6}" destId="{279DAB11-C63E-437D-AA56-C040123F1BDE}" srcOrd="0" destOrd="0" presId="urn:microsoft.com/office/officeart/2005/8/layout/arrow3"/>
    <dgm:cxn modelId="{B7AD979B-A77A-4BDF-A9A3-6FBF68863E73}" srcId="{72E21ABC-5CD2-479F-AC64-5AB40DE881D6}" destId="{6511B3B1-9A0E-4A47-917B-0E1278C205F8}" srcOrd="1" destOrd="0" parTransId="{23F22305-F37C-49C4-9167-79B2B1F33B2B}" sibTransId="{E09AD098-AD84-4F9B-8A86-1C44217EBCB5}"/>
    <dgm:cxn modelId="{DFEF0154-ADDB-44E9-A96D-FBCF09B023ED}" type="presOf" srcId="{B6CF040B-974D-4F47-B9E9-E262EF377DEF}" destId="{70651148-8E8A-4C6B-91D8-97E934B89DEE}" srcOrd="0" destOrd="5" presId="urn:microsoft.com/office/officeart/2005/8/layout/arrow3"/>
    <dgm:cxn modelId="{0371ECA1-4587-48BA-BEE7-06923D8CD017}" srcId="{6511B3B1-9A0E-4A47-917B-0E1278C205F8}" destId="{56435254-7FE0-4E05-B009-0468415BAD76}" srcOrd="1" destOrd="0" parTransId="{8283FE55-3F21-46A8-9EF5-FF3E142F1C6C}" sibTransId="{29927EBC-1C3F-422A-8FCD-F237CD47DF49}"/>
    <dgm:cxn modelId="{4A14D443-9304-4B66-A9F0-9C7C8D275331}" type="presOf" srcId="{56435254-7FE0-4E05-B009-0468415BAD76}" destId="{279DAB11-C63E-437D-AA56-C040123F1BDE}" srcOrd="0" destOrd="4" presId="urn:microsoft.com/office/officeart/2005/8/layout/arrow3"/>
    <dgm:cxn modelId="{D4EC535C-E229-4BB7-A339-EFF4B640BBFA}" srcId="{E29F1F7F-8CCA-44EE-9444-53753B44571C}" destId="{B6CF040B-974D-4F47-B9E9-E262EF377DEF}" srcOrd="2" destOrd="0" parTransId="{23A06C04-2903-4817-8BDE-09EC338E4206}" sibTransId="{619A3B8C-AA82-40C7-AC4B-E1A634046367}"/>
    <dgm:cxn modelId="{7AECBFE9-7937-4DBA-88B0-71F8CAE1F2F3}" srcId="{6511B3B1-9A0E-4A47-917B-0E1278C205F8}" destId="{596BB62F-E9A5-465E-AB23-01E0F470A1FE}" srcOrd="2" destOrd="0" parTransId="{C73FA817-76AA-4550-A2EC-FF1D3825E374}" sibTransId="{911693D3-853E-48A5-9F8B-925DA8D8C6D2}"/>
    <dgm:cxn modelId="{5BD74351-34F3-496C-8300-18B7499F5478}" srcId="{6511B3B1-9A0E-4A47-917B-0E1278C205F8}" destId="{2852C72E-728B-481E-B0F9-3AFF29731DFB}" srcOrd="3" destOrd="0" parTransId="{4A303FE4-9D79-41E4-8D4E-1D2FA62E48A7}" sibTransId="{84F45173-D211-469E-B94D-EC5A22F78264}"/>
    <dgm:cxn modelId="{AFA2B31D-39DF-414E-A314-B8A7CCA1E5FE}" type="presOf" srcId="{2B5362D5-4BF1-42F0-B76D-3442FE932D2B}" destId="{279DAB11-C63E-437D-AA56-C040123F1BDE}" srcOrd="0" destOrd="3" presId="urn:microsoft.com/office/officeart/2005/8/layout/arrow3"/>
    <dgm:cxn modelId="{7C880AA4-B3DF-4618-B37F-2E37AB0F657A}" type="presOf" srcId="{5F37F3A2-1B2E-499B-98DF-CD112C7A6FF5}" destId="{70651148-8E8A-4C6B-91D8-97E934B89DEE}" srcOrd="0" destOrd="1" presId="urn:microsoft.com/office/officeart/2005/8/layout/arrow3"/>
    <dgm:cxn modelId="{897EAA82-6B83-410A-972A-1E1E9BFBB9E4}" type="presParOf" srcId="{D9F020ED-8CCE-4536-9677-B07EAC740620}" destId="{AFF105BE-DDA7-4EF4-904A-DC7A00694505}" srcOrd="0" destOrd="0" presId="urn:microsoft.com/office/officeart/2005/8/layout/arrow3"/>
    <dgm:cxn modelId="{B5F1A7FA-9CF9-4421-92D0-179B321C55CE}" type="presParOf" srcId="{D9F020ED-8CCE-4536-9677-B07EAC740620}" destId="{101E96D3-015B-4EF7-8EA2-53264B737EF2}" srcOrd="1" destOrd="0" presId="urn:microsoft.com/office/officeart/2005/8/layout/arrow3"/>
    <dgm:cxn modelId="{45B620D4-8D10-40C5-9F83-466640FA65DC}" type="presParOf" srcId="{D9F020ED-8CCE-4536-9677-B07EAC740620}" destId="{70651148-8E8A-4C6B-91D8-97E934B89DEE}" srcOrd="2" destOrd="0" presId="urn:microsoft.com/office/officeart/2005/8/layout/arrow3"/>
    <dgm:cxn modelId="{51C2181E-8BF2-4917-A0CA-FF54C0AA87DE}" type="presParOf" srcId="{D9F020ED-8CCE-4536-9677-B07EAC740620}" destId="{D5D142C7-7FA4-4B42-BA29-86564CE4BEDB}" srcOrd="3" destOrd="0" presId="urn:microsoft.com/office/officeart/2005/8/layout/arrow3"/>
    <dgm:cxn modelId="{4718945C-969E-4F2E-9CBA-F9FD074F2B71}" type="presParOf" srcId="{D9F020ED-8CCE-4536-9677-B07EAC740620}" destId="{279DAB11-C63E-437D-AA56-C040123F1BD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A76545-7AF9-4705-8EF5-54F017DF64F2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302CE3-B060-407E-8C39-C8238EC2547D}">
      <dgm:prSet phldrT="[Teks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1100" dirty="0" err="1" smtClean="0"/>
            <a:t>Nomad.ServiceLocator</a:t>
          </a:r>
          <a:r>
            <a:rPr lang="pl-PL" sz="1100" dirty="0" smtClean="0"/>
            <a:t> </a:t>
          </a:r>
          <a:r>
            <a:rPr lang="pl-PL" sz="1100" i="1" dirty="0" smtClean="0"/>
            <a:t>(</a:t>
          </a:r>
          <a:r>
            <a:rPr lang="pl-PL" sz="1100" i="1" dirty="0" err="1" smtClean="0"/>
            <a:t>framework</a:t>
          </a:r>
          <a:r>
            <a:rPr lang="pl-PL" sz="1100" i="1" dirty="0" smtClean="0"/>
            <a:t> element)</a:t>
          </a:r>
          <a:endParaRPr lang="en-US" sz="1100" i="1" dirty="0"/>
        </a:p>
      </dgm:t>
    </dgm:pt>
    <dgm:pt modelId="{E2A3EB40-03E2-4EF6-9A3B-F097433D0A66}" type="parTrans" cxnId="{E94E168C-379F-4620-BAB8-C3DF84B1713D}">
      <dgm:prSet/>
      <dgm:spPr/>
      <dgm:t>
        <a:bodyPr/>
        <a:lstStyle/>
        <a:p>
          <a:endParaRPr lang="en-US"/>
        </a:p>
      </dgm:t>
    </dgm:pt>
    <dgm:pt modelId="{4E63247C-3677-418D-AB73-19669AE64896}" type="sibTrans" cxnId="{E94E168C-379F-4620-BAB8-C3DF84B1713D}">
      <dgm:prSet/>
      <dgm:spPr/>
      <dgm:t>
        <a:bodyPr/>
        <a:lstStyle/>
        <a:p>
          <a:endParaRPr lang="en-US"/>
        </a:p>
      </dgm:t>
    </dgm:pt>
    <dgm:pt modelId="{215BC256-440F-4A5D-BC43-D016B35E5874}">
      <dgm:prSet phldrT="[Teks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Service </a:t>
          </a:r>
          <a:r>
            <a:rPr lang="pl-PL" dirty="0" err="1" smtClean="0"/>
            <a:t>Provider</a:t>
          </a:r>
          <a:r>
            <a:rPr lang="pl-PL" dirty="0" smtClean="0"/>
            <a:t> </a:t>
          </a:r>
          <a:r>
            <a:rPr lang="pl-PL" dirty="0" err="1" smtClean="0"/>
            <a:t>Implementation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2E3619F0-B6CB-4BC1-81F0-A00B66929C53}" type="parTrans" cxnId="{64505682-E2FA-4536-8741-3AB17753F493}">
      <dgm:prSet/>
      <dgm:spPr/>
      <dgm:t>
        <a:bodyPr/>
        <a:lstStyle/>
        <a:p>
          <a:endParaRPr lang="en-US"/>
        </a:p>
      </dgm:t>
    </dgm:pt>
    <dgm:pt modelId="{CC773FC3-A595-4499-A51C-7DAF0A40ABFE}" type="sibTrans" cxnId="{64505682-E2FA-4536-8741-3AB17753F493}">
      <dgm:prSet/>
      <dgm:spPr/>
      <dgm:t>
        <a:bodyPr/>
        <a:lstStyle/>
        <a:p>
          <a:endParaRPr lang="en-US"/>
        </a:p>
      </dgm:t>
    </dgm:pt>
    <dgm:pt modelId="{67603B1A-EFD3-4B56-AC75-714C8E17E78A}">
      <dgm:prSet phldrT="[Teks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Iservice</a:t>
          </a:r>
          <a:r>
            <a:rPr lang="pl-PL" dirty="0" smtClean="0"/>
            <a:t> </a:t>
          </a:r>
          <a:r>
            <a:rPr lang="pl-PL" i="1" dirty="0" err="1" smtClean="0"/>
            <a:t>interface</a:t>
          </a:r>
          <a:endParaRPr lang="en-US" i="1" dirty="0"/>
        </a:p>
      </dgm:t>
    </dgm:pt>
    <dgm:pt modelId="{554E2AA3-9A75-41A8-8E47-45418A5F6A56}" type="parTrans" cxnId="{914ACC06-A38D-4923-B6F4-8E6DD611B9ED}">
      <dgm:prSet/>
      <dgm:spPr/>
      <dgm:t>
        <a:bodyPr/>
        <a:lstStyle/>
        <a:p>
          <a:endParaRPr lang="en-US"/>
        </a:p>
      </dgm:t>
    </dgm:pt>
    <dgm:pt modelId="{C113A282-14C5-4DF4-9877-715EC42C5441}" type="sibTrans" cxnId="{914ACC06-A38D-4923-B6F4-8E6DD611B9ED}">
      <dgm:prSet/>
      <dgm:spPr/>
      <dgm:t>
        <a:bodyPr/>
        <a:lstStyle/>
        <a:p>
          <a:endParaRPr lang="en-US"/>
        </a:p>
      </dgm:t>
    </dgm:pt>
    <dgm:pt modelId="{123F2D13-1E40-4C69-8DB0-C896DC317B6D}">
      <dgm:prSet phldrT="[Teks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Client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CD370D6E-219F-4F53-92EF-B995E5946E68}" type="parTrans" cxnId="{77489661-759C-4919-A04E-056C95C71214}">
      <dgm:prSet/>
      <dgm:spPr/>
      <dgm:t>
        <a:bodyPr/>
        <a:lstStyle/>
        <a:p>
          <a:endParaRPr lang="en-US"/>
        </a:p>
      </dgm:t>
    </dgm:pt>
    <dgm:pt modelId="{615F443B-2683-4216-B1C8-3B5C4763FCE7}" type="sibTrans" cxnId="{77489661-759C-4919-A04E-056C95C71214}">
      <dgm:prSet/>
      <dgm:spPr/>
      <dgm:t>
        <a:bodyPr/>
        <a:lstStyle/>
        <a:p>
          <a:endParaRPr lang="en-US"/>
        </a:p>
      </dgm:t>
    </dgm:pt>
    <dgm:pt modelId="{B2EED6AF-788B-4688-A99A-0C6E5AFDF7A8}" type="pres">
      <dgm:prSet presAssocID="{59A76545-7AF9-4705-8EF5-54F017DF64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BC2E876-2247-419D-A5F0-4D061FAF11D6}" type="pres">
      <dgm:prSet presAssocID="{7E302CE3-B060-407E-8C39-C8238EC2547D}" presName="centerShape" presStyleLbl="node0" presStyleIdx="0" presStyleCnt="1" custScaleX="143411" custScaleY="143411" custLinFactNeighborX="0" custLinFactNeighborY="-848"/>
      <dgm:spPr/>
      <dgm:t>
        <a:bodyPr/>
        <a:lstStyle/>
        <a:p>
          <a:endParaRPr lang="pl-PL"/>
        </a:p>
      </dgm:t>
    </dgm:pt>
    <dgm:pt modelId="{2EE2C337-2AB3-4E32-9DE0-BF6CA5ED66D8}" type="pres">
      <dgm:prSet presAssocID="{2E3619F0-B6CB-4BC1-81F0-A00B66929C53}" presName="Name9" presStyleLbl="parChTrans1D2" presStyleIdx="0" presStyleCnt="3"/>
      <dgm:spPr/>
      <dgm:t>
        <a:bodyPr/>
        <a:lstStyle/>
        <a:p>
          <a:endParaRPr lang="pl-PL"/>
        </a:p>
      </dgm:t>
    </dgm:pt>
    <dgm:pt modelId="{84F2078E-00F4-4629-A957-C1FDDA1D500B}" type="pres">
      <dgm:prSet presAssocID="{2E3619F0-B6CB-4BC1-81F0-A00B66929C53}" presName="connTx" presStyleLbl="parChTrans1D2" presStyleIdx="0" presStyleCnt="3"/>
      <dgm:spPr/>
      <dgm:t>
        <a:bodyPr/>
        <a:lstStyle/>
        <a:p>
          <a:endParaRPr lang="pl-PL"/>
        </a:p>
      </dgm:t>
    </dgm:pt>
    <dgm:pt modelId="{85649CC4-960B-4B77-A6B2-FCC6734CC397}" type="pres">
      <dgm:prSet presAssocID="{215BC256-440F-4A5D-BC43-D016B35E58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D6F82F-5102-4FC5-AF12-F88CE6F7D1E8}" type="pres">
      <dgm:prSet presAssocID="{554E2AA3-9A75-41A8-8E47-45418A5F6A56}" presName="Name9" presStyleLbl="parChTrans1D2" presStyleIdx="1" presStyleCnt="3"/>
      <dgm:spPr/>
      <dgm:t>
        <a:bodyPr/>
        <a:lstStyle/>
        <a:p>
          <a:endParaRPr lang="pl-PL"/>
        </a:p>
      </dgm:t>
    </dgm:pt>
    <dgm:pt modelId="{6DDD7D4D-DA7A-4A77-B298-BEE740CAFFE0}" type="pres">
      <dgm:prSet presAssocID="{554E2AA3-9A75-41A8-8E47-45418A5F6A56}" presName="connTx" presStyleLbl="parChTrans1D2" presStyleIdx="1" presStyleCnt="3"/>
      <dgm:spPr/>
      <dgm:t>
        <a:bodyPr/>
        <a:lstStyle/>
        <a:p>
          <a:endParaRPr lang="pl-PL"/>
        </a:p>
      </dgm:t>
    </dgm:pt>
    <dgm:pt modelId="{5587CFFF-A9F9-4B92-93E9-8D3BAE5F08F0}" type="pres">
      <dgm:prSet presAssocID="{67603B1A-EFD3-4B56-AC75-714C8E17E7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16F53F6-AB78-48D6-867B-1816F27A02EE}" type="pres">
      <dgm:prSet presAssocID="{CD370D6E-219F-4F53-92EF-B995E5946E68}" presName="Name9" presStyleLbl="parChTrans1D2" presStyleIdx="2" presStyleCnt="3"/>
      <dgm:spPr/>
      <dgm:t>
        <a:bodyPr/>
        <a:lstStyle/>
        <a:p>
          <a:endParaRPr lang="pl-PL"/>
        </a:p>
      </dgm:t>
    </dgm:pt>
    <dgm:pt modelId="{29C41D5E-99DA-4A7D-8A8D-B960ACA24BA3}" type="pres">
      <dgm:prSet presAssocID="{CD370D6E-219F-4F53-92EF-B995E5946E68}" presName="connTx" presStyleLbl="parChTrans1D2" presStyleIdx="2" presStyleCnt="3"/>
      <dgm:spPr/>
      <dgm:t>
        <a:bodyPr/>
        <a:lstStyle/>
        <a:p>
          <a:endParaRPr lang="pl-PL"/>
        </a:p>
      </dgm:t>
    </dgm:pt>
    <dgm:pt modelId="{01FD3103-B73F-4337-BCCB-E198DF1AC2D0}" type="pres">
      <dgm:prSet presAssocID="{123F2D13-1E40-4C69-8DB0-C896DC317B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D5F94-CD00-4E71-A7D8-0CDC16F090B3}" type="presOf" srcId="{554E2AA3-9A75-41A8-8E47-45418A5F6A56}" destId="{EBD6F82F-5102-4FC5-AF12-F88CE6F7D1E8}" srcOrd="0" destOrd="0" presId="urn:microsoft.com/office/officeart/2005/8/layout/radial1"/>
    <dgm:cxn modelId="{914ACC06-A38D-4923-B6F4-8E6DD611B9ED}" srcId="{7E302CE3-B060-407E-8C39-C8238EC2547D}" destId="{67603B1A-EFD3-4B56-AC75-714C8E17E78A}" srcOrd="1" destOrd="0" parTransId="{554E2AA3-9A75-41A8-8E47-45418A5F6A56}" sibTransId="{C113A282-14C5-4DF4-9877-715EC42C5441}"/>
    <dgm:cxn modelId="{2F6CC88C-DD87-4922-A04F-E326714A52D8}" type="presOf" srcId="{CD370D6E-219F-4F53-92EF-B995E5946E68}" destId="{B16F53F6-AB78-48D6-867B-1816F27A02EE}" srcOrd="0" destOrd="0" presId="urn:microsoft.com/office/officeart/2005/8/layout/radial1"/>
    <dgm:cxn modelId="{E94E168C-379F-4620-BAB8-C3DF84B1713D}" srcId="{59A76545-7AF9-4705-8EF5-54F017DF64F2}" destId="{7E302CE3-B060-407E-8C39-C8238EC2547D}" srcOrd="0" destOrd="0" parTransId="{E2A3EB40-03E2-4EF6-9A3B-F097433D0A66}" sibTransId="{4E63247C-3677-418D-AB73-19669AE64896}"/>
    <dgm:cxn modelId="{4BDC5B3F-21E8-4C0E-BAEA-80165D26730E}" type="presOf" srcId="{59A76545-7AF9-4705-8EF5-54F017DF64F2}" destId="{B2EED6AF-788B-4688-A99A-0C6E5AFDF7A8}" srcOrd="0" destOrd="0" presId="urn:microsoft.com/office/officeart/2005/8/layout/radial1"/>
    <dgm:cxn modelId="{988B8C56-0B12-48C5-B572-97B67F58DE10}" type="presOf" srcId="{2E3619F0-B6CB-4BC1-81F0-A00B66929C53}" destId="{84F2078E-00F4-4629-A957-C1FDDA1D500B}" srcOrd="1" destOrd="0" presId="urn:microsoft.com/office/officeart/2005/8/layout/radial1"/>
    <dgm:cxn modelId="{468AE3D6-2560-4EC8-8AFE-7E6965ED524E}" type="presOf" srcId="{215BC256-440F-4A5D-BC43-D016B35E5874}" destId="{85649CC4-960B-4B77-A6B2-FCC6734CC397}" srcOrd="0" destOrd="0" presId="urn:microsoft.com/office/officeart/2005/8/layout/radial1"/>
    <dgm:cxn modelId="{77489661-759C-4919-A04E-056C95C71214}" srcId="{7E302CE3-B060-407E-8C39-C8238EC2547D}" destId="{123F2D13-1E40-4C69-8DB0-C896DC317B6D}" srcOrd="2" destOrd="0" parTransId="{CD370D6E-219F-4F53-92EF-B995E5946E68}" sibTransId="{615F443B-2683-4216-B1C8-3B5C4763FCE7}"/>
    <dgm:cxn modelId="{EF2CE522-9982-4B5B-88DD-3501CB7DC215}" type="presOf" srcId="{2E3619F0-B6CB-4BC1-81F0-A00B66929C53}" destId="{2EE2C337-2AB3-4E32-9DE0-BF6CA5ED66D8}" srcOrd="0" destOrd="0" presId="urn:microsoft.com/office/officeart/2005/8/layout/radial1"/>
    <dgm:cxn modelId="{64505682-E2FA-4536-8741-3AB17753F493}" srcId="{7E302CE3-B060-407E-8C39-C8238EC2547D}" destId="{215BC256-440F-4A5D-BC43-D016B35E5874}" srcOrd="0" destOrd="0" parTransId="{2E3619F0-B6CB-4BC1-81F0-A00B66929C53}" sibTransId="{CC773FC3-A595-4499-A51C-7DAF0A40ABFE}"/>
    <dgm:cxn modelId="{655EBBA2-6401-4AAE-A668-D5672C262CEF}" type="presOf" srcId="{7E302CE3-B060-407E-8C39-C8238EC2547D}" destId="{7BC2E876-2247-419D-A5F0-4D061FAF11D6}" srcOrd="0" destOrd="0" presId="urn:microsoft.com/office/officeart/2005/8/layout/radial1"/>
    <dgm:cxn modelId="{06FC20F7-CE52-416B-9A1C-70D9BDFFD69A}" type="presOf" srcId="{67603B1A-EFD3-4B56-AC75-714C8E17E78A}" destId="{5587CFFF-A9F9-4B92-93E9-8D3BAE5F08F0}" srcOrd="0" destOrd="0" presId="urn:microsoft.com/office/officeart/2005/8/layout/radial1"/>
    <dgm:cxn modelId="{2FCBD7F2-E5BC-442C-969E-B1CB58528614}" type="presOf" srcId="{CD370D6E-219F-4F53-92EF-B995E5946E68}" destId="{29C41D5E-99DA-4A7D-8A8D-B960ACA24BA3}" srcOrd="1" destOrd="0" presId="urn:microsoft.com/office/officeart/2005/8/layout/radial1"/>
    <dgm:cxn modelId="{81C6ABF6-A577-4496-BC96-23F7CFC16779}" type="presOf" srcId="{123F2D13-1E40-4C69-8DB0-C896DC317B6D}" destId="{01FD3103-B73F-4337-BCCB-E198DF1AC2D0}" srcOrd="0" destOrd="0" presId="urn:microsoft.com/office/officeart/2005/8/layout/radial1"/>
    <dgm:cxn modelId="{702A93DD-3B4C-4A6F-8EC6-3CAA22943125}" type="presOf" srcId="{554E2AA3-9A75-41A8-8E47-45418A5F6A56}" destId="{6DDD7D4D-DA7A-4A77-B298-BEE740CAFFE0}" srcOrd="1" destOrd="0" presId="urn:microsoft.com/office/officeart/2005/8/layout/radial1"/>
    <dgm:cxn modelId="{14F59998-3485-4710-A012-329CA2FC970E}" type="presParOf" srcId="{B2EED6AF-788B-4688-A99A-0C6E5AFDF7A8}" destId="{7BC2E876-2247-419D-A5F0-4D061FAF11D6}" srcOrd="0" destOrd="0" presId="urn:microsoft.com/office/officeart/2005/8/layout/radial1"/>
    <dgm:cxn modelId="{1671ADD4-E73B-4355-B286-4506ADFD1390}" type="presParOf" srcId="{B2EED6AF-788B-4688-A99A-0C6E5AFDF7A8}" destId="{2EE2C337-2AB3-4E32-9DE0-BF6CA5ED66D8}" srcOrd="1" destOrd="0" presId="urn:microsoft.com/office/officeart/2005/8/layout/radial1"/>
    <dgm:cxn modelId="{C6B5F63A-61A4-4633-A854-C7672F8B35F9}" type="presParOf" srcId="{2EE2C337-2AB3-4E32-9DE0-BF6CA5ED66D8}" destId="{84F2078E-00F4-4629-A957-C1FDDA1D500B}" srcOrd="0" destOrd="0" presId="urn:microsoft.com/office/officeart/2005/8/layout/radial1"/>
    <dgm:cxn modelId="{AB818AB2-B57F-4C38-8D77-5CFEA48F90E5}" type="presParOf" srcId="{B2EED6AF-788B-4688-A99A-0C6E5AFDF7A8}" destId="{85649CC4-960B-4B77-A6B2-FCC6734CC397}" srcOrd="2" destOrd="0" presId="urn:microsoft.com/office/officeart/2005/8/layout/radial1"/>
    <dgm:cxn modelId="{EBADB864-6D93-4769-9812-4CF1A73111E0}" type="presParOf" srcId="{B2EED6AF-788B-4688-A99A-0C6E5AFDF7A8}" destId="{EBD6F82F-5102-4FC5-AF12-F88CE6F7D1E8}" srcOrd="3" destOrd="0" presId="urn:microsoft.com/office/officeart/2005/8/layout/radial1"/>
    <dgm:cxn modelId="{D1EEC22E-C97A-42A1-9021-49053569D7DB}" type="presParOf" srcId="{EBD6F82F-5102-4FC5-AF12-F88CE6F7D1E8}" destId="{6DDD7D4D-DA7A-4A77-B298-BEE740CAFFE0}" srcOrd="0" destOrd="0" presId="urn:microsoft.com/office/officeart/2005/8/layout/radial1"/>
    <dgm:cxn modelId="{C26E18B4-2853-4539-8767-B3440D422F29}" type="presParOf" srcId="{B2EED6AF-788B-4688-A99A-0C6E5AFDF7A8}" destId="{5587CFFF-A9F9-4B92-93E9-8D3BAE5F08F0}" srcOrd="4" destOrd="0" presId="urn:microsoft.com/office/officeart/2005/8/layout/radial1"/>
    <dgm:cxn modelId="{27A182C3-638C-4182-AEBC-BC599561C1E1}" type="presParOf" srcId="{B2EED6AF-788B-4688-A99A-0C6E5AFDF7A8}" destId="{B16F53F6-AB78-48D6-867B-1816F27A02EE}" srcOrd="5" destOrd="0" presId="urn:microsoft.com/office/officeart/2005/8/layout/radial1"/>
    <dgm:cxn modelId="{29A64068-0125-4A70-8AB0-26FEC4786D23}" type="presParOf" srcId="{B16F53F6-AB78-48D6-867B-1816F27A02EE}" destId="{29C41D5E-99DA-4A7D-8A8D-B960ACA24BA3}" srcOrd="0" destOrd="0" presId="urn:microsoft.com/office/officeart/2005/8/layout/radial1"/>
    <dgm:cxn modelId="{B4B88C13-CD10-4466-855B-CF841AD9C7E8}" type="presParOf" srcId="{B2EED6AF-788B-4688-A99A-0C6E5AFDF7A8}" destId="{01FD3103-B73F-4337-BCCB-E198DF1AC2D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DFD2-5ECB-4E8B-8D5B-FAFE2F85B2C9}">
      <dsp:nvSpPr>
        <dsp:cNvPr id="0" name=""/>
        <dsp:cNvSpPr/>
      </dsp:nvSpPr>
      <dsp:spPr>
        <a:xfrm>
          <a:off x="1300542" y="2465"/>
          <a:ext cx="2680245" cy="160814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Regiony</a:t>
          </a:r>
          <a:endParaRPr lang="pl-PL" sz="3500" kern="1200" dirty="0"/>
        </a:p>
      </dsp:txBody>
      <dsp:txXfrm>
        <a:off x="1300542" y="2465"/>
        <a:ext cx="2680245" cy="1608147"/>
      </dsp:txXfrm>
    </dsp:sp>
    <dsp:sp modelId="{32B35A99-BB76-459D-AA02-7336AE4BD561}">
      <dsp:nvSpPr>
        <dsp:cNvPr id="0" name=""/>
        <dsp:cNvSpPr/>
      </dsp:nvSpPr>
      <dsp:spPr>
        <a:xfrm>
          <a:off x="4248812" y="2465"/>
          <a:ext cx="2680245" cy="160814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Komunikacja</a:t>
          </a:r>
          <a:endParaRPr lang="pl-PL" sz="3500" kern="1200" dirty="0"/>
        </a:p>
      </dsp:txBody>
      <dsp:txXfrm>
        <a:off x="4248812" y="2465"/>
        <a:ext cx="2680245" cy="1608147"/>
      </dsp:txXfrm>
    </dsp:sp>
    <dsp:sp modelId="{382E1E19-E7FB-4701-B522-6D7CB4511FAB}">
      <dsp:nvSpPr>
        <dsp:cNvPr id="0" name=""/>
        <dsp:cNvSpPr/>
      </dsp:nvSpPr>
      <dsp:spPr>
        <a:xfrm>
          <a:off x="2774677" y="1878637"/>
          <a:ext cx="2680245" cy="160814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Moduły</a:t>
          </a:r>
          <a:endParaRPr lang="pl-PL" sz="3500" kern="1200" dirty="0"/>
        </a:p>
      </dsp:txBody>
      <dsp:txXfrm>
        <a:off x="2774677" y="1878637"/>
        <a:ext cx="2680245" cy="1608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0E74-E10B-46FA-BCE3-41310438E755}">
      <dsp:nvSpPr>
        <dsp:cNvPr id="0" name=""/>
        <dsp:cNvSpPr/>
      </dsp:nvSpPr>
      <dsp:spPr>
        <a:xfrm>
          <a:off x="241330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BB215C-79FA-45E5-8DA9-95955DDE3269}">
      <dsp:nvSpPr>
        <dsp:cNvPr id="0" name=""/>
        <dsp:cNvSpPr/>
      </dsp:nvSpPr>
      <dsp:spPr>
        <a:xfrm rot="17700000">
          <a:off x="622276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20.09 Środowisko Ciągłej Integracji CI</a:t>
          </a:r>
          <a:endParaRPr lang="pl-PL" sz="1400" kern="1200" dirty="0"/>
        </a:p>
      </dsp:txBody>
      <dsp:txXfrm>
        <a:off x="622276" y="423644"/>
        <a:ext cx="1343980" cy="647694"/>
      </dsp:txXfrm>
    </dsp:sp>
    <dsp:sp modelId="{49A17FE8-9A39-4C1F-AB27-10042CBEFDD3}">
      <dsp:nvSpPr>
        <dsp:cNvPr id="0" name=""/>
        <dsp:cNvSpPr/>
      </dsp:nvSpPr>
      <dsp:spPr>
        <a:xfrm>
          <a:off x="1403994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18F506-9523-4911-BBD0-FF59C79FC6D5}">
      <dsp:nvSpPr>
        <dsp:cNvPr id="0" name=""/>
        <dsp:cNvSpPr/>
      </dsp:nvSpPr>
      <dsp:spPr>
        <a:xfrm rot="17700000">
          <a:off x="1784940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09.10 Moduły</a:t>
          </a:r>
          <a:endParaRPr lang="pl-PL" sz="1500" kern="1200" dirty="0"/>
        </a:p>
      </dsp:txBody>
      <dsp:txXfrm>
        <a:off x="1784940" y="423644"/>
        <a:ext cx="1343980" cy="647694"/>
      </dsp:txXfrm>
    </dsp:sp>
    <dsp:sp modelId="{C88FD4B2-E953-4227-9381-9F475577A66A}">
      <dsp:nvSpPr>
        <dsp:cNvPr id="0" name=""/>
        <dsp:cNvSpPr/>
      </dsp:nvSpPr>
      <dsp:spPr>
        <a:xfrm>
          <a:off x="2566573" y="1564977"/>
          <a:ext cx="561181" cy="561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1F2A9-2B64-4117-9555-87A75585009C}">
      <dsp:nvSpPr>
        <dsp:cNvPr id="0" name=""/>
        <dsp:cNvSpPr/>
      </dsp:nvSpPr>
      <dsp:spPr>
        <a:xfrm rot="17700000">
          <a:off x="1901930" y="2346053"/>
          <a:ext cx="1162606" cy="56056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23.10 Aktualizacje</a:t>
          </a:r>
          <a:endParaRPr lang="pl-PL" sz="1500" kern="1200" dirty="0"/>
        </a:p>
      </dsp:txBody>
      <dsp:txXfrm>
        <a:off x="1901930" y="2346053"/>
        <a:ext cx="1162606" cy="560565"/>
      </dsp:txXfrm>
    </dsp:sp>
    <dsp:sp modelId="{BA5E2380-B88A-4DCF-943C-5BD58A85336D}">
      <dsp:nvSpPr>
        <dsp:cNvPr id="0" name=""/>
        <dsp:cNvSpPr/>
      </dsp:nvSpPr>
      <dsp:spPr>
        <a:xfrm rot="17700000">
          <a:off x="2629791" y="784517"/>
          <a:ext cx="1162606" cy="56056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7DF03-48EF-409F-BF22-2547A8D33175}">
      <dsp:nvSpPr>
        <dsp:cNvPr id="0" name=""/>
        <dsp:cNvSpPr/>
      </dsp:nvSpPr>
      <dsp:spPr>
        <a:xfrm>
          <a:off x="3209190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E05D6-ACB0-4E7C-B5F7-0608CB17B533}">
      <dsp:nvSpPr>
        <dsp:cNvPr id="0" name=""/>
        <dsp:cNvSpPr/>
      </dsp:nvSpPr>
      <dsp:spPr>
        <a:xfrm rot="17700000">
          <a:off x="3590136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06.11 Regiony</a:t>
          </a:r>
          <a:endParaRPr lang="pl-PL" sz="1500" kern="1200" dirty="0"/>
        </a:p>
      </dsp:txBody>
      <dsp:txXfrm>
        <a:off x="3590136" y="423644"/>
        <a:ext cx="1343980" cy="647694"/>
      </dsp:txXfrm>
    </dsp:sp>
    <dsp:sp modelId="{08E51FC1-A74E-4B02-8E3D-705E030D51F2}">
      <dsp:nvSpPr>
        <dsp:cNvPr id="0" name=""/>
        <dsp:cNvSpPr/>
      </dsp:nvSpPr>
      <dsp:spPr>
        <a:xfrm>
          <a:off x="4371855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FFCA1-2E7C-4D1F-9FED-8EFF20B9CE35}">
      <dsp:nvSpPr>
        <dsp:cNvPr id="0" name=""/>
        <dsp:cNvSpPr/>
      </dsp:nvSpPr>
      <dsp:spPr>
        <a:xfrm rot="17700000">
          <a:off x="4752801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20.11 Komunikacja</a:t>
          </a:r>
          <a:endParaRPr lang="pl-PL" sz="1500" kern="1200" dirty="0"/>
        </a:p>
      </dsp:txBody>
      <dsp:txXfrm>
        <a:off x="4752801" y="423644"/>
        <a:ext cx="1343980" cy="647694"/>
      </dsp:txXfrm>
    </dsp:sp>
    <dsp:sp modelId="{C6CE0365-A989-40AA-BFD8-0E6C2DFBC053}">
      <dsp:nvSpPr>
        <dsp:cNvPr id="0" name=""/>
        <dsp:cNvSpPr/>
      </dsp:nvSpPr>
      <dsp:spPr>
        <a:xfrm>
          <a:off x="5534519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A7B10-1396-42CC-8C5D-2BFA71B13E84}">
      <dsp:nvSpPr>
        <dsp:cNvPr id="0" name=""/>
        <dsp:cNvSpPr/>
      </dsp:nvSpPr>
      <dsp:spPr>
        <a:xfrm rot="17700000">
          <a:off x="5915465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04.12 Przykładowa aplikacja</a:t>
          </a:r>
          <a:endParaRPr lang="pl-PL" sz="1500" kern="1200" dirty="0"/>
        </a:p>
      </dsp:txBody>
      <dsp:txXfrm>
        <a:off x="5915465" y="423644"/>
        <a:ext cx="1343980" cy="647694"/>
      </dsp:txXfrm>
    </dsp:sp>
    <dsp:sp modelId="{EFBBAB92-79A8-45EF-865C-964A55717A6A}">
      <dsp:nvSpPr>
        <dsp:cNvPr id="0" name=""/>
        <dsp:cNvSpPr/>
      </dsp:nvSpPr>
      <dsp:spPr>
        <a:xfrm>
          <a:off x="6697184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DD9C6-3C9B-4CC8-A91D-15D8A3834572}">
      <dsp:nvSpPr>
        <dsp:cNvPr id="0" name=""/>
        <dsp:cNvSpPr/>
      </dsp:nvSpPr>
      <dsp:spPr>
        <a:xfrm rot="17700000">
          <a:off x="7078130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18.12 Redakcja pracy dyplomowej</a:t>
          </a:r>
          <a:endParaRPr lang="pl-PL" sz="1500" kern="1200" dirty="0"/>
        </a:p>
      </dsp:txBody>
      <dsp:txXfrm>
        <a:off x="7078130" y="423644"/>
        <a:ext cx="1343980" cy="647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7061-CA91-49E2-AE9D-50D1B048501B}">
      <dsp:nvSpPr>
        <dsp:cNvPr id="0" name=""/>
        <dsp:cNvSpPr/>
      </dsp:nvSpPr>
      <dsp:spPr>
        <a:xfrm>
          <a:off x="0" y="2132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Technologia</a:t>
          </a:r>
          <a:endParaRPr lang="en-US" sz="2300" kern="1200" dirty="0"/>
        </a:p>
      </dsp:txBody>
      <dsp:txXfrm>
        <a:off x="26930" y="29062"/>
        <a:ext cx="8175740" cy="497795"/>
      </dsp:txXfrm>
    </dsp:sp>
    <dsp:sp modelId="{34C9512A-FF83-4398-BCEE-7BDF825FADE0}">
      <dsp:nvSpPr>
        <dsp:cNvPr id="0" name=""/>
        <dsp:cNvSpPr/>
      </dsp:nvSpPr>
      <dsp:spPr>
        <a:xfrm>
          <a:off x="0" y="553788"/>
          <a:ext cx="822960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Brak istniejącego </a:t>
          </a:r>
          <a:r>
            <a:rPr lang="pl-PL" sz="1800" kern="1200" dirty="0" err="1" smtClean="0"/>
            <a:t>framework’u</a:t>
          </a:r>
          <a:r>
            <a:rPr lang="pl-PL" sz="1800" kern="1200" dirty="0" smtClean="0"/>
            <a:t> typu </a:t>
          </a:r>
          <a:r>
            <a:rPr lang="pl-PL" sz="1800" i="1" kern="1200" dirty="0" err="1" smtClean="0"/>
            <a:t>plugin-model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Bogactwo technologii .NET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Korzystanie w jednym projekcie z wielu różnych technologii wokółprojektowych</a:t>
          </a:r>
          <a:endParaRPr lang="en-US" sz="1800" kern="1200" dirty="0"/>
        </a:p>
      </dsp:txBody>
      <dsp:txXfrm>
        <a:off x="0" y="553788"/>
        <a:ext cx="8229600" cy="1190250"/>
      </dsp:txXfrm>
    </dsp:sp>
    <dsp:sp modelId="{B3D1CD2F-F198-456A-BAF9-A9BEA987C018}">
      <dsp:nvSpPr>
        <dsp:cNvPr id="0" name=""/>
        <dsp:cNvSpPr/>
      </dsp:nvSpPr>
      <dsp:spPr>
        <a:xfrm>
          <a:off x="0" y="1744038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Ograniczenia</a:t>
          </a:r>
          <a:endParaRPr lang="en-US" sz="2300" kern="1200" dirty="0"/>
        </a:p>
      </dsp:txBody>
      <dsp:txXfrm>
        <a:off x="26930" y="1770968"/>
        <a:ext cx="8175740" cy="497795"/>
      </dsp:txXfrm>
    </dsp:sp>
    <dsp:sp modelId="{B7446641-A5CE-4714-AD45-58BF2E2FBE5C}">
      <dsp:nvSpPr>
        <dsp:cNvPr id="0" name=""/>
        <dsp:cNvSpPr/>
      </dsp:nvSpPr>
      <dsp:spPr>
        <a:xfrm>
          <a:off x="0" y="2295693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Termin oddania pracy w formie papierowej</a:t>
          </a:r>
          <a:endParaRPr lang="en-US" sz="1800" kern="1200" dirty="0"/>
        </a:p>
      </dsp:txBody>
      <dsp:txXfrm>
        <a:off x="0" y="2295693"/>
        <a:ext cx="8229600" cy="380880"/>
      </dsp:txXfrm>
    </dsp:sp>
    <dsp:sp modelId="{B00828FB-558C-4ED4-9E84-ECBD6CD10E43}">
      <dsp:nvSpPr>
        <dsp:cNvPr id="0" name=""/>
        <dsp:cNvSpPr/>
      </dsp:nvSpPr>
      <dsp:spPr>
        <a:xfrm>
          <a:off x="0" y="2676573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Środowisko deweloperskie i zespół</a:t>
          </a:r>
          <a:endParaRPr lang="en-US" sz="2300" kern="1200" dirty="0"/>
        </a:p>
      </dsp:txBody>
      <dsp:txXfrm>
        <a:off x="26930" y="2703503"/>
        <a:ext cx="8175740" cy="497795"/>
      </dsp:txXfrm>
    </dsp:sp>
    <dsp:sp modelId="{EB0C61C8-6918-4C05-8D7A-2A6F434DFEAA}">
      <dsp:nvSpPr>
        <dsp:cNvPr id="0" name=""/>
        <dsp:cNvSpPr/>
      </dsp:nvSpPr>
      <dsp:spPr>
        <a:xfrm>
          <a:off x="0" y="3228228"/>
          <a:ext cx="8229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Pierwsza praca dyplomowa tego zespołu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Pierwszy duży projekt programistyczny tego zespołu</a:t>
          </a:r>
          <a:endParaRPr lang="en-US" sz="1800" kern="1200" dirty="0"/>
        </a:p>
      </dsp:txBody>
      <dsp:txXfrm>
        <a:off x="0" y="3228228"/>
        <a:ext cx="8229600" cy="618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C20E-C679-4433-84B9-76E296E095DB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892C-481E-4DBF-85C7-EC82CB8612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51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	 -</a:t>
            </a:r>
            <a:r>
              <a:rPr lang="pl-PL" baseline="0" dirty="0" smtClean="0"/>
              <a:t> blokuje nadawcę</a:t>
            </a:r>
            <a:endParaRPr lang="pl-PL" dirty="0" smtClean="0"/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	- nie blokuje nadawcy</a:t>
            </a:r>
          </a:p>
          <a:p>
            <a:r>
              <a:rPr lang="pl-PL" dirty="0" smtClean="0"/>
              <a:t>w dedykowanym wątku</a:t>
            </a:r>
          </a:p>
          <a:p>
            <a:r>
              <a:rPr lang="pl-PL" dirty="0" smtClean="0"/>
              <a:t>	- dostarcza w określonym wątku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	- nazwy i wersje</a:t>
            </a:r>
          </a:p>
          <a:p>
            <a:r>
              <a:rPr lang="pl-PL" dirty="0" smtClean="0"/>
              <a:t>Zestaw plików modułu</a:t>
            </a:r>
          </a:p>
          <a:p>
            <a:r>
              <a:rPr lang="pl-PL" dirty="0" smtClean="0"/>
              <a:t>	- pliki, których podpisy chcemy weryfikować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3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xmlns:mc="http://schemas.openxmlformats.org/markup-compatibility/2006" xmlns:a14="http://schemas.microsoft.com/office/drawing/2010/main" val="FFFFFF" mc:Ignorable="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#UsingAServiceLocator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Nomad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b="1" dirty="0" smtClean="0"/>
              <a:t>.NET Open Modular Application Developement Framework</a:t>
            </a:r>
          </a:p>
        </p:txBody>
      </p:sp>
    </p:spTree>
    <p:extLst>
      <p:ext uri="{BB962C8B-B14F-4D97-AF65-F5344CB8AC3E}">
        <p14:creationId xmlns:p14="http://schemas.microsoft.com/office/powerpoint/2010/main" val="10709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971600" y="234888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39552" y="5301208"/>
            <a:ext cx="8064896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err="1" smtClean="0">
                <a:solidFill>
                  <a:schemeClr val="bg1"/>
                </a:solidFill>
              </a:rPr>
              <a:t>Nomad</a:t>
            </a:r>
            <a:r>
              <a:rPr lang="pl-PL" dirty="0" smtClean="0">
                <a:solidFill>
                  <a:schemeClr val="bg1"/>
                </a:solidFill>
              </a:rPr>
              <a:t> Framework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539552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Aplikacja hosta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383868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Główny moduł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228184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Biblioteki współdzielone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395536" y="162880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6084168" y="242088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436096" y="170080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4355976" y="25649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</a:t>
            </a:r>
            <a:endParaRPr lang="pl-PL" dirty="0"/>
          </a:p>
        </p:txBody>
      </p:sp>
      <p:cxnSp>
        <p:nvCxnSpPr>
          <p:cNvPr id="33" name="Łącznik łamany 32"/>
          <p:cNvCxnSpPr>
            <a:stCxn id="10" idx="2"/>
            <a:endCxn id="5" idx="0"/>
          </p:cNvCxnSpPr>
          <p:nvPr/>
        </p:nvCxnSpPr>
        <p:spPr>
          <a:xfrm rot="16200000" flipH="1">
            <a:off x="2826068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11" idx="2"/>
            <a:endCxn id="5" idx="0"/>
          </p:cNvCxnSpPr>
          <p:nvPr/>
        </p:nvCxnSpPr>
        <p:spPr>
          <a:xfrm rot="5400000">
            <a:off x="4248226" y="4977434"/>
            <a:ext cx="6475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łamany 38"/>
          <p:cNvCxnSpPr>
            <a:stCxn id="12" idx="2"/>
            <a:endCxn id="5" idx="0"/>
          </p:cNvCxnSpPr>
          <p:nvPr/>
        </p:nvCxnSpPr>
        <p:spPr>
          <a:xfrm rot="5400000">
            <a:off x="5670384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łamany 42"/>
          <p:cNvCxnSpPr>
            <a:stCxn id="19" idx="1"/>
            <a:endCxn id="12" idx="0"/>
          </p:cNvCxnSpPr>
          <p:nvPr/>
        </p:nvCxnSpPr>
        <p:spPr>
          <a:xfrm rot="10800000" flipH="1" flipV="1">
            <a:off x="5436096" y="2169122"/>
            <a:ext cx="1980220" cy="1547910"/>
          </a:xfrm>
          <a:prstGeom prst="bentConnector4">
            <a:avLst>
              <a:gd name="adj1" fmla="val -11544"/>
              <a:gd name="adj2" fmla="val 804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Kształt 44"/>
          <p:cNvCxnSpPr>
            <a:endCxn id="15" idx="3"/>
          </p:cNvCxnSpPr>
          <p:nvPr/>
        </p:nvCxnSpPr>
        <p:spPr>
          <a:xfrm rot="10800000">
            <a:off x="3347864" y="2817194"/>
            <a:ext cx="18722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3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Zwinne (Agile) podejście do prowadzenia projektu</a:t>
            </a:r>
          </a:p>
          <a:p>
            <a:r>
              <a:rPr lang="pl-PL" dirty="0"/>
              <a:t>Elementy metodyki SCRUM</a:t>
            </a:r>
          </a:p>
          <a:p>
            <a:pPr lvl="1"/>
            <a:r>
              <a:rPr lang="pl-PL" dirty="0"/>
              <a:t>Sprinty</a:t>
            </a:r>
          </a:p>
          <a:p>
            <a:pPr lvl="1"/>
            <a:r>
              <a:rPr lang="pl-PL" dirty="0"/>
              <a:t>Przeglądy kodu</a:t>
            </a:r>
          </a:p>
          <a:p>
            <a:pPr lvl="1"/>
            <a:r>
              <a:rPr lang="pl-PL" dirty="0"/>
              <a:t>Feature Backlog</a:t>
            </a:r>
          </a:p>
          <a:p>
            <a:pPr lvl="1"/>
            <a:r>
              <a:rPr lang="pl-PL" dirty="0"/>
              <a:t>Szacowanie pracochłonności</a:t>
            </a:r>
          </a:p>
          <a:p>
            <a:pPr lvl="1"/>
            <a:r>
              <a:rPr lang="pl-PL" dirty="0"/>
              <a:t>Tygodniowe </a:t>
            </a:r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13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92510"/>
              </p:ext>
            </p:extLst>
          </p:nvPr>
        </p:nvGraphicFramePr>
        <p:xfrm>
          <a:off x="251520" y="2852936"/>
          <a:ext cx="8568952" cy="327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92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274177"/>
              </p:ext>
            </p:extLst>
          </p:nvPr>
        </p:nvGraphicFramePr>
        <p:xfrm>
          <a:off x="467544" y="2636912"/>
          <a:ext cx="8229600" cy="384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Czynniki ryzyka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Omówienie stosowanych technologii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93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WPF</a:t>
            </a:r>
          </a:p>
          <a:p>
            <a:r>
              <a:rPr lang="pl-PL" dirty="0" smtClean="0"/>
              <a:t>WebServices (*)</a:t>
            </a:r>
          </a:p>
          <a:p>
            <a:r>
              <a:rPr lang="pl-PL" dirty="0" smtClean="0"/>
              <a:t>AppDomains</a:t>
            </a:r>
          </a:p>
          <a:p>
            <a:r>
              <a:rPr lang="pl-PL" dirty="0" smtClean="0"/>
              <a:t>Wielojęzykowość</a:t>
            </a:r>
          </a:p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679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Kontener </a:t>
            </a:r>
            <a:r>
              <a:rPr lang="pl-PL" dirty="0" err="1" smtClean="0"/>
              <a:t>Inversion</a:t>
            </a:r>
            <a:r>
              <a:rPr lang="pl-PL" dirty="0" smtClean="0"/>
              <a:t> of </a:t>
            </a:r>
            <a:r>
              <a:rPr lang="pl-PL" dirty="0" err="1" smtClean="0"/>
              <a:t>Control</a:t>
            </a:r>
            <a:endParaRPr lang="pl-PL" dirty="0" smtClean="0"/>
          </a:p>
          <a:p>
            <a:r>
              <a:rPr lang="pl-PL" dirty="0" smtClean="0"/>
              <a:t>Dynamiczne rozwiązywanie zależności między obiektami</a:t>
            </a:r>
          </a:p>
          <a:p>
            <a:pPr lvl="1"/>
            <a:r>
              <a:rPr lang="pl-PL" dirty="0" smtClean="0"/>
              <a:t>Obiekt deklaruje jakich usług potrzebuje do poprawnego działania</a:t>
            </a:r>
          </a:p>
          <a:p>
            <a:pPr lvl="1"/>
            <a:r>
              <a:rPr lang="pl-PL" dirty="0" smtClean="0"/>
              <a:t>Kontener </a:t>
            </a:r>
            <a:r>
              <a:rPr lang="pl-PL" dirty="0" err="1" smtClean="0"/>
              <a:t>IoC</a:t>
            </a:r>
            <a:r>
              <a:rPr lang="pl-PL" dirty="0" smtClean="0"/>
              <a:t> wybiera i dostarcza implementacje tych usług</a:t>
            </a:r>
          </a:p>
          <a:p>
            <a:r>
              <a:rPr lang="pl-PL" dirty="0" smtClean="0"/>
              <a:t>Centralne zarządzanie cyklem życia obiektów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Castle</a:t>
            </a:r>
            <a:r>
              <a:rPr lang="pl-PL" dirty="0" smtClean="0"/>
              <a:t> Windsor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027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Narzędzie do generowania dokumentacji kodu:</a:t>
            </a:r>
          </a:p>
          <a:p>
            <a:r>
              <a:rPr lang="pl-PL" dirty="0" smtClean="0"/>
              <a:t>Zgodnej ze stylem MSDN</a:t>
            </a:r>
          </a:p>
          <a:p>
            <a:r>
              <a:rPr lang="pl-PL" dirty="0" smtClean="0"/>
              <a:t>Bazującej na dokumentacji kodu źródłowego</a:t>
            </a:r>
          </a:p>
          <a:p>
            <a:r>
              <a:rPr lang="pl-PL" dirty="0" smtClean="0"/>
              <a:t>Rozszerzalnej o dodatkowe dane w plikach XML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http://sandcastle.codeplex.com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SandCastle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742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Log4net, </a:t>
            </a:r>
            <a:r>
              <a:rPr lang="pl-PL" dirty="0" err="1" smtClean="0"/>
              <a:t>NLog</a:t>
            </a:r>
            <a:endParaRPr lang="pl-PL" dirty="0" smtClean="0"/>
          </a:p>
          <a:p>
            <a:r>
              <a:rPr lang="pl-PL" dirty="0" err="1" smtClean="0"/>
              <a:t>NUnit</a:t>
            </a:r>
            <a:endParaRPr lang="pl-PL" dirty="0" smtClean="0"/>
          </a:p>
          <a:p>
            <a:r>
              <a:rPr lang="pl-PL" dirty="0" err="1" smtClean="0"/>
              <a:t>Moq</a:t>
            </a:r>
            <a:endParaRPr lang="pl-PL" dirty="0" smtClean="0"/>
          </a:p>
          <a:p>
            <a:r>
              <a:rPr lang="pl-PL" dirty="0" err="1" smtClean="0"/>
              <a:t>Psake</a:t>
            </a:r>
            <a:endParaRPr lang="pl-PL" dirty="0" smtClean="0"/>
          </a:p>
          <a:p>
            <a:r>
              <a:rPr lang="pl-PL" dirty="0" smtClean="0"/>
              <a:t>White</a:t>
            </a:r>
          </a:p>
          <a:p>
            <a:r>
              <a:rPr lang="pl-PL" dirty="0" err="1" smtClean="0"/>
              <a:t>Wipflash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technologie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527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Technologie wspierające zarządzanie projektem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70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Temat pracy dyplomowej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Koncepcja realizacja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Technologie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Sposób prowadzenia prac nad projektem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Literatura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Proponowane rozwiązania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Podsumowanie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Dyskusja?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73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Narzędzie portalowe oferujące:</a:t>
            </a:r>
          </a:p>
          <a:p>
            <a:r>
              <a:rPr lang="pl-PL" dirty="0" smtClean="0"/>
              <a:t>Zintegrowane wiki</a:t>
            </a:r>
          </a:p>
          <a:p>
            <a:r>
              <a:rPr lang="pl-PL" dirty="0" smtClean="0"/>
              <a:t>Śledzenie zmian w repozytorium kodu</a:t>
            </a:r>
          </a:p>
          <a:p>
            <a:r>
              <a:rPr lang="pl-PL" dirty="0" smtClean="0"/>
              <a:t>Przydział zadań (ticketów)</a:t>
            </a:r>
          </a:p>
          <a:p>
            <a:pPr lvl="1"/>
            <a:r>
              <a:rPr lang="pl-PL" dirty="0" smtClean="0"/>
              <a:t>Organizacja czasu pracy (roadmapa)</a:t>
            </a:r>
          </a:p>
          <a:p>
            <a:pPr lvl="1"/>
            <a:r>
              <a:rPr lang="pl-PL" dirty="0" smtClean="0"/>
              <a:t>Śledzenie postępów prac programistycznych</a:t>
            </a:r>
          </a:p>
          <a:p>
            <a:pPr lvl="1"/>
            <a:r>
              <a:rPr lang="pl-PL" dirty="0" smtClean="0"/>
              <a:t>Zgłaszanie potrzeb oraz błędów</a:t>
            </a:r>
          </a:p>
          <a:p>
            <a:pPr lvl="1"/>
            <a:r>
              <a:rPr lang="pl-PL" dirty="0" smtClean="0"/>
              <a:t>Rozdzielenie odpowiedzialności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314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Rozproszony zystem kontroli wersji</a:t>
            </a:r>
          </a:p>
          <a:p>
            <a:r>
              <a:rPr lang="pl-PL" dirty="0" smtClean="0"/>
              <a:t>Zalety</a:t>
            </a:r>
          </a:p>
          <a:p>
            <a:pPr lvl="1"/>
            <a:r>
              <a:rPr lang="pl-PL" dirty="0" smtClean="0"/>
              <a:t>Pełna kopia prac na dwóch serwerach</a:t>
            </a:r>
          </a:p>
          <a:p>
            <a:pPr lvl="1"/>
            <a:r>
              <a:rPr lang="pl-PL" dirty="0" smtClean="0"/>
              <a:t>Udogodnienia dotyczące współpracy</a:t>
            </a:r>
          </a:p>
          <a:p>
            <a:pPr lvl="2"/>
            <a:r>
              <a:rPr lang="pl-PL" dirty="0" smtClean="0"/>
              <a:t>Wersjonowanie kodu</a:t>
            </a:r>
          </a:p>
          <a:p>
            <a:pPr lvl="2"/>
            <a:r>
              <a:rPr lang="pl-PL" dirty="0" smtClean="0"/>
              <a:t>Łatwa wymianę kodu i pracy</a:t>
            </a:r>
          </a:p>
          <a:p>
            <a:pPr lvl="2"/>
            <a:r>
              <a:rPr lang="pl-PL" dirty="0" smtClean="0"/>
              <a:t>Możliwość rozwiązywania konfliktów</a:t>
            </a:r>
          </a:p>
          <a:p>
            <a:pPr lvl="2"/>
            <a:r>
              <a:rPr lang="pl-PL" dirty="0" smtClean="0"/>
              <a:t>Możliwość tworzenia lokalnych backupów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32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Lokalne repozytorium</a:t>
            </a:r>
          </a:p>
          <a:p>
            <a:pPr lvl="1"/>
            <a:r>
              <a:rPr lang="pl-PL" dirty="0" smtClean="0"/>
              <a:t>„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” – gałęzie dla fragmentu funkcjonalności</a:t>
            </a:r>
          </a:p>
          <a:p>
            <a:pPr lvl="1"/>
            <a:r>
              <a:rPr lang="pl-PL" dirty="0" smtClean="0"/>
              <a:t>Liniowa historia </a:t>
            </a:r>
            <a:r>
              <a:rPr lang="pl-PL" dirty="0" err="1" smtClean="0"/>
              <a:t>vs</a:t>
            </a:r>
            <a:r>
              <a:rPr lang="pl-PL" dirty="0" smtClean="0"/>
              <a:t>. Graf</a:t>
            </a:r>
          </a:p>
          <a:p>
            <a:pPr lvl="2"/>
            <a:r>
              <a:rPr lang="pl-PL" dirty="0" smtClean="0"/>
              <a:t>git </a:t>
            </a:r>
            <a:r>
              <a:rPr lang="pl-PL" dirty="0" err="1" smtClean="0"/>
              <a:t>rebase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92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65" y="2636912"/>
            <a:ext cx="7577070" cy="348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213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wie gałęzie na serwerze centralnym</a:t>
            </a:r>
          </a:p>
          <a:p>
            <a:pPr lvl="1"/>
            <a:r>
              <a:rPr lang="pl-PL" b="1" dirty="0" smtClean="0"/>
              <a:t>Stabilna</a:t>
            </a:r>
            <a:r>
              <a:rPr lang="pl-PL" dirty="0" smtClean="0"/>
              <a:t> (master) – tylko kod, który działa (przeszedł testy jednostkowe)</a:t>
            </a:r>
          </a:p>
          <a:p>
            <a:pPr lvl="1"/>
            <a:r>
              <a:rPr lang="pl-PL" b="1" dirty="0" smtClean="0"/>
              <a:t>Integracyjna</a:t>
            </a:r>
            <a:r>
              <a:rPr lang="pl-PL" dirty="0" smtClean="0"/>
              <a:t> (</a:t>
            </a:r>
            <a:r>
              <a:rPr lang="pl-PL" dirty="0" err="1" smtClean="0"/>
              <a:t>staging</a:t>
            </a:r>
            <a:r>
              <a:rPr lang="pl-PL" dirty="0" smtClean="0"/>
              <a:t>) – tutaj trafia nowy kod</a:t>
            </a:r>
          </a:p>
          <a:p>
            <a:r>
              <a:rPr lang="pl-PL" dirty="0" smtClean="0"/>
              <a:t>Automatyczne dołączanie stabilnego kodu do gałęzi stabilnej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8080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Kontrola jakości kodu w skład której wchodzi:</a:t>
            </a:r>
          </a:p>
          <a:p>
            <a:pPr lvl="1"/>
            <a:r>
              <a:rPr lang="pl-PL" dirty="0" smtClean="0"/>
              <a:t>Weryfikacja poprawności składniowej kodu</a:t>
            </a:r>
          </a:p>
          <a:p>
            <a:pPr lvl="1"/>
            <a:r>
              <a:rPr lang="pl-PL" dirty="0" smtClean="0"/>
              <a:t>Weryfikację jakości kodu </a:t>
            </a:r>
          </a:p>
          <a:p>
            <a:pPr lvl="2"/>
            <a:r>
              <a:rPr lang="pl-PL" dirty="0" smtClean="0"/>
              <a:t>kompletność dokumentacji</a:t>
            </a:r>
          </a:p>
          <a:p>
            <a:pPr lvl="2"/>
            <a:r>
              <a:rPr lang="pl-PL" dirty="0" smtClean="0"/>
              <a:t>zgodność z kanonem kodowania)</a:t>
            </a:r>
          </a:p>
          <a:p>
            <a:pPr lvl="1"/>
            <a:r>
              <a:rPr lang="pl-PL" dirty="0" smtClean="0"/>
              <a:t>Uruchomienie testów</a:t>
            </a:r>
          </a:p>
          <a:p>
            <a:pPr lvl="1"/>
            <a:r>
              <a:rPr lang="pl-PL" dirty="0" smtClean="0"/>
              <a:t>Wygenerowanie dokumentacji</a:t>
            </a:r>
          </a:p>
          <a:p>
            <a:pPr lvl="1"/>
            <a:r>
              <a:rPr lang="pl-PL" dirty="0" smtClean="0"/>
              <a:t>Przygotowanie paczki „release”</a:t>
            </a:r>
          </a:p>
          <a:p>
            <a:pPr lvl="1"/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Hudson – ciągła integracja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1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Duży fragment aplikacji</a:t>
            </a:r>
          </a:p>
          <a:p>
            <a:r>
              <a:rPr lang="pl-PL" dirty="0" smtClean="0"/>
              <a:t>UI</a:t>
            </a:r>
          </a:p>
          <a:p>
            <a:r>
              <a:rPr lang="pl-PL" dirty="0" smtClean="0"/>
              <a:t>Pliki</a:t>
            </a:r>
          </a:p>
          <a:p>
            <a:r>
              <a:rPr lang="pl-PL" dirty="0" smtClean="0"/>
              <a:t>Brak izolacji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121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Klasyczne podejście:</a:t>
            </a:r>
          </a:p>
          <a:p>
            <a:pPr lvl="1"/>
            <a:r>
              <a:rPr lang="pl-PL" dirty="0" smtClean="0"/>
              <a:t>Aplikacja i testy – różne procesy</a:t>
            </a:r>
          </a:p>
          <a:p>
            <a:pPr lvl="1"/>
            <a:r>
              <a:rPr lang="pl-PL" dirty="0" smtClean="0"/>
              <a:t>Interakcja: UI/pliki/baza danych</a:t>
            </a:r>
          </a:p>
          <a:p>
            <a:r>
              <a:rPr lang="pl-PL" dirty="0" smtClean="0"/>
              <a:t>Wady:</a:t>
            </a:r>
          </a:p>
          <a:p>
            <a:pPr lvl="1"/>
            <a:r>
              <a:rPr lang="pl-PL" dirty="0" smtClean="0"/>
              <a:t>Potrzebowalibyśmy bardzo wielu aplikacji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00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podejście:</a:t>
            </a:r>
          </a:p>
          <a:p>
            <a:pPr lvl="1"/>
            <a:r>
              <a:rPr lang="pl-PL" dirty="0" smtClean="0"/>
              <a:t>Aplikacja i testy w tym samym procesie</a:t>
            </a:r>
          </a:p>
          <a:p>
            <a:pPr lvl="1"/>
            <a:r>
              <a:rPr lang="pl-PL" dirty="0" smtClean="0"/>
              <a:t>Komunikacja również przez pamięć</a:t>
            </a:r>
          </a:p>
          <a:p>
            <a:r>
              <a:rPr lang="pl-PL" dirty="0" smtClean="0"/>
              <a:t>Test może dynamicznie stworzyć testowaną aplikację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97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 - 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Jedna testowana aplikacja w tle</a:t>
            </a:r>
            <a:endParaRPr lang="pl-PL" dirty="0"/>
          </a:p>
          <a:p>
            <a:r>
              <a:rPr lang="pl-PL" dirty="0" smtClean="0"/>
              <a:t>Wiele testowanych okien</a:t>
            </a:r>
          </a:p>
          <a:p>
            <a:r>
              <a:rPr lang="pl-PL" dirty="0" smtClean="0"/>
              <a:t>Każdy test może stworzyć inne okno</a:t>
            </a:r>
          </a:p>
          <a:p>
            <a:r>
              <a:rPr lang="pl-PL" dirty="0" smtClean="0"/>
              <a:t>Problemy z Continous </a:t>
            </a:r>
            <a:r>
              <a:rPr lang="pl-PL" dirty="0"/>
              <a:t>I</a:t>
            </a:r>
            <a:r>
              <a:rPr lang="pl-PL" dirty="0" smtClean="0"/>
              <a:t>ntegration</a:t>
            </a:r>
          </a:p>
        </p:txBody>
      </p:sp>
    </p:spTree>
    <p:extLst>
      <p:ext uri="{BB962C8B-B14F-4D97-AF65-F5344CB8AC3E}">
        <p14:creationId xmlns:p14="http://schemas.microsoft.com/office/powerpoint/2010/main" val="77169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Promotor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4" t="21501" r="35963" b="31025"/>
          <a:stretch/>
        </p:blipFill>
        <p:spPr bwMode="auto">
          <a:xfrm>
            <a:off x="971600" y="2807358"/>
            <a:ext cx="2052001" cy="2700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3275856" y="5013176"/>
            <a:ext cx="49343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10/main" val="000000" mc:Ignorable="">
                      <a:alpha val="40000"/>
                    </a:srgbClr>
                  </a:outerShdw>
                </a:effectLst>
              </a:rPr>
              <a:t>dr inż. Piotr Zielniewicz</a:t>
            </a:r>
            <a:endParaRPr lang="en-US" sz="3600" b="1" dirty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xmlns:mc="http://schemas.openxmlformats.org/markup-compatibility/2006" xmlns:a14="http://schemas.microsoft.com/office/drawing/2010/main" val="000000" mc:Ignorable="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29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944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2185392" y="2204864"/>
            <a:ext cx="6491064" cy="1656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/>
              <a:t>Jeffrey Richter</a:t>
            </a:r>
          </a:p>
          <a:p>
            <a:pPr>
              <a:buNone/>
            </a:pPr>
            <a:r>
              <a:rPr lang="pl-PL" b="1" dirty="0"/>
              <a:t>CLR via C</a:t>
            </a:r>
            <a:r>
              <a:rPr lang="pl-PL" b="1" dirty="0" smtClean="0"/>
              <a:t># </a:t>
            </a:r>
            <a:r>
              <a:rPr lang="pl-PL" sz="2400" dirty="0" smtClean="0"/>
              <a:t>(3rd </a:t>
            </a:r>
            <a:r>
              <a:rPr lang="pl-PL" sz="2400" dirty="0" err="1" smtClean="0"/>
              <a:t>edition</a:t>
            </a:r>
            <a:r>
              <a:rPr lang="pl-PL" sz="2400" dirty="0" smtClean="0"/>
              <a:t>)</a:t>
            </a:r>
            <a:endParaRPr lang="pl-PL" b="1" dirty="0"/>
          </a:p>
          <a:p>
            <a:pPr>
              <a:buNone/>
            </a:pPr>
            <a:r>
              <a:rPr lang="pl-PL" sz="2400" dirty="0" smtClean="0"/>
              <a:t>Microsoft Press, 2010</a:t>
            </a:r>
            <a:endParaRPr lang="pl-PL" sz="2400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pic>
        <p:nvPicPr>
          <p:cNvPr id="1026" name="Picture 2" descr="D:\Studia\studia-inz\Prezentacja\files\CrlViaCShar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" y="2204864"/>
            <a:ext cx="1300344" cy="1584176"/>
          </a:xfrm>
          <a:prstGeom prst="rect">
            <a:avLst/>
          </a:prstGeom>
          <a:noFill/>
        </p:spPr>
      </p:pic>
      <p:pic>
        <p:nvPicPr>
          <p:cNvPr id="1027" name="Picture 3" descr="D:\Studia\studia-inz\Prezentacja\files\FrameworkDesignGuideli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" y="4293096"/>
            <a:ext cx="1306514" cy="1728192"/>
          </a:xfrm>
          <a:prstGeom prst="rect">
            <a:avLst/>
          </a:prstGeom>
          <a:noFill/>
        </p:spPr>
      </p:pic>
      <p:sp>
        <p:nvSpPr>
          <p:cNvPr id="8" name="Symbol zastępczy zawartości 4"/>
          <p:cNvSpPr txBox="1">
            <a:spLocks/>
          </p:cNvSpPr>
          <p:nvPr/>
        </p:nvSpPr>
        <p:spPr>
          <a:xfrm>
            <a:off x="2329408" y="4365104"/>
            <a:ext cx="6491064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Krzysztof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Cwalina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Adams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600" b="1" dirty="0"/>
              <a:t>Framework Design </a:t>
            </a:r>
            <a:r>
              <a:rPr lang="en-US" sz="4600" b="1" dirty="0" smtClean="0"/>
              <a:t>Guidelines </a:t>
            </a:r>
            <a:r>
              <a:rPr lang="pl-PL" sz="4600" b="1" dirty="0" smtClean="0"/>
              <a:t/>
            </a:r>
            <a:br>
              <a:rPr lang="pl-PL" sz="4600" b="1" dirty="0" smtClean="0"/>
            </a:br>
            <a:r>
              <a:rPr lang="en-US" sz="2100" b="1" dirty="0" smtClean="0"/>
              <a:t>Conventions</a:t>
            </a:r>
            <a:r>
              <a:rPr lang="en-US" sz="2100" b="1" dirty="0"/>
              <a:t>, </a:t>
            </a:r>
            <a:r>
              <a:rPr lang="en-US" sz="2100" b="1" dirty="0" smtClean="0"/>
              <a:t>Idioms,</a:t>
            </a:r>
            <a:r>
              <a:rPr lang="pl-PL" sz="2100" b="1" dirty="0" smtClean="0"/>
              <a:t> </a:t>
            </a:r>
            <a:r>
              <a:rPr lang="en-US" sz="2100" b="1" dirty="0" smtClean="0"/>
              <a:t>and </a:t>
            </a:r>
            <a:r>
              <a:rPr lang="en-US" sz="2100" b="1" dirty="0"/>
              <a:t>Patterns for </a:t>
            </a:r>
            <a:r>
              <a:rPr lang="pl-PL" sz="2100" b="1" dirty="0" smtClean="0"/>
              <a:t>R</a:t>
            </a:r>
            <a:r>
              <a:rPr lang="en-US" sz="2100" b="1" dirty="0" err="1" smtClean="0"/>
              <a:t>eusable</a:t>
            </a:r>
            <a:r>
              <a:rPr lang="en-US" sz="2100" b="1" dirty="0" smtClean="0"/>
              <a:t> </a:t>
            </a:r>
            <a:r>
              <a:rPr lang="en-US" sz="2100" b="1" dirty="0"/>
              <a:t>.NET </a:t>
            </a:r>
            <a:r>
              <a:rPr lang="en-US" sz="2100" b="1" dirty="0" smtClean="0"/>
              <a:t>Libraries</a:t>
            </a:r>
            <a:r>
              <a:rPr lang="pl-PL" sz="3200" dirty="0" smtClean="0"/>
              <a:t>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(2nd </a:t>
            </a:r>
            <a:r>
              <a:rPr kumimoji="0" lang="pl-PL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edition</a:t>
            </a: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err="1"/>
              <a:t>Professiona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314245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23729"/>
            <a:ext cx="8229600" cy="1540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 err="1" smtClean="0"/>
              <a:t>Composite</a:t>
            </a:r>
            <a:r>
              <a:rPr lang="pl-PL" b="1" dirty="0" smtClean="0"/>
              <a:t> </a:t>
            </a:r>
            <a:r>
              <a:rPr lang="pl-PL" b="1" dirty="0" err="1" smtClean="0"/>
              <a:t>Application</a:t>
            </a:r>
            <a:r>
              <a:rPr lang="pl-PL" b="1" dirty="0" smtClean="0"/>
              <a:t> </a:t>
            </a:r>
            <a:r>
              <a:rPr lang="pl-PL" b="1" dirty="0" err="1" smtClean="0"/>
              <a:t>Guidance</a:t>
            </a:r>
            <a:endParaRPr lang="pl-PL" b="1" dirty="0" smtClean="0"/>
          </a:p>
          <a:p>
            <a:pPr>
              <a:buNone/>
            </a:pPr>
            <a:r>
              <a:rPr lang="pl-PL" sz="2400" dirty="0" smtClean="0"/>
              <a:t>Microsoft</a:t>
            </a:r>
          </a:p>
          <a:p>
            <a:pPr>
              <a:buNone/>
            </a:pPr>
            <a:r>
              <a:rPr lang="pl-PL" sz="2400" dirty="0" smtClean="0">
                <a:hlinkClick r:id=""/>
              </a:rPr>
              <a:t>http://compositewpf.codeplex.com/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39552" y="4696544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Platform </a:t>
            </a: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Alliance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smtClean="0">
                <a:hlinkClick r:id=""/>
              </a:rPr>
              <a:t>http://www.osgi.org/</a:t>
            </a:r>
            <a:endParaRPr kumimoji="0" lang="pl-PL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71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81642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Succeeding with Agile: Software Development Using </a:t>
            </a:r>
            <a:r>
              <a:rPr lang="en-US" b="1" dirty="0" smtClean="0"/>
              <a:t>Scrum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 smtClean="0"/>
              <a:t>Mike</a:t>
            </a:r>
            <a:r>
              <a:rPr lang="pl-PL" sz="2400" dirty="0" smtClean="0"/>
              <a:t> Cohn,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2009</a:t>
            </a:r>
          </a:p>
          <a:p>
            <a:r>
              <a:rPr lang="pl-PL" b="1" dirty="0" err="1"/>
              <a:t>Refactoring</a:t>
            </a:r>
            <a:r>
              <a:rPr lang="pl-PL" b="1" dirty="0"/>
              <a:t> to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/>
              <a:t>Joshua</a:t>
            </a:r>
            <a:r>
              <a:rPr lang="pl-PL" sz="2400" dirty="0"/>
              <a:t> </a:t>
            </a:r>
            <a:r>
              <a:rPr lang="pl-PL" sz="2400" dirty="0" err="1" smtClean="0"/>
              <a:t>Kerievsky</a:t>
            </a:r>
            <a:r>
              <a:rPr lang="pl-PL" sz="2400" dirty="0" smtClean="0"/>
              <a:t>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2004</a:t>
            </a:r>
          </a:p>
          <a:p>
            <a:r>
              <a:rPr lang="pl-PL" b="1" dirty="0" err="1"/>
              <a:t>Implementation</a:t>
            </a:r>
            <a:r>
              <a:rPr lang="pl-PL" b="1" dirty="0"/>
              <a:t>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2007</a:t>
            </a:r>
          </a:p>
          <a:p>
            <a:r>
              <a:rPr lang="en-US" b="1" dirty="0" smtClean="0"/>
              <a:t>Continuous Integration: Improving Software Quality and Reducing Risk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Paul </a:t>
            </a:r>
            <a:r>
              <a:rPr lang="pl-PL" sz="2400" dirty="0"/>
              <a:t>M. </a:t>
            </a:r>
            <a:r>
              <a:rPr lang="pl-PL" sz="2400" dirty="0" smtClean="0"/>
              <a:t>Duvall, Steve Matyas, Andrew Glover, </a:t>
            </a:r>
            <a:br>
              <a:rPr lang="pl-PL" sz="2400" dirty="0" smtClean="0"/>
            </a:br>
            <a:r>
              <a:rPr lang="pl-PL" sz="2400" dirty="0" err="1" smtClean="0"/>
              <a:t>Addison-Wesley</a:t>
            </a:r>
            <a:r>
              <a:rPr lang="pl-PL" sz="2400" dirty="0" smtClean="0"/>
              <a:t> Professional 2007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541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3" y="2675467"/>
            <a:ext cx="7812857" cy="34506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Refactoring: Improving the Design of Existing </a:t>
            </a:r>
            <a:r>
              <a:rPr lang="en-US" b="1" dirty="0" smtClean="0"/>
              <a:t>Code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smtClean="0"/>
              <a:t>Martin Fowler, et al.,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1999</a:t>
            </a:r>
          </a:p>
          <a:p>
            <a:r>
              <a:rPr lang="en-US" b="1" dirty="0"/>
              <a:t>Test Driven Development: By </a:t>
            </a:r>
            <a:r>
              <a:rPr lang="en-US" b="1" dirty="0" smtClean="0"/>
              <a:t>Example</a:t>
            </a:r>
            <a:r>
              <a:rPr lang="pl-PL" b="1" dirty="0" smtClean="0"/>
              <a:t> </a:t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2002</a:t>
            </a:r>
          </a:p>
          <a:p>
            <a:r>
              <a:rPr lang="pl-PL" b="1" dirty="0" err="1"/>
              <a:t>Head</a:t>
            </a:r>
            <a:r>
              <a:rPr lang="pl-PL" b="1" dirty="0"/>
              <a:t> First Design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/>
              <a:t> </a:t>
            </a:r>
            <a:r>
              <a:rPr lang="pl-PL" sz="2400" dirty="0" smtClean="0"/>
              <a:t>Elisabeth </a:t>
            </a:r>
            <a:r>
              <a:rPr lang="pl-PL" sz="2400" dirty="0"/>
              <a:t>Freeman, et </a:t>
            </a:r>
            <a:r>
              <a:rPr lang="pl-PL" sz="2400" dirty="0" smtClean="0"/>
              <a:t>al., </a:t>
            </a:r>
            <a:r>
              <a:rPr lang="pl-PL" sz="2400" dirty="0" err="1"/>
              <a:t>O'Reilly</a:t>
            </a:r>
            <a:r>
              <a:rPr lang="pl-PL" sz="2400" dirty="0"/>
              <a:t> </a:t>
            </a:r>
            <a:r>
              <a:rPr lang="pl-PL" sz="2400" dirty="0" smtClean="0"/>
              <a:t>Media, 2004</a:t>
            </a:r>
          </a:p>
          <a:p>
            <a:r>
              <a:rPr lang="en-US" b="1" dirty="0"/>
              <a:t>Growing Object-Oriented Software, Guided by </a:t>
            </a:r>
            <a:r>
              <a:rPr lang="en-US" b="1" dirty="0" smtClean="0"/>
              <a:t>Tests</a:t>
            </a:r>
            <a:r>
              <a:rPr lang="pl-PL" b="1" dirty="0"/>
              <a:t/>
            </a:r>
            <a:br>
              <a:rPr lang="pl-PL" b="1" dirty="0"/>
            </a:br>
            <a:r>
              <a:rPr lang="pl-PL" sz="2400" dirty="0" smtClean="0"/>
              <a:t>Steve Freeman, Nat </a:t>
            </a:r>
            <a:r>
              <a:rPr lang="pl-PL" sz="2400" dirty="0" err="1" smtClean="0"/>
              <a:t>Pryce</a:t>
            </a:r>
            <a:r>
              <a:rPr lang="pl-PL" sz="2400" dirty="0" smtClean="0"/>
              <a:t>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2009</a:t>
            </a:r>
          </a:p>
          <a:p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332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Szczegółowe rozwiązania problemów postawionych w pracy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515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Moduły</a:t>
            </a:r>
            <a:endParaRPr lang="pl-P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i="1" dirty="0" smtClean="0"/>
              <a:t>Plugin-model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780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cel</a:t>
            </a:r>
            <a:endParaRPr lang="en-US" sz="33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1678751"/>
              </p:ext>
            </p:extLst>
          </p:nvPr>
        </p:nvGraphicFramePr>
        <p:xfrm>
          <a:off x="539552" y="2924944"/>
          <a:ext cx="79208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rostokąt 5"/>
          <p:cNvSpPr/>
          <p:nvPr/>
        </p:nvSpPr>
        <p:spPr>
          <a:xfrm>
            <a:off x="539552" y="5877272"/>
            <a:ext cx="799288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Cele te uda się spełnić jedynie w przypadku izolacji modułów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9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3491880" y="3789040"/>
            <a:ext cx="223224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1907704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048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72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87240" y="3361841"/>
            <a:ext cx="2736304" cy="1431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361262"/>
            <a:ext cx="2736304" cy="1431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0" name="Prostokąt 9"/>
          <p:cNvSpPr/>
          <p:nvPr/>
        </p:nvSpPr>
        <p:spPr>
          <a:xfrm>
            <a:off x="1691680" y="5085184"/>
            <a:ext cx="5760640" cy="11521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</a:t>
            </a:r>
            <a:r>
              <a:rPr lang="pl-PL" dirty="0" err="1" smtClean="0"/>
              <a:t>Neutral</a:t>
            </a:r>
            <a:r>
              <a:rPr lang="pl-PL" dirty="0" smtClean="0"/>
              <a:t> </a:t>
            </a:r>
            <a:r>
              <a:rPr lang="pl-PL" dirty="0" err="1" smtClean="0"/>
              <a:t>Assemblies</a:t>
            </a:r>
            <a:endParaRPr lang="en-US" dirty="0"/>
          </a:p>
        </p:txBody>
      </p:sp>
      <p:sp>
        <p:nvSpPr>
          <p:cNvPr id="13" name="Prostokąt 12"/>
          <p:cNvSpPr/>
          <p:nvPr/>
        </p:nvSpPr>
        <p:spPr>
          <a:xfrm>
            <a:off x="1835696" y="3765851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1835696" y="4341915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assembly2.dll</a:t>
            </a:r>
            <a:endParaRPr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4860032" y="3765851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860032" y="4341915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assembly3.dll</a:t>
            </a:r>
            <a:endParaRPr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3851920" y="5638059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mscorlib.dll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3200" b="1" dirty="0"/>
              <a:t>Otwarta platforma dla </a:t>
            </a:r>
            <a:endParaRPr lang="pl-PL" sz="3200" b="1" dirty="0" smtClean="0"/>
          </a:p>
          <a:p>
            <a:pPr marL="0" indent="0" algn="ctr">
              <a:buNone/>
            </a:pPr>
            <a:r>
              <a:rPr lang="pl-PL" sz="3200" b="1" dirty="0" smtClean="0"/>
              <a:t>modułowego </a:t>
            </a:r>
            <a:r>
              <a:rPr lang="pl-PL" sz="3200" b="1" dirty="0"/>
              <a:t>tworzenia aplikacji</a:t>
            </a:r>
            <a:endParaRPr lang="pl-P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88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19256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procesu systemowego</a:t>
            </a:r>
          </a:p>
          <a:p>
            <a:pPr lvl="1"/>
            <a:r>
              <a:rPr lang="pl-PL" dirty="0" smtClean="0"/>
              <a:t>Zbyt wysoki narzut wydajnościowy na komunikację pomiędzy modułami / aplikacją główną</a:t>
            </a:r>
          </a:p>
          <a:p>
            <a:pPr lvl="1"/>
            <a:r>
              <a:rPr lang="pl-PL" dirty="0" smtClean="0"/>
              <a:t>Pełny, niezależny kontekst procesu systemowego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1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domeny aplikacji (</a:t>
            </a:r>
            <a:r>
              <a:rPr lang="pl-PL" dirty="0" err="1" smtClean="0"/>
              <a:t>AppDomain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Niskie narzuty na komunikacje przy wykorzystaniu mechanizmów platformy .NET (</a:t>
            </a:r>
            <a:r>
              <a:rPr lang="pl-PL" dirty="0" err="1" smtClean="0"/>
              <a:t>Marshalling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Współdzielenie przez moduły pewnych elementów środowiska wykonywalnego (np. kontekst graficzny systemu operacyjnego)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1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6061" y="2636912"/>
            <a:ext cx="8280919" cy="2658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sz="2200" dirty="0" smtClean="0"/>
              <a:t>Fragmentaryczne wyniki testów wydajności mechanizmu </a:t>
            </a:r>
            <a:r>
              <a:rPr lang="pl-PL" sz="2200" i="1" dirty="0" err="1" smtClean="0"/>
              <a:t>Marshalling</a:t>
            </a:r>
            <a:r>
              <a:rPr lang="pl-PL" sz="2200" i="1" dirty="0" smtClean="0"/>
              <a:t> </a:t>
            </a:r>
            <a:r>
              <a:rPr lang="pl-PL" sz="2200" dirty="0" smtClean="0"/>
              <a:t>w porównaniu do lokalnego działania, na 10 000 instancjach:</a:t>
            </a:r>
          </a:p>
          <a:p>
            <a:pPr marL="514350" indent="-514350"/>
            <a:r>
              <a:rPr lang="pl-PL" sz="2000" dirty="0" smtClean="0"/>
              <a:t>Utworzenie obiektów ~36000ms : ~9ms</a:t>
            </a:r>
          </a:p>
          <a:p>
            <a:pPr marL="514350" indent="-514350"/>
            <a:r>
              <a:rPr lang="pl-PL" sz="2000" dirty="0" smtClean="0"/>
              <a:t>Wywołanie metody </a:t>
            </a:r>
            <a:r>
              <a:rPr lang="pl-PL" sz="2000" i="1" dirty="0" err="1" smtClean="0"/>
              <a:t>toString</a:t>
            </a:r>
            <a:r>
              <a:rPr lang="pl-PL" sz="2000" i="1" dirty="0" smtClean="0"/>
              <a:t>() </a:t>
            </a:r>
            <a:r>
              <a:rPr lang="pl-PL" sz="2000" dirty="0" smtClean="0"/>
              <a:t> ~800ms : ~200ms</a:t>
            </a:r>
          </a:p>
          <a:p>
            <a:pPr marL="514350" indent="-514350"/>
            <a:r>
              <a:rPr lang="pl-PL" sz="2000" dirty="0" smtClean="0"/>
              <a:t>Wywołanie metody z parametrem (serializowalnym): </a:t>
            </a:r>
            <a:br>
              <a:rPr lang="pl-PL" sz="2000" dirty="0" smtClean="0"/>
            </a:br>
            <a:r>
              <a:rPr lang="pl-PL" sz="2000" dirty="0" smtClean="0"/>
              <a:t>~940 ms : ~230ms</a:t>
            </a:r>
          </a:p>
          <a:p>
            <a:pPr marL="514350" indent="-514350"/>
            <a:r>
              <a:rPr lang="pl-PL" sz="2000" dirty="0" smtClean="0"/>
              <a:t>Wywołanie metody z parametrem (marshalowanym):</a:t>
            </a:r>
            <a:br>
              <a:rPr lang="pl-PL" sz="2000" dirty="0" smtClean="0"/>
            </a:br>
            <a:r>
              <a:rPr lang="pl-PL" sz="2000" dirty="0" smtClean="0"/>
              <a:t>~5640ms : ~1309ms</a:t>
            </a:r>
          </a:p>
          <a:p>
            <a:pPr marL="514350" indent="-514350"/>
            <a:endParaRPr lang="pl-PL" sz="20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496061" y="5445224"/>
            <a:ext cx="8280920" cy="10260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None/>
            </a:pPr>
            <a:r>
              <a:rPr lang="pl-PL" b="1" dirty="0" smtClean="0"/>
              <a:t>Wnioski: </a:t>
            </a:r>
          </a:p>
          <a:p>
            <a:pPr marL="514350" indent="-514350">
              <a:buNone/>
            </a:pPr>
            <a:r>
              <a:rPr lang="pl-PL" sz="1600" dirty="0" smtClean="0"/>
              <a:t>Mechanizmy komunikacji między domenowej są niewystarczająco szybkie do implementacji </a:t>
            </a:r>
            <a:r>
              <a:rPr lang="pl-PL" sz="1600" dirty="0" err="1" smtClean="0"/>
              <a:t>frameworka</a:t>
            </a:r>
            <a:r>
              <a:rPr lang="pl-PL" sz="1600" dirty="0" smtClean="0"/>
              <a:t> typu </a:t>
            </a:r>
            <a:r>
              <a:rPr lang="pl-PL" sz="1600" i="1" dirty="0" err="1" smtClean="0"/>
              <a:t>plugin-model</a:t>
            </a:r>
            <a:r>
              <a:rPr lang="pl-PL" sz="1600" i="1" dirty="0" smtClean="0"/>
              <a:t> </a:t>
            </a:r>
            <a:r>
              <a:rPr lang="pl-PL" sz="1600" dirty="0" smtClean="0"/>
              <a:t>gwarantującego całkowitą izolację.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6847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i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87296"/>
              </p:ext>
            </p:extLst>
          </p:nvPr>
        </p:nvGraphicFramePr>
        <p:xfrm>
          <a:off x="457200" y="2276872"/>
          <a:ext cx="822960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72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smtClean="0"/>
              <a:t>Zalety:</a:t>
            </a:r>
          </a:p>
          <a:p>
            <a:pPr lvl="1"/>
            <a:r>
              <a:rPr lang="pl-PL" dirty="0" smtClean="0"/>
              <a:t>Rozwiązanie to jest wydajne</a:t>
            </a:r>
          </a:p>
          <a:p>
            <a:pPr lvl="1"/>
            <a:r>
              <a:rPr lang="pl-PL" dirty="0" smtClean="0"/>
              <a:t>Wymagania w zakresie ładowania / wyładowywania / </a:t>
            </a:r>
            <a:r>
              <a:rPr lang="pl-PL" dirty="0" err="1" smtClean="0"/>
              <a:t>update’u</a:t>
            </a:r>
            <a:r>
              <a:rPr lang="pl-PL" dirty="0" smtClean="0"/>
              <a:t> / </a:t>
            </a:r>
            <a:r>
              <a:rPr lang="pl-PL" dirty="0" err="1" smtClean="0"/>
              <a:t>restart’u</a:t>
            </a:r>
            <a:r>
              <a:rPr lang="pl-PL" dirty="0" smtClean="0"/>
              <a:t> są spełnione</a:t>
            </a:r>
          </a:p>
          <a:p>
            <a:r>
              <a:rPr lang="pl-PL" b="1" dirty="0" smtClean="0"/>
              <a:t>Wady:</a:t>
            </a:r>
          </a:p>
          <a:p>
            <a:pPr lvl="1"/>
            <a:r>
              <a:rPr lang="pl-PL" dirty="0" smtClean="0"/>
              <a:t>Nie ma pełnej izolacji – moduły mogą zaszkodzić sobie nawzajem</a:t>
            </a:r>
          </a:p>
          <a:p>
            <a:pPr lvl="1"/>
            <a:r>
              <a:rPr lang="pl-PL" dirty="0" smtClean="0"/>
              <a:t>Wyładowanie jednego modułu pociąga konieczność wyładowania wszystkich modułów</a:t>
            </a:r>
          </a:p>
          <a:p>
            <a:pPr lvl="1"/>
            <a:r>
              <a:rPr lang="pl-PL" dirty="0" smtClean="0"/>
              <a:t>Nie ma możliwości wykonania tzw. </a:t>
            </a:r>
            <a:r>
              <a:rPr lang="pl-PL" i="1" dirty="0" err="1" smtClean="0"/>
              <a:t>Hot-swap</a:t>
            </a:r>
            <a:r>
              <a:rPr lang="pl-PL" i="1" dirty="0" smtClean="0"/>
              <a:t> </a:t>
            </a:r>
            <a:r>
              <a:rPr lang="pl-PL" dirty="0" smtClean="0"/>
              <a:t>w czasie pracy aplikacji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067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Komunikacja inter-modułowa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83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komunikacji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Moduł obsługuje zdarzenia zachodzące w systemie</a:t>
            </a:r>
          </a:p>
          <a:p>
            <a:pPr lvl="1"/>
            <a:r>
              <a:rPr lang="pl-PL" dirty="0" smtClean="0"/>
              <a:t>Nieznane miejsca zajścia zdarzenia</a:t>
            </a:r>
          </a:p>
          <a:p>
            <a:pPr lvl="1"/>
            <a:r>
              <a:rPr lang="pl-PL" dirty="0" smtClean="0"/>
              <a:t>Moduły pojawiają się w różnym czasie</a:t>
            </a:r>
          </a:p>
          <a:p>
            <a:r>
              <a:rPr lang="pl-PL" dirty="0" smtClean="0"/>
              <a:t>Moduł żąda wykonania zadania</a:t>
            </a:r>
          </a:p>
          <a:p>
            <a:pPr lvl="1"/>
            <a:r>
              <a:rPr lang="pl-PL" dirty="0" smtClean="0"/>
              <a:t>Nieznany wykonawca</a:t>
            </a:r>
          </a:p>
          <a:p>
            <a:pPr lvl="1"/>
            <a:r>
              <a:rPr lang="pl-PL" dirty="0" smtClean="0"/>
              <a:t>Wielu wykonawców</a:t>
            </a:r>
          </a:p>
          <a:p>
            <a:pPr lvl="1"/>
            <a:r>
              <a:rPr lang="pl-PL" dirty="0" smtClean="0"/>
              <a:t>Brak wykonawcy</a:t>
            </a:r>
          </a:p>
          <a:p>
            <a:pPr lvl="1"/>
            <a:r>
              <a:rPr lang="pl-PL" dirty="0" smtClean="0"/>
              <a:t>Asynchroniczność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Publikująca zdarzenie</a:t>
            </a:r>
          </a:p>
          <a:p>
            <a:r>
              <a:rPr lang="pl-PL" dirty="0"/>
              <a:t>O</a:t>
            </a:r>
            <a:r>
              <a:rPr lang="pl-PL" dirty="0" smtClean="0"/>
              <a:t>czekująca na zdarzenie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2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Asynchroniczna</a:t>
            </a:r>
          </a:p>
          <a:p>
            <a:r>
              <a:rPr lang="pl-PL" dirty="0"/>
              <a:t>W</a:t>
            </a:r>
            <a:r>
              <a:rPr lang="pl-PL" dirty="0" smtClean="0"/>
              <a:t> dedykowanym wątku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19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Proponowane realizacje komunikacji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47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Złożone aplikacje okienkowe</a:t>
            </a:r>
          </a:p>
          <a:p>
            <a:pPr lvl="1"/>
            <a:r>
              <a:rPr lang="pl-PL" dirty="0" smtClean="0"/>
              <a:t>Liczne powiązania między fragmentami kodu</a:t>
            </a:r>
          </a:p>
          <a:p>
            <a:r>
              <a:rPr lang="pl-PL" dirty="0" smtClean="0"/>
              <a:t>Interesująca nas technologia (C#, WPF)</a:t>
            </a:r>
          </a:p>
          <a:p>
            <a:r>
              <a:rPr lang="pl-PL" dirty="0" smtClean="0"/>
              <a:t>Brak rozwiązania dla wszystkich problemów</a:t>
            </a:r>
          </a:p>
          <a:p>
            <a:r>
              <a:rPr lang="pl-PL" dirty="0" smtClean="0"/>
              <a:t>Istnieją rozwiązania częściowe (</a:t>
            </a:r>
            <a:r>
              <a:rPr lang="pl-PL" dirty="0" err="1" smtClean="0"/>
              <a:t>Prism</a:t>
            </a:r>
            <a:r>
              <a:rPr lang="pl-PL" dirty="0" smtClean="0"/>
              <a:t>)</a:t>
            </a:r>
          </a:p>
          <a:p>
            <a:r>
              <a:rPr lang="pl-PL" dirty="0" smtClean="0"/>
              <a:t>Istnieją rozwiązania dla innych języków (</a:t>
            </a:r>
            <a:r>
              <a:rPr lang="pl-PL" dirty="0" err="1" smtClean="0"/>
              <a:t>OSGi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Uzasadnienie podjęcia tematu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871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 Aggregator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Zapewnia komunikację (międzymodułową)</a:t>
            </a:r>
          </a:p>
          <a:p>
            <a:r>
              <a:rPr lang="pl-PL" dirty="0" smtClean="0"/>
              <a:t>Wyróżniamy dwie strony</a:t>
            </a:r>
          </a:p>
          <a:p>
            <a:r>
              <a:rPr lang="pl-PL" dirty="0" smtClean="0"/>
              <a:t>Różne metody komunikacji</a:t>
            </a:r>
          </a:p>
        </p:txBody>
      </p:sp>
    </p:spTree>
    <p:extLst>
      <p:ext uri="{BB962C8B-B14F-4D97-AF65-F5344CB8AC3E}">
        <p14:creationId xmlns:p14="http://schemas.microsoft.com/office/powerpoint/2010/main" val="3470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– zalety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Zdarzenie, którego nikt nie publikuje (jeszcze)</a:t>
            </a:r>
          </a:p>
          <a:p>
            <a:r>
              <a:rPr lang="pl-PL" dirty="0" smtClean="0"/>
              <a:t>Wielu dostawców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12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EventAggregator</a:t>
            </a:r>
            <a:r>
              <a:rPr lang="pl-PL" dirty="0" smtClean="0"/>
              <a:t> – </a:t>
            </a:r>
            <a:r>
              <a:rPr lang="pl-PL" dirty="0" err="1" smtClean="0"/>
              <a:t>publish</a:t>
            </a:r>
            <a:r>
              <a:rPr lang="pl-PL" dirty="0" smtClean="0"/>
              <a:t>/</a:t>
            </a:r>
            <a:r>
              <a:rPr lang="pl-PL" dirty="0" err="1" smtClean="0"/>
              <a:t>subscribe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cxnSp>
        <p:nvCxnSpPr>
          <p:cNvPr id="11" name="Łącznik prosty ze strzałką 10"/>
          <p:cNvCxnSpPr>
            <a:stCxn id="5" idx="1"/>
            <a:endCxn id="4" idx="3"/>
          </p:cNvCxnSpPr>
          <p:nvPr/>
        </p:nvCxnSpPr>
        <p:spPr>
          <a:xfrm flipH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8" idx="1"/>
            <a:endCxn id="4" idx="3"/>
          </p:cNvCxnSpPr>
          <p:nvPr/>
        </p:nvCxnSpPr>
        <p:spPr>
          <a:xfrm flipH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9" idx="1"/>
            <a:endCxn id="4" idx="3"/>
          </p:cNvCxnSpPr>
          <p:nvPr/>
        </p:nvCxnSpPr>
        <p:spPr>
          <a:xfrm flipH="1" flipV="1"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5500694" y="4569158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Subscribe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7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13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1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16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17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9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22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23" name="Łącznik prosty ze strzałką 17"/>
          <p:cNvCxnSpPr>
            <a:stCxn id="19" idx="3"/>
            <a:endCxn id="13" idx="1"/>
          </p:cNvCxnSpPr>
          <p:nvPr/>
        </p:nvCxnSpPr>
        <p:spPr>
          <a:xfrm>
            <a:off x="2357422" y="3497588"/>
            <a:ext cx="127847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16"/>
          <p:cNvCxnSpPr>
            <a:stCxn id="22" idx="3"/>
          </p:cNvCxnSpPr>
          <p:nvPr/>
        </p:nvCxnSpPr>
        <p:spPr>
          <a:xfrm flipV="1">
            <a:off x="2357422" y="4247687"/>
            <a:ext cx="1278474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2"/>
          <p:cNvSpPr txBox="1"/>
          <p:nvPr/>
        </p:nvSpPr>
        <p:spPr>
          <a:xfrm>
            <a:off x="2552466" y="33425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Publish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28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4" idx="3"/>
            <a:endCxn id="5" idx="1"/>
          </p:cNvCxnSpPr>
          <p:nvPr/>
        </p:nvCxnSpPr>
        <p:spPr>
          <a:xfrm flipV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4" idx="3"/>
            <a:endCxn id="8" idx="1"/>
          </p:cNvCxnSpPr>
          <p:nvPr/>
        </p:nvCxnSpPr>
        <p:spPr>
          <a:xfrm flipV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4" idx="3"/>
            <a:endCxn id="9" idx="1"/>
          </p:cNvCxnSpPr>
          <p:nvPr/>
        </p:nvCxnSpPr>
        <p:spPr>
          <a:xfrm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5286380" y="492634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handlers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0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- przykład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Zapisanie się:</a:t>
            </a:r>
          </a:p>
          <a:p>
            <a:pPr lvl="1"/>
            <a:r>
              <a:rPr lang="pl-PL" sz="1600" dirty="0" smtClean="0"/>
              <a:t>_eventAggregator.Subscribe&lt;MessageType&gt;(payload =&gt; HandlePayload);</a:t>
            </a:r>
            <a:endParaRPr lang="pl-PL" dirty="0" smtClean="0"/>
          </a:p>
          <a:p>
            <a:r>
              <a:rPr lang="pl-PL" dirty="0" smtClean="0"/>
              <a:t>Publikacja:</a:t>
            </a:r>
          </a:p>
          <a:p>
            <a:pPr lvl="1"/>
            <a:r>
              <a:rPr lang="pl-PL" sz="1600" dirty="0" smtClean="0"/>
              <a:t>_eventAggregator.Publish(sentPayload);</a:t>
            </a:r>
          </a:p>
        </p:txBody>
      </p:sp>
    </p:spTree>
    <p:extLst>
      <p:ext uri="{BB962C8B-B14F-4D97-AF65-F5344CB8AC3E}">
        <p14:creationId xmlns:p14="http://schemas.microsoft.com/office/powerpoint/2010/main" val="39422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Wzorzec projektowy używany do </a:t>
            </a:r>
            <a:r>
              <a:rPr lang="pl-PL" dirty="0" err="1" smtClean="0"/>
              <a:t>enkapsulacji</a:t>
            </a:r>
            <a:r>
              <a:rPr lang="pl-PL" dirty="0" smtClean="0"/>
              <a:t> czynności związanych z pozyskiwaniem określonej usługi</a:t>
            </a:r>
          </a:p>
          <a:p>
            <a:r>
              <a:rPr lang="pl-PL" dirty="0" smtClean="0"/>
              <a:t>Dokładny opis: 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"/>
              </a:rPr>
              <a:t>http://java.sun.com/blueprints/corej2eepatterns/Patterns/ServiceLocator.html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http://martinfowler.com/articles/injection.html#UsingAServiceLocator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pl-PL" dirty="0" smtClean="0"/>
              <a:t>Wprowadza dodatkową warstwę abstrakcji pomiędzy klasą realizującą usługę a klasą ją wykorzystującą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- idea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rodzaje akcji:</a:t>
            </a:r>
          </a:p>
          <a:p>
            <a:pPr lvl="1"/>
            <a:r>
              <a:rPr lang="pl-PL" dirty="0" smtClean="0"/>
              <a:t>Zarejestrowanie obiektu jako implementacji serwisu </a:t>
            </a:r>
          </a:p>
          <a:p>
            <a:pPr lvl="1"/>
            <a:r>
              <a:rPr lang="pl-PL" dirty="0" smtClean="0"/>
              <a:t>Pobranie serwisu przez klasę, która jest świadoma tylko interfejsu</a:t>
            </a:r>
          </a:p>
          <a:p>
            <a:r>
              <a:rPr lang="pl-PL" dirty="0" smtClean="0"/>
              <a:t>Cel istnienia w </a:t>
            </a:r>
            <a:r>
              <a:rPr lang="pl-PL" i="1" dirty="0" err="1" smtClean="0"/>
              <a:t>Nomad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Umożliwia wystawianie usług pomiędzy modułami</a:t>
            </a:r>
          </a:p>
          <a:p>
            <a:pPr lvl="1"/>
            <a:r>
              <a:rPr lang="pl-PL" dirty="0" smtClean="0"/>
              <a:t>Umożliwia korzystanie z usług dostarczanych z </a:t>
            </a:r>
            <a:r>
              <a:rPr lang="pl-PL" i="1" dirty="0" err="1" smtClean="0"/>
              <a:t>Nomad</a:t>
            </a:r>
            <a:r>
              <a:rPr lang="pl-PL" dirty="0" err="1" smtClean="0"/>
              <a:t>’em</a:t>
            </a:r>
            <a:r>
              <a:rPr lang="pl-PL" dirty="0" smtClean="0"/>
              <a:t> przez moduły</a:t>
            </a:r>
          </a:p>
        </p:txBody>
      </p:sp>
    </p:spTree>
    <p:extLst>
      <p:ext uri="{BB962C8B-B14F-4D97-AF65-F5344CB8AC3E}">
        <p14:creationId xmlns:p14="http://schemas.microsoft.com/office/powerpoint/2010/main" val="39696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oryginalny diagram UML</a:t>
            </a:r>
            <a:endParaRPr lang="en-US" dirty="0"/>
          </a:p>
        </p:txBody>
      </p:sp>
      <p:pic>
        <p:nvPicPr>
          <p:cNvPr id="4" name="Symbol zastępczy zawartości 3" descr="locato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467769"/>
            <a:ext cx="4419600" cy="2790825"/>
          </a:xfrm>
        </p:spPr>
      </p:pic>
      <p:grpSp>
        <p:nvGrpSpPr>
          <p:cNvPr id="8" name="Grupa 7"/>
          <p:cNvGrpSpPr/>
          <p:nvPr/>
        </p:nvGrpSpPr>
        <p:grpSpPr>
          <a:xfrm>
            <a:off x="395536" y="2096852"/>
            <a:ext cx="2232248" cy="1620180"/>
            <a:chOff x="323528" y="1556792"/>
            <a:chExt cx="2304256" cy="2160240"/>
          </a:xfrm>
        </p:grpSpPr>
        <p:cxnSp>
          <p:nvCxnSpPr>
            <p:cNvPr id="6" name="Łącznik prosty ze strzałką 5"/>
            <p:cNvCxnSpPr/>
            <p:nvPr/>
          </p:nvCxnSpPr>
          <p:spPr>
            <a:xfrm rot="16200000" flipH="1">
              <a:off x="1619672" y="2708920"/>
              <a:ext cx="115212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Prostokąt 6"/>
            <p:cNvSpPr/>
            <p:nvPr/>
          </p:nvSpPr>
          <p:spPr>
            <a:xfrm>
              <a:off x="323528" y="1556792"/>
              <a:ext cx="144016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Klasa klienta</a:t>
              </a:r>
              <a:endParaRPr lang="en-US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1331640" y="5085184"/>
            <a:ext cx="2952328" cy="1224136"/>
            <a:chOff x="1187624" y="5085184"/>
            <a:chExt cx="3096344" cy="1224136"/>
          </a:xfrm>
        </p:grpSpPr>
        <p:cxnSp>
          <p:nvCxnSpPr>
            <p:cNvPr id="12" name="Łącznik prosty ze strzałką 11"/>
            <p:cNvCxnSpPr/>
            <p:nvPr/>
          </p:nvCxnSpPr>
          <p:spPr>
            <a:xfrm flipV="1">
              <a:off x="3059832" y="5085184"/>
              <a:ext cx="122413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Prostokąt 12"/>
            <p:cNvSpPr/>
            <p:nvPr/>
          </p:nvSpPr>
          <p:spPr>
            <a:xfrm>
              <a:off x="1187624" y="5085184"/>
              <a:ext cx="1944216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Implementacja interfejsu serwisu</a:t>
              </a:r>
              <a:endParaRPr lang="en-US" dirty="0"/>
            </a:p>
          </p:txBody>
        </p:sp>
      </p:grpSp>
      <p:cxnSp>
        <p:nvCxnSpPr>
          <p:cNvPr id="16" name="Łącznik prosty ze strzałką 15"/>
          <p:cNvCxnSpPr/>
          <p:nvPr/>
        </p:nvCxnSpPr>
        <p:spPr>
          <a:xfrm flipH="1" flipV="1">
            <a:off x="5064245" y="4077072"/>
            <a:ext cx="2376265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Prostokąt 16"/>
          <p:cNvSpPr/>
          <p:nvPr/>
        </p:nvSpPr>
        <p:spPr>
          <a:xfrm>
            <a:off x="7440510" y="4221089"/>
            <a:ext cx="1224136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Interfejs serwisu</a:t>
            </a:r>
            <a:endParaRPr lang="en-US" dirty="0"/>
          </a:p>
        </p:txBody>
      </p:sp>
      <p:grpSp>
        <p:nvGrpSpPr>
          <p:cNvPr id="23" name="Grupa 22"/>
          <p:cNvGrpSpPr/>
          <p:nvPr/>
        </p:nvGrpSpPr>
        <p:grpSpPr>
          <a:xfrm>
            <a:off x="5148064" y="2636912"/>
            <a:ext cx="3373371" cy="800224"/>
            <a:chOff x="3419872" y="1268760"/>
            <a:chExt cx="3373371" cy="800224"/>
          </a:xfrm>
        </p:grpSpPr>
        <p:cxnSp>
          <p:nvCxnSpPr>
            <p:cNvPr id="21" name="Łącznik prosty ze strzałką 20"/>
            <p:cNvCxnSpPr>
              <a:stCxn id="22" idx="1"/>
            </p:cNvCxnSpPr>
            <p:nvPr/>
          </p:nvCxnSpPr>
          <p:spPr>
            <a:xfrm flipH="1" flipV="1">
              <a:off x="3419872" y="1268760"/>
              <a:ext cx="1717187" cy="440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Prostokąt 21"/>
            <p:cNvSpPr/>
            <p:nvPr/>
          </p:nvSpPr>
          <p:spPr>
            <a:xfrm>
              <a:off x="5137059" y="1348904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dirty="0" smtClean="0"/>
                <a:t>„</a:t>
              </a:r>
              <a:r>
                <a:rPr lang="pl-PL" sz="1600" dirty="0" err="1" smtClean="0"/>
                <a:t>Odszukiwacz</a:t>
              </a:r>
              <a:r>
                <a:rPr lang="pl-PL" sz="1600" dirty="0" smtClean="0"/>
                <a:t> implementacji”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08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63526"/>
              </p:ext>
            </p:extLst>
          </p:nvPr>
        </p:nvGraphicFramePr>
        <p:xfrm>
          <a:off x="467544" y="2348880"/>
          <a:ext cx="8229600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94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dirty="0"/>
              <a:t>Zaprojektowanie, zaimplementowanie i przetestowanie otwartego środowiska do modułowego tworzenia aplikacji opartego na architekturze Castle </a:t>
            </a:r>
            <a:r>
              <a:rPr lang="pl-PL" sz="2200" dirty="0" smtClean="0"/>
              <a:t>Windsor</a:t>
            </a:r>
          </a:p>
          <a:p>
            <a:r>
              <a:rPr lang="pl-PL" sz="2200" dirty="0" smtClean="0"/>
              <a:t>Zestaw </a:t>
            </a:r>
            <a:r>
              <a:rPr lang="pl-PL" sz="2200" dirty="0"/>
              <a:t>podstawowych dodatków (plugin-ów) obejmujących współdzielone repozytorium </a:t>
            </a:r>
            <a:r>
              <a:rPr lang="pl-PL" sz="2200" dirty="0" smtClean="0"/>
              <a:t>dokumentów</a:t>
            </a:r>
          </a:p>
          <a:p>
            <a:r>
              <a:rPr lang="pl-PL" sz="2200" dirty="0" smtClean="0"/>
              <a:t>Moduł </a:t>
            </a:r>
            <a:r>
              <a:rPr lang="pl-PL" sz="2200" dirty="0"/>
              <a:t>pobierania uaktualnień </a:t>
            </a:r>
            <a:r>
              <a:rPr lang="pl-PL" sz="2200" dirty="0" smtClean="0"/>
              <a:t>oprogramowania</a:t>
            </a:r>
          </a:p>
          <a:p>
            <a:r>
              <a:rPr lang="pl-PL" sz="2200" dirty="0" smtClean="0"/>
              <a:t>Opracowanie </a:t>
            </a:r>
            <a:r>
              <a:rPr lang="pl-PL" sz="2200" dirty="0"/>
              <a:t>specyfikacji środowiska oraz stworzenie przykładowej aplikacji demonstracyjnej.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Zakres – zadania szczegółowe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322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Przykład kodu:</a:t>
            </a:r>
          </a:p>
          <a:p>
            <a:r>
              <a:rPr lang="pl-PL" dirty="0" smtClean="0"/>
              <a:t>Rejestracja</a:t>
            </a:r>
          </a:p>
          <a:p>
            <a:pPr lvl="1"/>
            <a:r>
              <a:rPr lang="pl-PL" sz="1600" dirty="0" err="1" smtClean="0"/>
              <a:t>serviceLocator.Register&lt;InterfaceType</a:t>
            </a:r>
            <a:r>
              <a:rPr lang="pl-PL" sz="1600" dirty="0" smtClean="0"/>
              <a:t>&gt;(</a:t>
            </a:r>
            <a:r>
              <a:rPr lang="pl-PL" sz="1600" dirty="0" err="1" smtClean="0"/>
              <a:t>object</a:t>
            </a:r>
            <a:r>
              <a:rPr lang="pl-PL" sz="1600" dirty="0" smtClean="0"/>
              <a:t>)</a:t>
            </a:r>
          </a:p>
          <a:p>
            <a:r>
              <a:rPr lang="pl-PL" dirty="0" smtClean="0"/>
              <a:t>Pobranie</a:t>
            </a:r>
          </a:p>
          <a:p>
            <a:pPr lvl="1"/>
            <a:r>
              <a:rPr lang="pl-PL" sz="1600" dirty="0" err="1" smtClean="0"/>
              <a:t>serviceLocator.Resolve&lt;InterfaceType</a:t>
            </a:r>
            <a:r>
              <a:rPr lang="pl-PL" sz="1600" dirty="0" smtClean="0"/>
              <a:t>&gt;()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Kompozycja interfejsu użytkownika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51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Nazwane</a:t>
            </a:r>
            <a:r>
              <a:rPr lang="pl-PL" dirty="0" smtClean="0"/>
              <a:t> miejsce, w którym moduły mogą umieszczać swoje widoki</a:t>
            </a:r>
          </a:p>
          <a:p>
            <a:r>
              <a:rPr lang="pl-PL" b="1" dirty="0" smtClean="0"/>
              <a:t>Powiązany</a:t>
            </a:r>
            <a:r>
              <a:rPr lang="pl-PL" dirty="0" smtClean="0"/>
              <a:t> z kontrolką interfejsu użytkownika</a:t>
            </a:r>
          </a:p>
          <a:p>
            <a:r>
              <a:rPr lang="pl-PL" b="1" dirty="0" smtClean="0"/>
              <a:t>Nie może istnieć</a:t>
            </a:r>
            <a:r>
              <a:rPr lang="pl-PL" dirty="0" smtClean="0"/>
              <a:t> bez tego powiązania</a:t>
            </a:r>
          </a:p>
        </p:txBody>
      </p:sp>
    </p:spTree>
    <p:extLst>
      <p:ext uri="{BB962C8B-B14F-4D97-AF65-F5344CB8AC3E}">
        <p14:creationId xmlns:p14="http://schemas.microsoft.com/office/powerpoint/2010/main" val="208890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45" y="2580211"/>
            <a:ext cx="5936510" cy="4017141"/>
          </a:xfrm>
        </p:spPr>
      </p:pic>
    </p:spTree>
    <p:extLst>
      <p:ext uri="{BB962C8B-B14F-4D97-AF65-F5344CB8AC3E}">
        <p14:creationId xmlns:p14="http://schemas.microsoft.com/office/powerpoint/2010/main" val="103197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406" y="2579752"/>
            <a:ext cx="5937189" cy="4017600"/>
          </a:xfrm>
        </p:spPr>
      </p:pic>
    </p:spTree>
    <p:extLst>
      <p:ext uri="{BB962C8B-B14F-4D97-AF65-F5344CB8AC3E}">
        <p14:creationId xmlns:p14="http://schemas.microsoft.com/office/powerpoint/2010/main" val="40482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3866" y="2498863"/>
            <a:ext cx="3286148" cy="1172445"/>
          </a:xfrm>
        </p:spPr>
      </p:pic>
      <p:pic>
        <p:nvPicPr>
          <p:cNvPr id="6" name="Symbol zastępczy zawartości 3" descr="regiony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27623"/>
            <a:ext cx="3786214" cy="2562070"/>
          </a:xfrm>
          <a:prstGeom prst="rect">
            <a:avLst/>
          </a:prstGeom>
        </p:spPr>
      </p:pic>
      <p:sp>
        <p:nvSpPr>
          <p:cNvPr id="7" name="Prostokąt zaokrąglony 6"/>
          <p:cNvSpPr/>
          <p:nvPr/>
        </p:nvSpPr>
        <p:spPr>
          <a:xfrm>
            <a:off x="6040278" y="4570565"/>
            <a:ext cx="2571768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Shell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4468642" y="4927755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754394" y="4570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Widok</a:t>
            </a:r>
            <a:endParaRPr lang="pl-PL" dirty="0"/>
          </a:p>
        </p:txBody>
      </p:sp>
      <p:pic>
        <p:nvPicPr>
          <p:cNvPr id="11" name="Obraz 10" descr="visual_she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8972" y="5356383"/>
            <a:ext cx="1495634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sp>
        <p:nvSpPr>
          <p:cNvPr id="13" name="Prostokąt zaokrąglony 12"/>
          <p:cNvSpPr/>
          <p:nvPr/>
        </p:nvSpPr>
        <p:spPr>
          <a:xfrm>
            <a:off x="6040278" y="2641739"/>
            <a:ext cx="2643206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Shell.SharedLib</a:t>
            </a:r>
            <a:endParaRPr lang="pl-PL" dirty="0"/>
          </a:p>
        </p:txBody>
      </p:sp>
      <p:sp>
        <p:nvSpPr>
          <p:cNvPr id="14" name="Strzałka w prawo 13"/>
          <p:cNvSpPr/>
          <p:nvPr/>
        </p:nvSpPr>
        <p:spPr>
          <a:xfrm>
            <a:off x="4397204" y="2998929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4682956" y="2641739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Nazwy</a:t>
            </a:r>
            <a:endParaRPr lang="pl-PL" dirty="0"/>
          </a:p>
        </p:txBody>
      </p:sp>
      <p:pic>
        <p:nvPicPr>
          <p:cNvPr id="16" name="Obraz 15" descr="visual_nam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429000"/>
            <a:ext cx="2704472" cy="705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26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 a kontrolki</a:t>
            </a:r>
            <a:endParaRPr lang="pl-PL" dirty="0"/>
          </a:p>
        </p:txBody>
      </p:sp>
      <p:pic>
        <p:nvPicPr>
          <p:cNvPr id="15" name="Symbol zastępczy zawartości 14" descr="regiony4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714876" y="2571744"/>
            <a:ext cx="4038600" cy="988823"/>
          </a:xfrm>
          <a:prstGeom prst="rect">
            <a:avLst/>
          </a:prstGeom>
        </p:spPr>
      </p:pic>
      <p:sp>
        <p:nvSpPr>
          <p:cNvPr id="12" name="Symbol zastępczy zawartości 11"/>
          <p:cNvSpPr>
            <a:spLocks noGrp="1"/>
          </p:cNvSpPr>
          <p:nvPr>
            <p:ph sz="half" idx="4294967295"/>
          </p:nvPr>
        </p:nvSpPr>
        <p:spPr>
          <a:xfrm>
            <a:off x="285720" y="2348880"/>
            <a:ext cx="4357718" cy="37772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l-PL" dirty="0" smtClean="0"/>
              <a:t>Dodatkowe wymagania na widok</a:t>
            </a:r>
          </a:p>
          <a:p>
            <a:pPr lvl="1"/>
            <a:r>
              <a:rPr lang="pl-PL" dirty="0" smtClean="0"/>
              <a:t>np. implementacja interfejsu</a:t>
            </a:r>
          </a:p>
          <a:p>
            <a:r>
              <a:rPr lang="pl-PL" dirty="0" smtClean="0"/>
              <a:t>Inne sposoby interakcji</a:t>
            </a:r>
          </a:p>
          <a:p>
            <a:pPr lvl="1"/>
            <a:r>
              <a:rPr lang="pl-PL" dirty="0" smtClean="0"/>
              <a:t>np. przekazywanie informacji o aktywowaniu dokumentu</a:t>
            </a:r>
          </a:p>
          <a:p>
            <a:r>
              <a:rPr lang="pl-PL" dirty="0" smtClean="0"/>
              <a:t>Inne sposoby wyświetlania</a:t>
            </a:r>
          </a:p>
          <a:p>
            <a:pPr lvl="1"/>
            <a:r>
              <a:rPr lang="pl-PL" dirty="0" smtClean="0"/>
              <a:t>np. dostarczona przez aplikację (lub moduł) konfiguracja </a:t>
            </a:r>
            <a:r>
              <a:rPr lang="pl-PL" dirty="0" err="1" smtClean="0"/>
              <a:t>toolbarów</a:t>
            </a:r>
            <a:endParaRPr lang="pl-PL" dirty="0"/>
          </a:p>
        </p:txBody>
      </p:sp>
      <p:pic>
        <p:nvPicPr>
          <p:cNvPr id="17" name="Obraz 16" descr="region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5000636"/>
            <a:ext cx="3766322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RegionAdapter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</a:t>
            </a:r>
            <a:r>
              <a:rPr lang="pl-PL" b="1" dirty="0" smtClean="0"/>
              <a:t>Regionu</a:t>
            </a:r>
            <a:endParaRPr lang="pl-PL" dirty="0" smtClean="0"/>
          </a:p>
          <a:p>
            <a:pPr lvl="1"/>
            <a:r>
              <a:rPr lang="pl-PL" dirty="0" smtClean="0"/>
              <a:t>Specyficzne kontrolki mogą mieć własne implementacje (np. </a:t>
            </a:r>
            <a:r>
              <a:rPr lang="pl-PL" dirty="0" err="1" smtClean="0"/>
              <a:t>toolbar</a:t>
            </a:r>
            <a:r>
              <a:rPr lang="pl-PL" dirty="0" smtClean="0"/>
              <a:t>?)</a:t>
            </a:r>
          </a:p>
          <a:p>
            <a:r>
              <a:rPr lang="pl-PL" dirty="0" smtClean="0"/>
              <a:t>Spięcie Regionu i kontrolki</a:t>
            </a:r>
            <a:endParaRPr lang="pl-PL" b="1" dirty="0" smtClean="0"/>
          </a:p>
          <a:p>
            <a:r>
              <a:rPr lang="pl-PL" dirty="0" smtClean="0"/>
              <a:t>Dodanie zachowań</a:t>
            </a:r>
          </a:p>
        </p:txBody>
      </p:sp>
    </p:spTree>
    <p:extLst>
      <p:ext uri="{BB962C8B-B14F-4D97-AF65-F5344CB8AC3E}">
        <p14:creationId xmlns:p14="http://schemas.microsoft.com/office/powerpoint/2010/main" val="56120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Spięcie regionu z kontrolką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Proste</a:t>
            </a:r>
          </a:p>
          <a:p>
            <a:pPr lvl="1"/>
            <a:r>
              <a:rPr lang="pl-PL" dirty="0" err="1" smtClean="0"/>
              <a:t>TabControl.ItemsSource</a:t>
            </a:r>
            <a:r>
              <a:rPr lang="pl-PL" dirty="0" smtClean="0"/>
              <a:t> = </a:t>
            </a:r>
            <a:r>
              <a:rPr lang="pl-PL" dirty="0" err="1" smtClean="0"/>
              <a:t>Region.Views</a:t>
            </a:r>
            <a:endParaRPr lang="pl-PL" dirty="0" smtClean="0"/>
          </a:p>
          <a:p>
            <a:r>
              <a:rPr lang="pl-PL" dirty="0" smtClean="0"/>
              <a:t>Złożone</a:t>
            </a:r>
          </a:p>
          <a:p>
            <a:pPr lvl="1"/>
            <a:r>
              <a:rPr lang="pl-PL" dirty="0" smtClean="0"/>
              <a:t>np. dla </a:t>
            </a:r>
            <a:r>
              <a:rPr lang="pl-PL" dirty="0" err="1" smtClean="0"/>
              <a:t>Toolbaru</a:t>
            </a:r>
            <a:r>
              <a:rPr lang="pl-PL" dirty="0" smtClean="0"/>
              <a:t>, wynikające z ograniczeń kontrolki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91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Zachowania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Reakcja na zdarzenia z kontrolki</a:t>
            </a:r>
          </a:p>
          <a:p>
            <a:pPr lvl="1"/>
            <a:r>
              <a:rPr lang="pl-PL" dirty="0" smtClean="0"/>
              <a:t>Przekazanie do widoku</a:t>
            </a:r>
          </a:p>
          <a:p>
            <a:pPr lvl="1"/>
            <a:r>
              <a:rPr lang="pl-PL" dirty="0" err="1" smtClean="0"/>
              <a:t>IActiveAware</a:t>
            </a:r>
            <a:endParaRPr lang="pl-PL" dirty="0" smtClean="0"/>
          </a:p>
          <a:p>
            <a:r>
              <a:rPr lang="pl-PL" dirty="0" smtClean="0"/>
              <a:t>Reakcja na uaktualnienie danych widoku</a:t>
            </a:r>
          </a:p>
          <a:p>
            <a:pPr lvl="1"/>
            <a:r>
              <a:rPr lang="pl-PL" dirty="0" smtClean="0"/>
              <a:t>Uaktualnienie kontrolki</a:t>
            </a:r>
          </a:p>
          <a:p>
            <a:pPr lvl="1"/>
            <a:r>
              <a:rPr lang="pl-PL" dirty="0" err="1" smtClean="0"/>
              <a:t>IHaveTitle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939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Open-source’owy framework na licencji BSD, oferujący programistom całego świata:</a:t>
            </a:r>
          </a:p>
          <a:p>
            <a:pPr lvl="1"/>
            <a:r>
              <a:rPr lang="pl-PL" dirty="0" smtClean="0"/>
              <a:t>RAD-owskie tworzenie modularnych aplikacji</a:t>
            </a:r>
          </a:p>
          <a:p>
            <a:pPr lvl="1"/>
            <a:r>
              <a:rPr lang="pl-PL" dirty="0" smtClean="0"/>
              <a:t>Rozproszone zespoły programistyczne modułów</a:t>
            </a:r>
          </a:p>
          <a:p>
            <a:r>
              <a:rPr lang="pl-PL" dirty="0" smtClean="0"/>
              <a:t>Automatyczne repozytorium modułów:</a:t>
            </a:r>
          </a:p>
          <a:p>
            <a:pPr lvl="1"/>
            <a:r>
              <a:rPr lang="pl-PL" dirty="0"/>
              <a:t>R</a:t>
            </a:r>
            <a:r>
              <a:rPr lang="pl-PL" dirty="0" smtClean="0"/>
              <a:t>ozwiązywanie zależności</a:t>
            </a:r>
          </a:p>
          <a:p>
            <a:pPr lvl="1"/>
            <a:r>
              <a:rPr lang="pl-PL" dirty="0" smtClean="0"/>
              <a:t>Aktualizacje modułów</a:t>
            </a:r>
          </a:p>
          <a:p>
            <a:r>
              <a:rPr lang="pl-PL" dirty="0" smtClean="0"/>
              <a:t>Publicznie dostępny portal projektu hostowany na codeplex/github</a:t>
            </a:r>
          </a:p>
          <a:p>
            <a:pPr lvl="1"/>
            <a:r>
              <a:rPr lang="pl-PL" dirty="0" smtClean="0"/>
              <a:t>Wiki</a:t>
            </a:r>
          </a:p>
          <a:p>
            <a:pPr lvl="1"/>
            <a:r>
              <a:rPr lang="pl-PL" dirty="0" smtClean="0"/>
              <a:t>Tutoriale</a:t>
            </a:r>
          </a:p>
          <a:p>
            <a:pPr lvl="1"/>
            <a:r>
              <a:rPr lang="pl-PL" dirty="0" smtClean="0"/>
              <a:t>Przykładowe aplikacje</a:t>
            </a:r>
          </a:p>
          <a:p>
            <a:r>
              <a:rPr lang="pl-PL" dirty="0" smtClean="0"/>
              <a:t>Praca dyplomowa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Planowane rezultaty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40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Rejestracja regionu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Dodanie widoku</a:t>
            </a:r>
          </a:p>
          <a:p>
            <a:endParaRPr lang="pl-PL" dirty="0"/>
          </a:p>
        </p:txBody>
      </p:sp>
      <p:pic>
        <p:nvPicPr>
          <p:cNvPr id="4" name="Obraz 3" descr="visual_registration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284984"/>
            <a:ext cx="6030167" cy="20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5" name="Obraz 4" descr="visual_registration_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54" y="3643314"/>
            <a:ext cx="5496693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6" name="Obraz 5" descr="visual_add_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517232"/>
            <a:ext cx="3458058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93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Zarządza regionami</a:t>
            </a:r>
          </a:p>
          <a:p>
            <a:r>
              <a:rPr lang="pl-PL" dirty="0" smtClean="0"/>
              <a:t>Zna sposób wyboru adaptera dla kontrolek</a:t>
            </a:r>
          </a:p>
          <a:p>
            <a:pPr lvl="1"/>
            <a:r>
              <a:rPr lang="pl-PL" dirty="0" smtClean="0"/>
              <a:t>Niekoniecznie bezpośrednio</a:t>
            </a:r>
          </a:p>
          <a:p>
            <a:r>
              <a:rPr lang="pl-PL" b="1" dirty="0" err="1" smtClean="0"/>
              <a:t>Entry</a:t>
            </a:r>
            <a:r>
              <a:rPr lang="pl-PL" b="1" dirty="0" smtClean="0"/>
              <a:t> point </a:t>
            </a:r>
            <a:r>
              <a:rPr lang="pl-PL" dirty="0" smtClean="0"/>
              <a:t>tej części </a:t>
            </a:r>
            <a:r>
              <a:rPr lang="pl-PL" dirty="0" err="1" smtClean="0"/>
              <a:t>frameworku</a:t>
            </a:r>
            <a:endParaRPr lang="pl-PL" dirty="0" smtClean="0"/>
          </a:p>
          <a:p>
            <a:r>
              <a:rPr lang="pl-PL" dirty="0" smtClean="0"/>
              <a:t>Niekoniecznie jeden</a:t>
            </a:r>
          </a:p>
          <a:p>
            <a:pPr lvl="1"/>
            <a:r>
              <a:rPr lang="pl-PL" dirty="0" smtClean="0"/>
              <a:t>Hierarchiczne </a:t>
            </a:r>
            <a:r>
              <a:rPr lang="pl-PL" dirty="0" err="1" smtClean="0"/>
              <a:t>RegionManagery</a:t>
            </a:r>
            <a:endParaRPr lang="pl-PL" dirty="0" smtClean="0"/>
          </a:p>
          <a:p>
            <a:pPr lvl="1"/>
            <a:r>
              <a:rPr lang="pl-PL" dirty="0" smtClean="0"/>
              <a:t>Kontekstowe </a:t>
            </a:r>
            <a:r>
              <a:rPr lang="pl-PL" dirty="0" err="1" smtClean="0"/>
              <a:t>RegionManagery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763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/>
          <p:cNvSpPr/>
          <p:nvPr/>
        </p:nvSpPr>
        <p:spPr>
          <a:xfrm>
            <a:off x="1964513" y="2113468"/>
            <a:ext cx="5214974" cy="442915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Kawałek architektury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464711" y="2256344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321703" y="3256476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2321703" y="4256608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IRegionAdapter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4464843" y="3256476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Region</a:t>
            </a:r>
            <a:endParaRPr lang="pl-PL" dirty="0"/>
          </a:p>
        </p:txBody>
      </p:sp>
      <p:grpSp>
        <p:nvGrpSpPr>
          <p:cNvPr id="16" name="Grupa 15"/>
          <p:cNvGrpSpPr/>
          <p:nvPr/>
        </p:nvGrpSpPr>
        <p:grpSpPr>
          <a:xfrm>
            <a:off x="4536281" y="4185170"/>
            <a:ext cx="1871676" cy="857256"/>
            <a:chOff x="3071802" y="3429000"/>
            <a:chExt cx="1871676" cy="857256"/>
          </a:xfrm>
        </p:grpSpPr>
        <p:sp>
          <p:nvSpPr>
            <p:cNvPr id="8" name="Prostokąt zaokrąglony 7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rostokąt zaokrąglony 16"/>
          <p:cNvSpPr/>
          <p:nvPr/>
        </p:nvSpPr>
        <p:spPr>
          <a:xfrm>
            <a:off x="1114404" y="1799144"/>
            <a:ext cx="1700218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Framework</a:t>
            </a:r>
          </a:p>
        </p:txBody>
      </p:sp>
      <p:sp>
        <p:nvSpPr>
          <p:cNvPr id="19" name="Prostokąt zaokrąglony 18"/>
          <p:cNvSpPr/>
          <p:nvPr/>
        </p:nvSpPr>
        <p:spPr>
          <a:xfrm>
            <a:off x="2321703" y="5256740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IRegionBehavior</a:t>
            </a:r>
            <a:endParaRPr lang="pl-PL" dirty="0"/>
          </a:p>
        </p:txBody>
      </p:sp>
      <p:grpSp>
        <p:nvGrpSpPr>
          <p:cNvPr id="20" name="Grupa 19"/>
          <p:cNvGrpSpPr/>
          <p:nvPr/>
        </p:nvGrpSpPr>
        <p:grpSpPr>
          <a:xfrm>
            <a:off x="4536281" y="5185302"/>
            <a:ext cx="1871676" cy="857256"/>
            <a:chOff x="3071802" y="3429000"/>
            <a:chExt cx="1871676" cy="857256"/>
          </a:xfrm>
        </p:grpSpPr>
        <p:sp>
          <p:nvSpPr>
            <p:cNvPr id="21" name="Prostokąt zaokrąglony 20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2" name="Prostokąt zaokrąglony 21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3" name="Prostokąt zaokrąglony 22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Prostokąt zaokrąglony 23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5" name="Prostokąt zaokrąglony 24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6" name="Prostokąt zaokrąglony 25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4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Mechanizm aktualizacji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1930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Aktualizacje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Definiowane repozytorium</a:t>
            </a:r>
          </a:p>
          <a:p>
            <a:r>
              <a:rPr lang="pl-PL" dirty="0" smtClean="0"/>
              <a:t>SOAP / WebRequests</a:t>
            </a:r>
          </a:p>
          <a:p>
            <a:r>
              <a:rPr lang="pl-PL" dirty="0" smtClean="0"/>
              <a:t>Aktualizacja bez nadmiarowej interakcji z użytkownikiem</a:t>
            </a:r>
          </a:p>
        </p:txBody>
      </p:sp>
    </p:spTree>
    <p:extLst>
      <p:ext uri="{BB962C8B-B14F-4D97-AF65-F5344CB8AC3E}">
        <p14:creationId xmlns:p14="http://schemas.microsoft.com/office/powerpoint/2010/main" val="223485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Manifest modułu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Zestaw plików modułu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881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Mechanizmy Kontroli Wiarygodności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Wiarygodność modułów</a:t>
            </a:r>
          </a:p>
          <a:p>
            <a:pPr lvl="1"/>
            <a:r>
              <a:rPr lang="pl-PL" dirty="0" smtClean="0"/>
              <a:t>zaufani wystawcy</a:t>
            </a:r>
          </a:p>
          <a:p>
            <a:pPr lvl="1"/>
            <a:r>
              <a:rPr lang="pl-PL" dirty="0" smtClean="0"/>
              <a:t>podpisane pliki (RSA)</a:t>
            </a:r>
          </a:p>
          <a:p>
            <a:pPr lvl="1"/>
            <a:r>
              <a:rPr lang="pl-PL" dirty="0" smtClean="0"/>
              <a:t>podpisany manifest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72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" b="100000" l="0" r="99000">
                        <a14:backgroundMark x1="37000" y1="91939" x2="37000" y2="91939"/>
                        <a14:backgroundMark x1="32857" y1="94242" x2="32857" y2="94242"/>
                        <a14:backgroundMark x1="55714" y1="91747" x2="55714" y2="91747"/>
                        <a14:backgroundMark x1="8143" y1="87908" x2="8143" y2="87908"/>
                        <a14:backgroundMark x1="7429" y1="86564" x2="7429" y2="86564"/>
                        <a14:backgroundMark x1="7429" y1="85605" x2="7429" y2="85605"/>
                        <a14:backgroundMark x1="6571" y1="83109" x2="6571" y2="83109"/>
                        <a14:backgroundMark x1="5000" y1="87332" x2="5000" y2="87332"/>
                        <a14:backgroundMark x1="38857" y1="91939" x2="38857" y2="91939"/>
                      </a14:backgroundRemoval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5" r="-46"/>
          <a:stretch/>
        </p:blipFill>
        <p:spPr>
          <a:xfrm>
            <a:off x="643467" y="1371600"/>
            <a:ext cx="3945465" cy="2926080"/>
          </a:xfrm>
          <a:prstGeom prst="rect">
            <a:avLst/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240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24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595628"/>
              </p:ext>
            </p:extLst>
          </p:nvPr>
        </p:nvGraphicFramePr>
        <p:xfrm>
          <a:off x="457200" y="2636912"/>
          <a:ext cx="8229600" cy="34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226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73E87" mc:Ignorable=""/>
      </a:dk2>
      <a:lt2>
        <a:srgbClr xmlns:mc="http://schemas.openxmlformats.org/markup-compatibility/2006" xmlns:a14="http://schemas.microsoft.com/office/drawing/2010/main" val="C6E7FC" mc:Ignorable=""/>
      </a:lt2>
      <a:accent1>
        <a:srgbClr xmlns:mc="http://schemas.openxmlformats.org/markup-compatibility/2006" xmlns:a14="http://schemas.microsoft.com/office/drawing/2010/main" val="31B6FD" mc:Ignorable=""/>
      </a:accent1>
      <a:accent2>
        <a:srgbClr xmlns:mc="http://schemas.openxmlformats.org/markup-compatibility/2006" xmlns:a14="http://schemas.microsoft.com/office/drawing/2010/main" val="4584D3" mc:Ignorable=""/>
      </a:accent2>
      <a:accent3>
        <a:srgbClr xmlns:mc="http://schemas.openxmlformats.org/markup-compatibility/2006" xmlns:a14="http://schemas.microsoft.com/office/drawing/2010/main" val="5BD078" mc:Ignorable=""/>
      </a:accent3>
      <a:accent4>
        <a:srgbClr xmlns:mc="http://schemas.openxmlformats.org/markup-compatibility/2006" xmlns:a14="http://schemas.microsoft.com/office/drawing/2010/main" val="A5D028" mc:Ignorable=""/>
      </a:accent4>
      <a:accent5>
        <a:srgbClr xmlns:mc="http://schemas.openxmlformats.org/markup-compatibility/2006" xmlns:a14="http://schemas.microsoft.com/office/drawing/2010/main" val="F5C040" mc:Ignorable=""/>
      </a:accent5>
      <a:accent6>
        <a:srgbClr xmlns:mc="http://schemas.openxmlformats.org/markup-compatibility/2006" xmlns:a14="http://schemas.microsoft.com/office/drawing/2010/main" val="05E0DB" mc:Ignorable=""/>
      </a:accent6>
      <a:hlink>
        <a:srgbClr xmlns:mc="http://schemas.openxmlformats.org/markup-compatibility/2006" xmlns:a14="http://schemas.microsoft.com/office/drawing/2010/main" val="0080FF" mc:Ignorable=""/>
      </a:hlink>
      <a:folHlink>
        <a:srgbClr xmlns:mc="http://schemas.openxmlformats.org/markup-compatibility/2006" xmlns:a14="http://schemas.microsoft.com/office/drawing/2010/main" val="5EAEFF" mc:Ignorable=""/>
      </a:folHlink>
    </a:clrScheme>
    <a:fontScheme name="Waveform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198</TotalTime>
  <Words>1428</Words>
  <Application>Microsoft Office PowerPoint</Application>
  <PresentationFormat>On-screen Show (4:3)</PresentationFormat>
  <Paragraphs>427</Paragraphs>
  <Slides>77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Waveform</vt:lpstr>
      <vt:lpstr>Nomad</vt:lpstr>
      <vt:lpstr>Agenda</vt:lpstr>
      <vt:lpstr>Promotor</vt:lpstr>
      <vt:lpstr>Temat</vt:lpstr>
      <vt:lpstr>Uzasadnienie podjęcia tematu</vt:lpstr>
      <vt:lpstr>Zakres – zadania szczegółowe</vt:lpstr>
      <vt:lpstr>Planowane rezultaty</vt:lpstr>
      <vt:lpstr>Koncepcja realizacji</vt:lpstr>
      <vt:lpstr>Koncepcja realizacji</vt:lpstr>
      <vt:lpstr>Koncepcja realizacji</vt:lpstr>
      <vt:lpstr>Harmonogram prac</vt:lpstr>
      <vt:lpstr>Harmonogram prac</vt:lpstr>
      <vt:lpstr>Czynniki ryzyka</vt:lpstr>
      <vt:lpstr>Omówienie stosowanych technologii</vt:lpstr>
      <vt:lpstr>Platforma .NET</vt:lpstr>
      <vt:lpstr>Castle Windsor</vt:lpstr>
      <vt:lpstr>SandCastle</vt:lpstr>
      <vt:lpstr>Inne technologie .NET</vt:lpstr>
      <vt:lpstr>Technologie wspierające zarządzanie projektem</vt:lpstr>
      <vt:lpstr>Trac</vt:lpstr>
      <vt:lpstr>Git</vt:lpstr>
      <vt:lpstr>Integracja zmian w kodzie</vt:lpstr>
      <vt:lpstr>Integracja zmian w kodzie</vt:lpstr>
      <vt:lpstr>Integracja zmian w kodzie</vt:lpstr>
      <vt:lpstr>Hudson – ciągła integracja</vt:lpstr>
      <vt:lpstr>Testy funkcjonalne</vt:lpstr>
      <vt:lpstr>Testy funkcjonalne</vt:lpstr>
      <vt:lpstr>Testy funkcjonalne</vt:lpstr>
      <vt:lpstr>Testy funkcjonalne - UI</vt:lpstr>
      <vt:lpstr>Literatura</vt:lpstr>
      <vt:lpstr>O tym CO robimy</vt:lpstr>
      <vt:lpstr>O tym CO robimy</vt:lpstr>
      <vt:lpstr>O tym JAK to robimy</vt:lpstr>
      <vt:lpstr>O tym JAK to robimy</vt:lpstr>
      <vt:lpstr>Szczegółowe rozwiązania problemów postawionych w pracy</vt:lpstr>
      <vt:lpstr>Moduły</vt:lpstr>
      <vt:lpstr>Izolacja modułów cel</vt:lpstr>
      <vt:lpstr>Izolacja modułów  minimum technologiczne</vt:lpstr>
      <vt:lpstr>Izolacja modułów  minimum technologiczne</vt:lpstr>
      <vt:lpstr>Izolacja modułów praca badawcza</vt:lpstr>
      <vt:lpstr>Izolacja modułów praca badawcza</vt:lpstr>
      <vt:lpstr>Izolacja modułów praca badawcza</vt:lpstr>
      <vt:lpstr>Izolacja modułów realizowana koncepcja w Nomad</vt:lpstr>
      <vt:lpstr>Izolacja modułów realizowana koncepcja w Nomad</vt:lpstr>
      <vt:lpstr>Komunikacja inter-modułowa</vt:lpstr>
      <vt:lpstr>Problemy komunikacji</vt:lpstr>
      <vt:lpstr>Strony komunikacji</vt:lpstr>
      <vt:lpstr>Metody komunikacji</vt:lpstr>
      <vt:lpstr>Proponowane realizacje komunikacji</vt:lpstr>
      <vt:lpstr>Event Aggregator</vt:lpstr>
      <vt:lpstr>EventAggregator – zalety</vt:lpstr>
      <vt:lpstr>EventAggregator – publish/subscribe</vt:lpstr>
      <vt:lpstr>EventAggregator</vt:lpstr>
      <vt:lpstr>EventAggregator</vt:lpstr>
      <vt:lpstr>EventAggregator - przykład</vt:lpstr>
      <vt:lpstr>Service Locator</vt:lpstr>
      <vt:lpstr>Service Locator - idea</vt:lpstr>
      <vt:lpstr>Service Locator – oryginalny diagram UML</vt:lpstr>
      <vt:lpstr>Service Locator – implementacja Nomada</vt:lpstr>
      <vt:lpstr>Service Locator – implementacja Nomada</vt:lpstr>
      <vt:lpstr>Regiony</vt:lpstr>
      <vt:lpstr>Region</vt:lpstr>
      <vt:lpstr>Regiony</vt:lpstr>
      <vt:lpstr>Regiony</vt:lpstr>
      <vt:lpstr>Regiony</vt:lpstr>
      <vt:lpstr>Regiony a kontrolki</vt:lpstr>
      <vt:lpstr>RegionAdapter</vt:lpstr>
      <vt:lpstr>Spięcie regionu z kontrolką</vt:lpstr>
      <vt:lpstr>Zachowania</vt:lpstr>
      <vt:lpstr>Użycie</vt:lpstr>
      <vt:lpstr>RegionManager</vt:lpstr>
      <vt:lpstr>Kawałek architektury</vt:lpstr>
      <vt:lpstr>Mechanizm aktualizacji</vt:lpstr>
      <vt:lpstr>Aktualizacje</vt:lpstr>
      <vt:lpstr>Manifest modułu</vt:lpstr>
      <vt:lpstr>Mechanizmy Kontroli Wiarygodności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</dc:title>
  <dc:creator>Nicolas Dobski</dc:creator>
  <cp:lastModifiedBy>Nicolas Dobski</cp:lastModifiedBy>
  <cp:revision>63</cp:revision>
  <dcterms:created xsi:type="dcterms:W3CDTF">2010-10-17T18:00:30Z</dcterms:created>
  <dcterms:modified xsi:type="dcterms:W3CDTF">2010-10-18T13:02:50Z</dcterms:modified>
</cp:coreProperties>
</file>