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58" r:id="rId4"/>
    <p:sldId id="269" r:id="rId5"/>
    <p:sldId id="264" r:id="rId6"/>
    <p:sldId id="266" r:id="rId7"/>
    <p:sldId id="267" r:id="rId8"/>
    <p:sldId id="268" r:id="rId9"/>
    <p:sldId id="263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D510A-7D9C-4CFA-9FA4-463BE582AD81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D743F-DE52-4D3C-BBA4-456B5669EB2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495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	 -</a:t>
            </a:r>
            <a:r>
              <a:rPr lang="pl-PL" baseline="0" dirty="0" smtClean="0"/>
              <a:t> blokuje nadawcę</a:t>
            </a:r>
            <a:endParaRPr lang="pl-PL" dirty="0" smtClean="0"/>
          </a:p>
          <a:p>
            <a:r>
              <a:rPr lang="pl-PL" dirty="0" smtClean="0"/>
              <a:t>Asynchroniczna</a:t>
            </a:r>
          </a:p>
          <a:p>
            <a:r>
              <a:rPr lang="pl-PL" dirty="0" smtClean="0"/>
              <a:t>	- nie blokuje nadawcy</a:t>
            </a:r>
          </a:p>
          <a:p>
            <a:r>
              <a:rPr lang="pl-PL" dirty="0" smtClean="0"/>
              <a:t>w dedykowanym wątku</a:t>
            </a:r>
          </a:p>
          <a:p>
            <a:r>
              <a:rPr lang="pl-PL" dirty="0" smtClean="0"/>
              <a:t>	- dostarcza w określonym wątku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50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	- nazwy i wersje</a:t>
            </a:r>
          </a:p>
          <a:p>
            <a:r>
              <a:rPr lang="pl-PL" dirty="0" smtClean="0"/>
              <a:t>Zestaw plików modułu</a:t>
            </a:r>
          </a:p>
          <a:p>
            <a:r>
              <a:rPr lang="pl-PL" dirty="0" smtClean="0"/>
              <a:t>	- pliki, których podpisy chcemy weryfikować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31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701C-14C7-4E4B-8841-A4A6A75C0280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F0F9-4310-4AB5-B3BA-D07A28726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89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701C-14C7-4E4B-8841-A4A6A75C0280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F0F9-4310-4AB5-B3BA-D07A28726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164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701C-14C7-4E4B-8841-A4A6A75C0280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F0F9-4310-4AB5-B3BA-D07A28726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4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701C-14C7-4E4B-8841-A4A6A75C0280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F0F9-4310-4AB5-B3BA-D07A28726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268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701C-14C7-4E4B-8841-A4A6A75C0280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F0F9-4310-4AB5-B3BA-D07A28726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80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701C-14C7-4E4B-8841-A4A6A75C0280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F0F9-4310-4AB5-B3BA-D07A28726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431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701C-14C7-4E4B-8841-A4A6A75C0280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F0F9-4310-4AB5-B3BA-D07A28726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608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701C-14C7-4E4B-8841-A4A6A75C0280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F0F9-4310-4AB5-B3BA-D07A28726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183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701C-14C7-4E4B-8841-A4A6A75C0280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F0F9-4310-4AB5-B3BA-D07A28726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8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701C-14C7-4E4B-8841-A4A6A75C0280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F0F9-4310-4AB5-B3BA-D07A28726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01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701C-14C7-4E4B-8841-A4A6A75C0280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F0F9-4310-4AB5-B3BA-D07A28726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566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701C-14C7-4E4B-8841-A4A6A75C0280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F0F9-4310-4AB5-B3BA-D07A287266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18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komunikacji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Moduł obsługuje zdarzenia zachodzące w systemie</a:t>
            </a:r>
          </a:p>
          <a:p>
            <a:pPr lvl="1"/>
            <a:r>
              <a:rPr lang="pl-PL" dirty="0" smtClean="0"/>
              <a:t>Nieznane miejsca zajścia zdarzenia</a:t>
            </a:r>
          </a:p>
          <a:p>
            <a:pPr lvl="1"/>
            <a:r>
              <a:rPr lang="pl-PL" dirty="0" smtClean="0"/>
              <a:t>Moduły pojawiają się w różnym czasie</a:t>
            </a:r>
          </a:p>
          <a:p>
            <a:r>
              <a:rPr lang="pl-PL" dirty="0" smtClean="0"/>
              <a:t>Moduł żąda wykonania zadania</a:t>
            </a:r>
          </a:p>
          <a:p>
            <a:pPr lvl="1"/>
            <a:r>
              <a:rPr lang="pl-PL" dirty="0" smtClean="0"/>
              <a:t>Nieznany wykonawca</a:t>
            </a:r>
          </a:p>
          <a:p>
            <a:pPr lvl="1"/>
            <a:r>
              <a:rPr lang="pl-PL" dirty="0" smtClean="0"/>
              <a:t>Wielu wykonawców</a:t>
            </a:r>
          </a:p>
          <a:p>
            <a:pPr lvl="1"/>
            <a:r>
              <a:rPr lang="pl-PL" dirty="0" smtClean="0"/>
              <a:t>Brak wykonawcy</a:t>
            </a:r>
          </a:p>
          <a:p>
            <a:pPr lvl="1"/>
            <a:r>
              <a:rPr lang="pl-PL" dirty="0" smtClean="0"/>
              <a:t>Asynchroniczność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119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asynchroniczna</a:t>
            </a:r>
          </a:p>
          <a:p>
            <a:r>
              <a:rPr lang="pl-PL" dirty="0" smtClean="0"/>
              <a:t>w dedykowanym wątku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369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Mechanizmy Kontroli Wiarygodności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Wiarygodność modułów</a:t>
            </a:r>
          </a:p>
          <a:p>
            <a:pPr lvl="1"/>
            <a:r>
              <a:rPr lang="pl-PL" dirty="0" smtClean="0"/>
              <a:t>zaufani wystawcy</a:t>
            </a:r>
          </a:p>
          <a:p>
            <a:pPr lvl="1"/>
            <a:r>
              <a:rPr lang="pl-PL" dirty="0" smtClean="0"/>
              <a:t>podpisane pliki (RSA)</a:t>
            </a:r>
          </a:p>
          <a:p>
            <a:pPr lvl="1"/>
            <a:r>
              <a:rPr lang="pl-PL" dirty="0" smtClean="0"/>
              <a:t>podpisany manifest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571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Manifest modułu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Zestaw plików modułu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929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Aktualizacje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Definiowane repozytorium</a:t>
            </a:r>
          </a:p>
          <a:p>
            <a:r>
              <a:rPr lang="pl-PL" dirty="0" smtClean="0"/>
              <a:t>SOAP / WebRequests</a:t>
            </a:r>
          </a:p>
          <a:p>
            <a:r>
              <a:rPr lang="pl-PL" dirty="0" smtClean="0"/>
              <a:t>Aktualizacja bez nadmiarowej interakcji z użytkownikiem</a:t>
            </a:r>
          </a:p>
        </p:txBody>
      </p:sp>
    </p:spTree>
    <p:extLst>
      <p:ext uri="{BB962C8B-B14F-4D97-AF65-F5344CB8AC3E}">
        <p14:creationId xmlns:p14="http://schemas.microsoft.com/office/powerpoint/2010/main" val="335244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 Aggregator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Zapewnia komunikację (międzymodułową)</a:t>
            </a:r>
          </a:p>
          <a:p>
            <a:r>
              <a:rPr lang="pl-PL" dirty="0" smtClean="0"/>
              <a:t>Wyróżniamy dwie strony</a:t>
            </a:r>
          </a:p>
          <a:p>
            <a:r>
              <a:rPr lang="pl-PL" dirty="0" smtClean="0"/>
              <a:t>Różne metody komunikacji</a:t>
            </a:r>
          </a:p>
        </p:txBody>
      </p:sp>
    </p:spTree>
    <p:extLst>
      <p:ext uri="{BB962C8B-B14F-4D97-AF65-F5344CB8AC3E}">
        <p14:creationId xmlns:p14="http://schemas.microsoft.com/office/powerpoint/2010/main" val="353094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publikująca zdarzenie</a:t>
            </a:r>
          </a:p>
          <a:p>
            <a:r>
              <a:rPr lang="pl-PL" dirty="0" smtClean="0"/>
              <a:t>oczekująca na zdarzenie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917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asynchroniczna</a:t>
            </a:r>
          </a:p>
          <a:p>
            <a:r>
              <a:rPr lang="pl-PL" dirty="0" smtClean="0"/>
              <a:t>w dedykowanym wątku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97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– zalety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Zdarzenie, którego nikt nie publikuje (jeszcze)</a:t>
            </a:r>
          </a:p>
          <a:p>
            <a:r>
              <a:rPr lang="pl-PL" dirty="0" smtClean="0"/>
              <a:t>Wielu dostawców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256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EventAggregator</a:t>
            </a:r>
            <a:r>
              <a:rPr lang="pl-PL" dirty="0" smtClean="0"/>
              <a:t> – </a:t>
            </a:r>
            <a:r>
              <a:rPr lang="pl-PL" dirty="0" err="1" smtClean="0"/>
              <a:t>publish</a:t>
            </a:r>
            <a:r>
              <a:rPr lang="pl-PL" dirty="0" smtClean="0"/>
              <a:t>/</a:t>
            </a:r>
            <a:r>
              <a:rPr lang="pl-PL" dirty="0" err="1" smtClean="0"/>
              <a:t>subscribe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714744" y="257174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1785926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2428868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3143248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cxnSp>
        <p:nvCxnSpPr>
          <p:cNvPr id="11" name="Łącznik prosty ze strzałką 10"/>
          <p:cNvCxnSpPr>
            <a:stCxn id="5" idx="1"/>
            <a:endCxn id="4" idx="3"/>
          </p:cNvCxnSpPr>
          <p:nvPr/>
        </p:nvCxnSpPr>
        <p:spPr>
          <a:xfrm rot="10800000" flipV="1">
            <a:off x="5500694" y="2000239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8" idx="1"/>
            <a:endCxn id="4" idx="3"/>
          </p:cNvCxnSpPr>
          <p:nvPr/>
        </p:nvCxnSpPr>
        <p:spPr>
          <a:xfrm rot="10800000" flipV="1">
            <a:off x="5500694" y="2643181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9" idx="1"/>
            <a:endCxn id="4" idx="3"/>
          </p:cNvCxnSpPr>
          <p:nvPr/>
        </p:nvCxnSpPr>
        <p:spPr>
          <a:xfrm rot="10800000">
            <a:off x="5500694" y="2893216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5500694" y="3286124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Subscribe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08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714744" y="257174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1785926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2428868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3143248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714348" y="2000240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714348" y="3071810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18" name="Łącznik prosty ze strzałką 17"/>
          <p:cNvCxnSpPr>
            <a:stCxn id="12" idx="3"/>
            <a:endCxn id="4" idx="1"/>
          </p:cNvCxnSpPr>
          <p:nvPr/>
        </p:nvCxnSpPr>
        <p:spPr>
          <a:xfrm>
            <a:off x="2357422" y="2214554"/>
            <a:ext cx="1357322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14" idx="3"/>
            <a:endCxn id="4" idx="1"/>
          </p:cNvCxnSpPr>
          <p:nvPr/>
        </p:nvCxnSpPr>
        <p:spPr>
          <a:xfrm flipV="1">
            <a:off x="2357422" y="2893215"/>
            <a:ext cx="1357322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2714612" y="192880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Publish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123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714744" y="2571744"/>
            <a:ext cx="178595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1785926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2428868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3143248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714348" y="2000240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714348" y="3071810"/>
            <a:ext cx="1643074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18" name="Łącznik prosty ze strzałką 17"/>
          <p:cNvCxnSpPr>
            <a:stCxn id="4" idx="3"/>
            <a:endCxn id="5" idx="1"/>
          </p:cNvCxnSpPr>
          <p:nvPr/>
        </p:nvCxnSpPr>
        <p:spPr>
          <a:xfrm flipV="1">
            <a:off x="5500694" y="2000240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4" idx="3"/>
            <a:endCxn id="8" idx="1"/>
          </p:cNvCxnSpPr>
          <p:nvPr/>
        </p:nvCxnSpPr>
        <p:spPr>
          <a:xfrm flipV="1">
            <a:off x="5500694" y="2643182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4" idx="3"/>
            <a:endCxn id="9" idx="1"/>
          </p:cNvCxnSpPr>
          <p:nvPr/>
        </p:nvCxnSpPr>
        <p:spPr>
          <a:xfrm>
            <a:off x="5500694" y="2893215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5286380" y="3643314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handlers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38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- przykład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Zapisanie się:</a:t>
            </a:r>
          </a:p>
          <a:p>
            <a:pPr lvl="1"/>
            <a:r>
              <a:rPr lang="pl-PL" sz="1600" dirty="0" smtClean="0"/>
              <a:t>_eventAggregator.Subscribe&lt;MessageType&gt;(payload =&gt; HandlePayload);</a:t>
            </a:r>
            <a:endParaRPr lang="pl-PL" dirty="0" smtClean="0"/>
          </a:p>
          <a:p>
            <a:r>
              <a:rPr lang="pl-PL" dirty="0" smtClean="0"/>
              <a:t>Publikacja:</a:t>
            </a:r>
          </a:p>
          <a:p>
            <a:pPr lvl="1"/>
            <a:r>
              <a:rPr lang="pl-PL" sz="1600" dirty="0" smtClean="0"/>
              <a:t>_eventAggregator.Publish(sentPayload);</a:t>
            </a:r>
          </a:p>
        </p:txBody>
      </p:sp>
    </p:spTree>
    <p:extLst>
      <p:ext uri="{BB962C8B-B14F-4D97-AF65-F5344CB8AC3E}">
        <p14:creationId xmlns:p14="http://schemas.microsoft.com/office/powerpoint/2010/main" val="184760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175</Words>
  <Application>Microsoft Office PowerPoint</Application>
  <PresentationFormat>On-screen Show (4:3)</PresentationFormat>
  <Paragraphs>78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Problemy komunikacji</vt:lpstr>
      <vt:lpstr>Event Aggregator</vt:lpstr>
      <vt:lpstr>Strony komunikacji</vt:lpstr>
      <vt:lpstr>Metody komunikacji</vt:lpstr>
      <vt:lpstr>EventAggregator – zalety</vt:lpstr>
      <vt:lpstr>EventAggregator – publish/subscribe</vt:lpstr>
      <vt:lpstr>EventAggregator</vt:lpstr>
      <vt:lpstr>EventAggregator</vt:lpstr>
      <vt:lpstr>EventAggregator - przykład</vt:lpstr>
      <vt:lpstr>Metody komunikacji</vt:lpstr>
      <vt:lpstr>Mechanizmy Kontroli Wiarygodności</vt:lpstr>
      <vt:lpstr>Manifest modułu</vt:lpstr>
      <vt:lpstr>Aktualizacje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Aggregator</dc:title>
  <dc:creator>Piotr</dc:creator>
  <cp:lastModifiedBy>Piotr</cp:lastModifiedBy>
  <cp:revision>32</cp:revision>
  <dcterms:created xsi:type="dcterms:W3CDTF">2010-10-17T12:42:23Z</dcterms:created>
  <dcterms:modified xsi:type="dcterms:W3CDTF">2010-10-17T13:16:17Z</dcterms:modified>
</cp:coreProperties>
</file>