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7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06" r:id="rId58"/>
    <p:sldId id="307" r:id="rId59"/>
    <p:sldId id="308" r:id="rId60"/>
    <p:sldId id="280" r:id="rId61"/>
    <p:sldId id="281" r:id="rId62"/>
    <p:sldId id="282" r:id="rId63"/>
    <p:sldId id="283" r:id="rId64"/>
    <p:sldId id="284" r:id="rId65"/>
    <p:sldId id="285" r:id="rId66"/>
    <p:sldId id="286" r:id="rId67"/>
    <p:sldId id="287" r:id="rId68"/>
    <p:sldId id="326" r:id="rId69"/>
    <p:sldId id="327" r:id="rId7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50253-03E7-479E-948F-7CFC30EA3DC9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3C718640-28DF-471A-98CC-65BE7FD27523}">
      <dgm:prSet phldrT="[Tekst]"/>
      <dgm:spPr/>
      <dgm:t>
        <a:bodyPr/>
        <a:lstStyle/>
        <a:p>
          <a:r>
            <a:rPr lang="pl-PL" dirty="0" smtClean="0"/>
            <a:t>Regiony</a:t>
          </a:r>
          <a:endParaRPr lang="pl-PL" dirty="0"/>
        </a:p>
      </dgm:t>
    </dgm:pt>
    <dgm:pt modelId="{EC16696E-2D63-4D0B-ADFE-3E5E0DE1F33B}" type="parTrans" cxnId="{7EF91D15-0F9E-45C7-9ECB-95DB9768C528}">
      <dgm:prSet/>
      <dgm:spPr/>
      <dgm:t>
        <a:bodyPr/>
        <a:lstStyle/>
        <a:p>
          <a:endParaRPr lang="pl-PL"/>
        </a:p>
      </dgm:t>
    </dgm:pt>
    <dgm:pt modelId="{5C6CDB8C-76ED-4D7E-A10A-11D97D4DBB61}" type="sibTrans" cxnId="{7EF91D15-0F9E-45C7-9ECB-95DB9768C528}">
      <dgm:prSet/>
      <dgm:spPr/>
      <dgm:t>
        <a:bodyPr/>
        <a:lstStyle/>
        <a:p>
          <a:endParaRPr lang="pl-PL"/>
        </a:p>
      </dgm:t>
    </dgm:pt>
    <dgm:pt modelId="{61610315-5EC7-4F42-9A0E-8BA6290674B4}">
      <dgm:prSet phldrT="[Tekst]"/>
      <dgm:spPr/>
      <dgm:t>
        <a:bodyPr/>
        <a:lstStyle/>
        <a:p>
          <a:r>
            <a:rPr lang="pl-PL" dirty="0" smtClean="0"/>
            <a:t>Komunikacja</a:t>
          </a:r>
          <a:endParaRPr lang="pl-PL" dirty="0"/>
        </a:p>
      </dgm:t>
    </dgm:pt>
    <dgm:pt modelId="{829EC182-5406-40E6-B199-E5A53D85D867}" type="parTrans" cxnId="{DD361D6B-79E6-4A9E-A4AA-CB0FF3A73285}">
      <dgm:prSet/>
      <dgm:spPr/>
      <dgm:t>
        <a:bodyPr/>
        <a:lstStyle/>
        <a:p>
          <a:endParaRPr lang="pl-PL"/>
        </a:p>
      </dgm:t>
    </dgm:pt>
    <dgm:pt modelId="{F699AA3A-EDDE-4C17-B47B-240A031A201F}" type="sibTrans" cxnId="{DD361D6B-79E6-4A9E-A4AA-CB0FF3A73285}">
      <dgm:prSet/>
      <dgm:spPr/>
      <dgm:t>
        <a:bodyPr/>
        <a:lstStyle/>
        <a:p>
          <a:endParaRPr lang="pl-PL"/>
        </a:p>
      </dgm:t>
    </dgm:pt>
    <dgm:pt modelId="{DCE64BE3-F4F5-4C99-8FFB-319BAFB9EC29}">
      <dgm:prSet phldrT="[Tekst]"/>
      <dgm:spPr/>
      <dgm:t>
        <a:bodyPr/>
        <a:lstStyle/>
        <a:p>
          <a:r>
            <a:rPr lang="pl-PL" dirty="0" smtClean="0"/>
            <a:t>Moduły</a:t>
          </a:r>
          <a:endParaRPr lang="pl-PL" dirty="0"/>
        </a:p>
      </dgm:t>
    </dgm:pt>
    <dgm:pt modelId="{D599F373-D95C-4365-8D53-6A76CB7212E1}" type="parTrans" cxnId="{4064BECC-DA50-45DC-A34F-DD6667A77AB4}">
      <dgm:prSet/>
      <dgm:spPr/>
      <dgm:t>
        <a:bodyPr/>
        <a:lstStyle/>
        <a:p>
          <a:endParaRPr lang="pl-PL"/>
        </a:p>
      </dgm:t>
    </dgm:pt>
    <dgm:pt modelId="{15225229-8738-4B80-9633-BEDDF69C3C3C}" type="sibTrans" cxnId="{4064BECC-DA50-45DC-A34F-DD6667A77AB4}">
      <dgm:prSet/>
      <dgm:spPr/>
      <dgm:t>
        <a:bodyPr/>
        <a:lstStyle/>
        <a:p>
          <a:endParaRPr lang="pl-PL"/>
        </a:p>
      </dgm:t>
    </dgm:pt>
    <dgm:pt modelId="{842401EF-6069-4994-8473-09FB472810C1}" type="pres">
      <dgm:prSet presAssocID="{50350253-03E7-479E-948F-7CFC30EA3D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8E83DFD2-5ECB-4E8B-8D5B-FAFE2F85B2C9}" type="pres">
      <dgm:prSet presAssocID="{3C718640-28DF-471A-98CC-65BE7FD2752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4D60A2F-9C33-4DEA-8AF0-B943D1EA938C}" type="pres">
      <dgm:prSet presAssocID="{5C6CDB8C-76ED-4D7E-A10A-11D97D4DBB61}" presName="sibTrans" presStyleCnt="0"/>
      <dgm:spPr/>
    </dgm:pt>
    <dgm:pt modelId="{32B35A99-BB76-459D-AA02-7336AE4BD561}" type="pres">
      <dgm:prSet presAssocID="{61610315-5EC7-4F42-9A0E-8BA6290674B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C45A609-3CA1-4A65-8D11-970FBBC3411B}" type="pres">
      <dgm:prSet presAssocID="{F699AA3A-EDDE-4C17-B47B-240A031A201F}" presName="sibTrans" presStyleCnt="0"/>
      <dgm:spPr/>
    </dgm:pt>
    <dgm:pt modelId="{382E1E19-E7FB-4701-B522-6D7CB4511FAB}" type="pres">
      <dgm:prSet presAssocID="{DCE64BE3-F4F5-4C99-8FFB-319BAFB9EC2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33A8BEA9-731F-4BA5-A6F8-9FA49BCDC1C1}" type="presOf" srcId="{3C718640-28DF-471A-98CC-65BE7FD27523}" destId="{8E83DFD2-5ECB-4E8B-8D5B-FAFE2F85B2C9}" srcOrd="0" destOrd="0" presId="urn:microsoft.com/office/officeart/2005/8/layout/default#1"/>
    <dgm:cxn modelId="{729E0504-6B94-42BD-8CDB-9CC8426236DD}" type="presOf" srcId="{50350253-03E7-479E-948F-7CFC30EA3DC9}" destId="{842401EF-6069-4994-8473-09FB472810C1}" srcOrd="0" destOrd="0" presId="urn:microsoft.com/office/officeart/2005/8/layout/default#1"/>
    <dgm:cxn modelId="{7EF91D15-0F9E-45C7-9ECB-95DB9768C528}" srcId="{50350253-03E7-479E-948F-7CFC30EA3DC9}" destId="{3C718640-28DF-471A-98CC-65BE7FD27523}" srcOrd="0" destOrd="0" parTransId="{EC16696E-2D63-4D0B-ADFE-3E5E0DE1F33B}" sibTransId="{5C6CDB8C-76ED-4D7E-A10A-11D97D4DBB61}"/>
    <dgm:cxn modelId="{27DDAEE6-5F5D-4363-8CDE-06107430BB1A}" type="presOf" srcId="{61610315-5EC7-4F42-9A0E-8BA6290674B4}" destId="{32B35A99-BB76-459D-AA02-7336AE4BD561}" srcOrd="0" destOrd="0" presId="urn:microsoft.com/office/officeart/2005/8/layout/default#1"/>
    <dgm:cxn modelId="{4064BECC-DA50-45DC-A34F-DD6667A77AB4}" srcId="{50350253-03E7-479E-948F-7CFC30EA3DC9}" destId="{DCE64BE3-F4F5-4C99-8FFB-319BAFB9EC29}" srcOrd="2" destOrd="0" parTransId="{D599F373-D95C-4365-8D53-6A76CB7212E1}" sibTransId="{15225229-8738-4B80-9633-BEDDF69C3C3C}"/>
    <dgm:cxn modelId="{DD361D6B-79E6-4A9E-A4AA-CB0FF3A73285}" srcId="{50350253-03E7-479E-948F-7CFC30EA3DC9}" destId="{61610315-5EC7-4F42-9A0E-8BA6290674B4}" srcOrd="1" destOrd="0" parTransId="{829EC182-5406-40E6-B199-E5A53D85D867}" sibTransId="{F699AA3A-EDDE-4C17-B47B-240A031A201F}"/>
    <dgm:cxn modelId="{BBF366AC-FBA2-423E-B14C-98AF74E2CF91}" type="presOf" srcId="{DCE64BE3-F4F5-4C99-8FFB-319BAFB9EC29}" destId="{382E1E19-E7FB-4701-B522-6D7CB4511FAB}" srcOrd="0" destOrd="0" presId="urn:microsoft.com/office/officeart/2005/8/layout/default#1"/>
    <dgm:cxn modelId="{C000E344-BDBE-4393-A193-5CC23E66902B}" type="presParOf" srcId="{842401EF-6069-4994-8473-09FB472810C1}" destId="{8E83DFD2-5ECB-4E8B-8D5B-FAFE2F85B2C9}" srcOrd="0" destOrd="0" presId="urn:microsoft.com/office/officeart/2005/8/layout/default#1"/>
    <dgm:cxn modelId="{66908384-78F1-4C71-AA60-0D35F5B304FB}" type="presParOf" srcId="{842401EF-6069-4994-8473-09FB472810C1}" destId="{24D60A2F-9C33-4DEA-8AF0-B943D1EA938C}" srcOrd="1" destOrd="0" presId="urn:microsoft.com/office/officeart/2005/8/layout/default#1"/>
    <dgm:cxn modelId="{19D299E8-DF62-4659-BCB6-BBAD1B1441B6}" type="presParOf" srcId="{842401EF-6069-4994-8473-09FB472810C1}" destId="{32B35A99-BB76-459D-AA02-7336AE4BD561}" srcOrd="2" destOrd="0" presId="urn:microsoft.com/office/officeart/2005/8/layout/default#1"/>
    <dgm:cxn modelId="{1C6CB314-2851-4BCF-88C5-232594138574}" type="presParOf" srcId="{842401EF-6069-4994-8473-09FB472810C1}" destId="{AC45A609-3CA1-4A65-8D11-970FBBC3411B}" srcOrd="3" destOrd="0" presId="urn:microsoft.com/office/officeart/2005/8/layout/default#1"/>
    <dgm:cxn modelId="{5080D04E-FE86-475F-B0D3-1632CB72DD81}" type="presParOf" srcId="{842401EF-6069-4994-8473-09FB472810C1}" destId="{382E1E19-E7FB-4701-B522-6D7CB4511FAB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CAD89E-A720-465B-A4EE-C88904DA23D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89E1A-B411-4AFF-9D91-FA157E1C7815}">
      <dgm:prSet phldrT="[Tekst]"/>
      <dgm:spPr/>
      <dgm:t>
        <a:bodyPr/>
        <a:lstStyle/>
        <a:p>
          <a:r>
            <a:rPr lang="pl-PL" dirty="0" smtClean="0"/>
            <a:t>Technologia</a:t>
          </a:r>
          <a:endParaRPr lang="en-US" dirty="0"/>
        </a:p>
      </dgm:t>
    </dgm:pt>
    <dgm:pt modelId="{950948B6-AEF8-4712-BBD0-F9C843B1A506}" type="parTrans" cxnId="{4B94122C-360F-4CDE-8D4B-BEE66AF562F4}">
      <dgm:prSet/>
      <dgm:spPr/>
      <dgm:t>
        <a:bodyPr/>
        <a:lstStyle/>
        <a:p>
          <a:endParaRPr lang="en-US"/>
        </a:p>
      </dgm:t>
    </dgm:pt>
    <dgm:pt modelId="{8A6B1163-040F-4349-B542-ACF978828118}" type="sibTrans" cxnId="{4B94122C-360F-4CDE-8D4B-BEE66AF562F4}">
      <dgm:prSet/>
      <dgm:spPr/>
      <dgm:t>
        <a:bodyPr/>
        <a:lstStyle/>
        <a:p>
          <a:endParaRPr lang="en-US"/>
        </a:p>
      </dgm:t>
    </dgm:pt>
    <dgm:pt modelId="{D07F5768-424A-491F-9206-FCE271B486B4}">
      <dgm:prSet phldrT="[Tekst]"/>
      <dgm:spPr/>
      <dgm:t>
        <a:bodyPr/>
        <a:lstStyle/>
        <a:p>
          <a:r>
            <a:rPr lang="pl-PL" dirty="0" smtClean="0"/>
            <a:t>Brak istniejącego </a:t>
          </a:r>
          <a:r>
            <a:rPr lang="pl-PL" dirty="0" err="1" smtClean="0"/>
            <a:t>framework’u</a:t>
          </a:r>
          <a:r>
            <a:rPr lang="pl-PL" dirty="0" smtClean="0"/>
            <a:t> typu </a:t>
          </a:r>
          <a:r>
            <a:rPr lang="pl-PL" i="1" dirty="0" err="1" smtClean="0"/>
            <a:t>plugin-model</a:t>
          </a:r>
          <a:endParaRPr lang="en-US" i="1" dirty="0"/>
        </a:p>
      </dgm:t>
    </dgm:pt>
    <dgm:pt modelId="{0612E8AE-1645-4225-B6B4-82C7CF584574}" type="parTrans" cxnId="{22D9C0F1-7F9A-48F3-9FBA-3B1D3FC38805}">
      <dgm:prSet/>
      <dgm:spPr/>
      <dgm:t>
        <a:bodyPr/>
        <a:lstStyle/>
        <a:p>
          <a:endParaRPr lang="en-US"/>
        </a:p>
      </dgm:t>
    </dgm:pt>
    <dgm:pt modelId="{B8660CAE-1801-4285-B301-29E6DF700597}" type="sibTrans" cxnId="{22D9C0F1-7F9A-48F3-9FBA-3B1D3FC38805}">
      <dgm:prSet/>
      <dgm:spPr/>
      <dgm:t>
        <a:bodyPr/>
        <a:lstStyle/>
        <a:p>
          <a:endParaRPr lang="en-US"/>
        </a:p>
      </dgm:t>
    </dgm:pt>
    <dgm:pt modelId="{1D142F1A-3FF0-4F61-B569-7419C09F41E7}">
      <dgm:prSet phldrT="[Tekst]"/>
      <dgm:spPr/>
      <dgm:t>
        <a:bodyPr/>
        <a:lstStyle/>
        <a:p>
          <a:r>
            <a:rPr lang="pl-PL" dirty="0" smtClean="0"/>
            <a:t>Bogactwo technologii .NET </a:t>
          </a:r>
          <a:endParaRPr lang="en-US" dirty="0"/>
        </a:p>
      </dgm:t>
    </dgm:pt>
    <dgm:pt modelId="{CAA36D09-A3A0-42F6-914D-B896373C6616}" type="parTrans" cxnId="{A7F2E07E-6F89-4128-9185-4D3040DFE2C5}">
      <dgm:prSet/>
      <dgm:spPr/>
      <dgm:t>
        <a:bodyPr/>
        <a:lstStyle/>
        <a:p>
          <a:endParaRPr lang="en-US"/>
        </a:p>
      </dgm:t>
    </dgm:pt>
    <dgm:pt modelId="{17031079-E47F-4424-8A07-717427EF43C5}" type="sibTrans" cxnId="{A7F2E07E-6F89-4128-9185-4D3040DFE2C5}">
      <dgm:prSet/>
      <dgm:spPr/>
      <dgm:t>
        <a:bodyPr/>
        <a:lstStyle/>
        <a:p>
          <a:endParaRPr lang="en-US"/>
        </a:p>
      </dgm:t>
    </dgm:pt>
    <dgm:pt modelId="{CC5DFCFB-6EFC-4800-A880-633249796CC0}">
      <dgm:prSet phldrT="[Tekst]"/>
      <dgm:spPr/>
      <dgm:t>
        <a:bodyPr/>
        <a:lstStyle/>
        <a:p>
          <a:r>
            <a:rPr lang="pl-PL" dirty="0" smtClean="0"/>
            <a:t>Ograniczenia</a:t>
          </a:r>
          <a:endParaRPr lang="en-US" dirty="0"/>
        </a:p>
      </dgm:t>
    </dgm:pt>
    <dgm:pt modelId="{3E1C7FA4-5562-4DCB-B2F4-620E99E73126}" type="parTrans" cxnId="{4E9A4DC5-3A52-4540-B5CF-0709741EEDFC}">
      <dgm:prSet/>
      <dgm:spPr/>
      <dgm:t>
        <a:bodyPr/>
        <a:lstStyle/>
        <a:p>
          <a:endParaRPr lang="en-US"/>
        </a:p>
      </dgm:t>
    </dgm:pt>
    <dgm:pt modelId="{B92A9F52-F08F-40C6-AD75-C57BC56742C3}" type="sibTrans" cxnId="{4E9A4DC5-3A52-4540-B5CF-0709741EEDFC}">
      <dgm:prSet/>
      <dgm:spPr/>
      <dgm:t>
        <a:bodyPr/>
        <a:lstStyle/>
        <a:p>
          <a:endParaRPr lang="en-US"/>
        </a:p>
      </dgm:t>
    </dgm:pt>
    <dgm:pt modelId="{69BBD355-D2A4-4764-B695-F34638BF0EDF}">
      <dgm:prSet phldrT="[Tekst]"/>
      <dgm:spPr/>
      <dgm:t>
        <a:bodyPr/>
        <a:lstStyle/>
        <a:p>
          <a:r>
            <a:rPr lang="pl-PL" dirty="0" smtClean="0"/>
            <a:t>Termin oddania pracy w formie papierowej</a:t>
          </a:r>
          <a:endParaRPr lang="en-US" dirty="0"/>
        </a:p>
      </dgm:t>
    </dgm:pt>
    <dgm:pt modelId="{DE359CF0-7FC0-4641-BE39-EEC6296E90E0}" type="parTrans" cxnId="{7A5659F0-0B36-4902-9D2B-A9D097FBC353}">
      <dgm:prSet/>
      <dgm:spPr/>
      <dgm:t>
        <a:bodyPr/>
        <a:lstStyle/>
        <a:p>
          <a:endParaRPr lang="en-US"/>
        </a:p>
      </dgm:t>
    </dgm:pt>
    <dgm:pt modelId="{AF082E64-AD00-4B55-BB41-678F5A16B770}" type="sibTrans" cxnId="{7A5659F0-0B36-4902-9D2B-A9D097FBC353}">
      <dgm:prSet/>
      <dgm:spPr/>
      <dgm:t>
        <a:bodyPr/>
        <a:lstStyle/>
        <a:p>
          <a:endParaRPr lang="en-US"/>
        </a:p>
      </dgm:t>
    </dgm:pt>
    <dgm:pt modelId="{B00FCBDC-63DD-4770-9FB8-48D97E57B25C}">
      <dgm:prSet phldrT="[Tekst]"/>
      <dgm:spPr/>
      <dgm:t>
        <a:bodyPr/>
        <a:lstStyle/>
        <a:p>
          <a:r>
            <a:rPr lang="pl-PL" dirty="0" smtClean="0"/>
            <a:t>Środowisko deweloperskie i zespół</a:t>
          </a:r>
          <a:endParaRPr lang="en-US" dirty="0"/>
        </a:p>
      </dgm:t>
    </dgm:pt>
    <dgm:pt modelId="{BC30E3A6-45AF-4446-B5FE-977055730964}" type="parTrans" cxnId="{9BA41DD7-760F-470B-A99B-FE3DCE0836CC}">
      <dgm:prSet/>
      <dgm:spPr/>
      <dgm:t>
        <a:bodyPr/>
        <a:lstStyle/>
        <a:p>
          <a:endParaRPr lang="en-US"/>
        </a:p>
      </dgm:t>
    </dgm:pt>
    <dgm:pt modelId="{7FF92533-FFE4-4E47-AC23-2010E6D17715}" type="sibTrans" cxnId="{9BA41DD7-760F-470B-A99B-FE3DCE0836CC}">
      <dgm:prSet/>
      <dgm:spPr/>
      <dgm:t>
        <a:bodyPr/>
        <a:lstStyle/>
        <a:p>
          <a:endParaRPr lang="en-US"/>
        </a:p>
      </dgm:t>
    </dgm:pt>
    <dgm:pt modelId="{C672440E-ACFB-4BBC-8FB7-D59CABD9119B}">
      <dgm:prSet phldrT="[Tekst]"/>
      <dgm:spPr/>
      <dgm:t>
        <a:bodyPr/>
        <a:lstStyle/>
        <a:p>
          <a:r>
            <a:rPr lang="pl-PL" dirty="0" smtClean="0"/>
            <a:t>Pierwsza praca dyplomowa tego zespołu</a:t>
          </a:r>
          <a:endParaRPr lang="en-US" dirty="0"/>
        </a:p>
      </dgm:t>
    </dgm:pt>
    <dgm:pt modelId="{6223E22C-8184-40BE-ABEF-8E8E28A59D38}" type="parTrans" cxnId="{9BABAE71-808E-42CA-8E90-CD06D0AFD54E}">
      <dgm:prSet/>
      <dgm:spPr/>
      <dgm:t>
        <a:bodyPr/>
        <a:lstStyle/>
        <a:p>
          <a:endParaRPr lang="en-US"/>
        </a:p>
      </dgm:t>
    </dgm:pt>
    <dgm:pt modelId="{DF21DC3A-9A2A-4F09-B6CF-C89A741D2A07}" type="sibTrans" cxnId="{9BABAE71-808E-42CA-8E90-CD06D0AFD54E}">
      <dgm:prSet/>
      <dgm:spPr/>
      <dgm:t>
        <a:bodyPr/>
        <a:lstStyle/>
        <a:p>
          <a:endParaRPr lang="en-US"/>
        </a:p>
      </dgm:t>
    </dgm:pt>
    <dgm:pt modelId="{C6809CCA-C451-4815-8E07-D679FE24445B}">
      <dgm:prSet phldrT="[Tekst]"/>
      <dgm:spPr/>
      <dgm:t>
        <a:bodyPr/>
        <a:lstStyle/>
        <a:p>
          <a:r>
            <a:rPr lang="pl-PL" dirty="0" smtClean="0"/>
            <a:t>Pierwszy duży projekt programistyczny tego zespołu</a:t>
          </a:r>
          <a:endParaRPr lang="en-US" dirty="0"/>
        </a:p>
      </dgm:t>
    </dgm:pt>
    <dgm:pt modelId="{C46284F4-BA44-4D43-9AF1-4DB72E80808F}" type="parTrans" cxnId="{834A5A50-EE95-4245-8E2D-F150C948D1A2}">
      <dgm:prSet/>
      <dgm:spPr/>
      <dgm:t>
        <a:bodyPr/>
        <a:lstStyle/>
        <a:p>
          <a:endParaRPr lang="en-US"/>
        </a:p>
      </dgm:t>
    </dgm:pt>
    <dgm:pt modelId="{BEE53E42-F6E5-4F5D-865A-2B883BBF7AD6}" type="sibTrans" cxnId="{834A5A50-EE95-4245-8E2D-F150C948D1A2}">
      <dgm:prSet/>
      <dgm:spPr/>
      <dgm:t>
        <a:bodyPr/>
        <a:lstStyle/>
        <a:p>
          <a:endParaRPr lang="en-US"/>
        </a:p>
      </dgm:t>
    </dgm:pt>
    <dgm:pt modelId="{FDC404B8-AB8E-4125-9016-788DC17C2A5C}">
      <dgm:prSet phldrT="[Tekst]"/>
      <dgm:spPr/>
      <dgm:t>
        <a:bodyPr/>
        <a:lstStyle/>
        <a:p>
          <a:r>
            <a:rPr lang="pl-PL" dirty="0" smtClean="0"/>
            <a:t>Korzystanie w jednym projekcie z wielu różnych technologii wokół projektowych</a:t>
          </a:r>
          <a:endParaRPr lang="en-US" dirty="0"/>
        </a:p>
      </dgm:t>
    </dgm:pt>
    <dgm:pt modelId="{DD6B06DC-AA33-442A-A369-4659B85344DE}" type="parTrans" cxnId="{5871D5BC-A405-4401-8B94-1D5D45AA0DD9}">
      <dgm:prSet/>
      <dgm:spPr/>
      <dgm:t>
        <a:bodyPr/>
        <a:lstStyle/>
        <a:p>
          <a:endParaRPr lang="pl-PL"/>
        </a:p>
      </dgm:t>
    </dgm:pt>
    <dgm:pt modelId="{EC999164-6384-4026-B593-7F5A70248221}" type="sibTrans" cxnId="{5871D5BC-A405-4401-8B94-1D5D45AA0DD9}">
      <dgm:prSet/>
      <dgm:spPr/>
      <dgm:t>
        <a:bodyPr/>
        <a:lstStyle/>
        <a:p>
          <a:endParaRPr lang="pl-PL"/>
        </a:p>
      </dgm:t>
    </dgm:pt>
    <dgm:pt modelId="{93CFB67B-1A2E-40EE-9904-7B20AA39ABB1}" type="pres">
      <dgm:prSet presAssocID="{12CAD89E-A720-465B-A4EE-C88904DA23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11F0F338-6933-4DAB-BBDE-A30FEFEE8DE3}" type="pres">
      <dgm:prSet presAssocID="{3EF89E1A-B411-4AFF-9D91-FA157E1C7815}" presName="linNode" presStyleCnt="0"/>
      <dgm:spPr/>
      <dgm:t>
        <a:bodyPr/>
        <a:lstStyle/>
        <a:p>
          <a:endParaRPr lang="pl-PL"/>
        </a:p>
      </dgm:t>
    </dgm:pt>
    <dgm:pt modelId="{59D23AAC-2341-404A-9047-0E38947DD7CF}" type="pres">
      <dgm:prSet presAssocID="{3EF89E1A-B411-4AFF-9D91-FA157E1C781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0DFE080-0F36-4067-B38A-FCF42D089079}" type="pres">
      <dgm:prSet presAssocID="{3EF89E1A-B411-4AFF-9D91-FA157E1C7815}" presName="descendantText" presStyleLbl="alignAccFollowNode1" presStyleIdx="0" presStyleCnt="3" custLinFactNeighborX="173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1AE338-6026-4DCB-B9A1-A6D989822C37}" type="pres">
      <dgm:prSet presAssocID="{8A6B1163-040F-4349-B542-ACF978828118}" presName="sp" presStyleCnt="0"/>
      <dgm:spPr/>
      <dgm:t>
        <a:bodyPr/>
        <a:lstStyle/>
        <a:p>
          <a:endParaRPr lang="pl-PL"/>
        </a:p>
      </dgm:t>
    </dgm:pt>
    <dgm:pt modelId="{61223307-DCA3-4B7D-AF4B-3A95FA12C739}" type="pres">
      <dgm:prSet presAssocID="{CC5DFCFB-6EFC-4800-A880-633249796CC0}" presName="linNode" presStyleCnt="0"/>
      <dgm:spPr/>
      <dgm:t>
        <a:bodyPr/>
        <a:lstStyle/>
        <a:p>
          <a:endParaRPr lang="pl-PL"/>
        </a:p>
      </dgm:t>
    </dgm:pt>
    <dgm:pt modelId="{DA3E1C82-8FFE-4EF1-B455-25D59E1D11E3}" type="pres">
      <dgm:prSet presAssocID="{CC5DFCFB-6EFC-4800-A880-633249796CC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1D90BCC-C831-43AB-84F5-B4261608274A}" type="pres">
      <dgm:prSet presAssocID="{CC5DFCFB-6EFC-4800-A880-633249796CC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EDB76A1-7BDD-4406-BAE1-1BBC52AB39D2}" type="pres">
      <dgm:prSet presAssocID="{B92A9F52-F08F-40C6-AD75-C57BC56742C3}" presName="sp" presStyleCnt="0"/>
      <dgm:spPr/>
      <dgm:t>
        <a:bodyPr/>
        <a:lstStyle/>
        <a:p>
          <a:endParaRPr lang="pl-PL"/>
        </a:p>
      </dgm:t>
    </dgm:pt>
    <dgm:pt modelId="{C6862F73-5BF8-4463-9BC1-0E7122AAA61B}" type="pres">
      <dgm:prSet presAssocID="{B00FCBDC-63DD-4770-9FB8-48D97E57B25C}" presName="linNode" presStyleCnt="0"/>
      <dgm:spPr/>
      <dgm:t>
        <a:bodyPr/>
        <a:lstStyle/>
        <a:p>
          <a:endParaRPr lang="pl-PL"/>
        </a:p>
      </dgm:t>
    </dgm:pt>
    <dgm:pt modelId="{D7DFC29E-B632-4D97-B044-195447329C32}" type="pres">
      <dgm:prSet presAssocID="{B00FCBDC-63DD-4770-9FB8-48D97E57B25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ABEB60E-EB76-42E4-AB98-069B263623BD}" type="pres">
      <dgm:prSet presAssocID="{B00FCBDC-63DD-4770-9FB8-48D97E57B25C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9BA41DD7-760F-470B-A99B-FE3DCE0836CC}" srcId="{12CAD89E-A720-465B-A4EE-C88904DA23DD}" destId="{B00FCBDC-63DD-4770-9FB8-48D97E57B25C}" srcOrd="2" destOrd="0" parTransId="{BC30E3A6-45AF-4446-B5FE-977055730964}" sibTransId="{7FF92533-FFE4-4E47-AC23-2010E6D17715}"/>
    <dgm:cxn modelId="{423D15CF-E911-4783-9217-FAA84ADC4AEC}" type="presOf" srcId="{C6809CCA-C451-4815-8E07-D679FE24445B}" destId="{9ABEB60E-EB76-42E4-AB98-069B263623BD}" srcOrd="0" destOrd="1" presId="urn:microsoft.com/office/officeart/2005/8/layout/vList5"/>
    <dgm:cxn modelId="{834A5A50-EE95-4245-8E2D-F150C948D1A2}" srcId="{B00FCBDC-63DD-4770-9FB8-48D97E57B25C}" destId="{C6809CCA-C451-4815-8E07-D679FE24445B}" srcOrd="1" destOrd="0" parTransId="{C46284F4-BA44-4D43-9AF1-4DB72E80808F}" sibTransId="{BEE53E42-F6E5-4F5D-865A-2B883BBF7AD6}"/>
    <dgm:cxn modelId="{7A5659F0-0B36-4902-9D2B-A9D097FBC353}" srcId="{CC5DFCFB-6EFC-4800-A880-633249796CC0}" destId="{69BBD355-D2A4-4764-B695-F34638BF0EDF}" srcOrd="0" destOrd="0" parTransId="{DE359CF0-7FC0-4641-BE39-EEC6296E90E0}" sibTransId="{AF082E64-AD00-4B55-BB41-678F5A16B770}"/>
    <dgm:cxn modelId="{89C16C45-4BB5-4373-9C26-60D1C62785A4}" type="presOf" srcId="{FDC404B8-AB8E-4125-9016-788DC17C2A5C}" destId="{70DFE080-0F36-4067-B38A-FCF42D089079}" srcOrd="0" destOrd="2" presId="urn:microsoft.com/office/officeart/2005/8/layout/vList5"/>
    <dgm:cxn modelId="{4B94122C-360F-4CDE-8D4B-BEE66AF562F4}" srcId="{12CAD89E-A720-465B-A4EE-C88904DA23DD}" destId="{3EF89E1A-B411-4AFF-9D91-FA157E1C7815}" srcOrd="0" destOrd="0" parTransId="{950948B6-AEF8-4712-BBD0-F9C843B1A506}" sibTransId="{8A6B1163-040F-4349-B542-ACF978828118}"/>
    <dgm:cxn modelId="{69AE77E0-E149-4180-B262-B6DCDF6BB5D1}" type="presOf" srcId="{12CAD89E-A720-465B-A4EE-C88904DA23DD}" destId="{93CFB67B-1A2E-40EE-9904-7B20AA39ABB1}" srcOrd="0" destOrd="0" presId="urn:microsoft.com/office/officeart/2005/8/layout/vList5"/>
    <dgm:cxn modelId="{4E9A4DC5-3A52-4540-B5CF-0709741EEDFC}" srcId="{12CAD89E-A720-465B-A4EE-C88904DA23DD}" destId="{CC5DFCFB-6EFC-4800-A880-633249796CC0}" srcOrd="1" destOrd="0" parTransId="{3E1C7FA4-5562-4DCB-B2F4-620E99E73126}" sibTransId="{B92A9F52-F08F-40C6-AD75-C57BC56742C3}"/>
    <dgm:cxn modelId="{E97BF7E8-7FC7-44E9-B48F-90491B269280}" type="presOf" srcId="{3EF89E1A-B411-4AFF-9D91-FA157E1C7815}" destId="{59D23AAC-2341-404A-9047-0E38947DD7CF}" srcOrd="0" destOrd="0" presId="urn:microsoft.com/office/officeart/2005/8/layout/vList5"/>
    <dgm:cxn modelId="{C00988B3-1F27-48D2-A34D-8C7AC137967D}" type="presOf" srcId="{69BBD355-D2A4-4764-B695-F34638BF0EDF}" destId="{D1D90BCC-C831-43AB-84F5-B4261608274A}" srcOrd="0" destOrd="0" presId="urn:microsoft.com/office/officeart/2005/8/layout/vList5"/>
    <dgm:cxn modelId="{9BABAE71-808E-42CA-8E90-CD06D0AFD54E}" srcId="{B00FCBDC-63DD-4770-9FB8-48D97E57B25C}" destId="{C672440E-ACFB-4BBC-8FB7-D59CABD9119B}" srcOrd="0" destOrd="0" parTransId="{6223E22C-8184-40BE-ABEF-8E8E28A59D38}" sibTransId="{DF21DC3A-9A2A-4F09-B6CF-C89A741D2A07}"/>
    <dgm:cxn modelId="{5D3A0303-E4A2-4FD9-A59E-403AD0512686}" type="presOf" srcId="{B00FCBDC-63DD-4770-9FB8-48D97E57B25C}" destId="{D7DFC29E-B632-4D97-B044-195447329C32}" srcOrd="0" destOrd="0" presId="urn:microsoft.com/office/officeart/2005/8/layout/vList5"/>
    <dgm:cxn modelId="{A7F2E07E-6F89-4128-9185-4D3040DFE2C5}" srcId="{3EF89E1A-B411-4AFF-9D91-FA157E1C7815}" destId="{1D142F1A-3FF0-4F61-B569-7419C09F41E7}" srcOrd="1" destOrd="0" parTransId="{CAA36D09-A3A0-42F6-914D-B896373C6616}" sibTransId="{17031079-E47F-4424-8A07-717427EF43C5}"/>
    <dgm:cxn modelId="{5871D5BC-A405-4401-8B94-1D5D45AA0DD9}" srcId="{3EF89E1A-B411-4AFF-9D91-FA157E1C7815}" destId="{FDC404B8-AB8E-4125-9016-788DC17C2A5C}" srcOrd="2" destOrd="0" parTransId="{DD6B06DC-AA33-442A-A369-4659B85344DE}" sibTransId="{EC999164-6384-4026-B593-7F5A70248221}"/>
    <dgm:cxn modelId="{B1F884A6-542E-4CD1-BDED-B70457946F1E}" type="presOf" srcId="{D07F5768-424A-491F-9206-FCE271B486B4}" destId="{70DFE080-0F36-4067-B38A-FCF42D089079}" srcOrd="0" destOrd="0" presId="urn:microsoft.com/office/officeart/2005/8/layout/vList5"/>
    <dgm:cxn modelId="{839504AC-2924-4D19-87B7-7DC2FB29FD2F}" type="presOf" srcId="{1D142F1A-3FF0-4F61-B569-7419C09F41E7}" destId="{70DFE080-0F36-4067-B38A-FCF42D089079}" srcOrd="0" destOrd="1" presId="urn:microsoft.com/office/officeart/2005/8/layout/vList5"/>
    <dgm:cxn modelId="{E7562AC0-71B9-4DDA-9D53-EEF363A64942}" type="presOf" srcId="{CC5DFCFB-6EFC-4800-A880-633249796CC0}" destId="{DA3E1C82-8FFE-4EF1-B455-25D59E1D11E3}" srcOrd="0" destOrd="0" presId="urn:microsoft.com/office/officeart/2005/8/layout/vList5"/>
    <dgm:cxn modelId="{22D9C0F1-7F9A-48F3-9FBA-3B1D3FC38805}" srcId="{3EF89E1A-B411-4AFF-9D91-FA157E1C7815}" destId="{D07F5768-424A-491F-9206-FCE271B486B4}" srcOrd="0" destOrd="0" parTransId="{0612E8AE-1645-4225-B6B4-82C7CF584574}" sibTransId="{B8660CAE-1801-4285-B301-29E6DF700597}"/>
    <dgm:cxn modelId="{845356FE-D4F5-43C2-A32A-F2A19A44E544}" type="presOf" srcId="{C672440E-ACFB-4BBC-8FB7-D59CABD9119B}" destId="{9ABEB60E-EB76-42E4-AB98-069B263623BD}" srcOrd="0" destOrd="0" presId="urn:microsoft.com/office/officeart/2005/8/layout/vList5"/>
    <dgm:cxn modelId="{57F51388-8CCF-498E-B622-17E1E81AB6A0}" type="presParOf" srcId="{93CFB67B-1A2E-40EE-9904-7B20AA39ABB1}" destId="{11F0F338-6933-4DAB-BBDE-A30FEFEE8DE3}" srcOrd="0" destOrd="0" presId="urn:microsoft.com/office/officeart/2005/8/layout/vList5"/>
    <dgm:cxn modelId="{1B3EDF8B-641C-4F99-9342-CF33FEC998B8}" type="presParOf" srcId="{11F0F338-6933-4DAB-BBDE-A30FEFEE8DE3}" destId="{59D23AAC-2341-404A-9047-0E38947DD7CF}" srcOrd="0" destOrd="0" presId="urn:microsoft.com/office/officeart/2005/8/layout/vList5"/>
    <dgm:cxn modelId="{B81EDC8B-3E60-401D-9219-A243CF997E11}" type="presParOf" srcId="{11F0F338-6933-4DAB-BBDE-A30FEFEE8DE3}" destId="{70DFE080-0F36-4067-B38A-FCF42D089079}" srcOrd="1" destOrd="0" presId="urn:microsoft.com/office/officeart/2005/8/layout/vList5"/>
    <dgm:cxn modelId="{19CDA183-2DE8-41B6-9CE2-F6BAD50D8FC6}" type="presParOf" srcId="{93CFB67B-1A2E-40EE-9904-7B20AA39ABB1}" destId="{691AE338-6026-4DCB-B9A1-A6D989822C37}" srcOrd="1" destOrd="0" presId="urn:microsoft.com/office/officeart/2005/8/layout/vList5"/>
    <dgm:cxn modelId="{5102EFAC-1EA6-4E9D-A4A0-23C6AE432ABB}" type="presParOf" srcId="{93CFB67B-1A2E-40EE-9904-7B20AA39ABB1}" destId="{61223307-DCA3-4B7D-AF4B-3A95FA12C739}" srcOrd="2" destOrd="0" presId="urn:microsoft.com/office/officeart/2005/8/layout/vList5"/>
    <dgm:cxn modelId="{E3BB6936-ECED-41A2-A19F-66F128B1DFA2}" type="presParOf" srcId="{61223307-DCA3-4B7D-AF4B-3A95FA12C739}" destId="{DA3E1C82-8FFE-4EF1-B455-25D59E1D11E3}" srcOrd="0" destOrd="0" presId="urn:microsoft.com/office/officeart/2005/8/layout/vList5"/>
    <dgm:cxn modelId="{5FD3540A-16D1-488A-A714-F5443A994139}" type="presParOf" srcId="{61223307-DCA3-4B7D-AF4B-3A95FA12C739}" destId="{D1D90BCC-C831-43AB-84F5-B4261608274A}" srcOrd="1" destOrd="0" presId="urn:microsoft.com/office/officeart/2005/8/layout/vList5"/>
    <dgm:cxn modelId="{5A759A04-3715-48A9-A85A-537CBBF0745E}" type="presParOf" srcId="{93CFB67B-1A2E-40EE-9904-7B20AA39ABB1}" destId="{4EDB76A1-7BDD-4406-BAE1-1BBC52AB39D2}" srcOrd="3" destOrd="0" presId="urn:microsoft.com/office/officeart/2005/8/layout/vList5"/>
    <dgm:cxn modelId="{AD5DD470-9DB0-411C-97AA-819977C2C59D}" type="presParOf" srcId="{93CFB67B-1A2E-40EE-9904-7B20AA39ABB1}" destId="{C6862F73-5BF8-4463-9BC1-0E7122AAA61B}" srcOrd="4" destOrd="0" presId="urn:microsoft.com/office/officeart/2005/8/layout/vList5"/>
    <dgm:cxn modelId="{120A5870-DCB2-425E-B9C0-8E3B9308812F}" type="presParOf" srcId="{C6862F73-5BF8-4463-9BC1-0E7122AAA61B}" destId="{D7DFC29E-B632-4D97-B044-195447329C32}" srcOrd="0" destOrd="0" presId="urn:microsoft.com/office/officeart/2005/8/layout/vList5"/>
    <dgm:cxn modelId="{347E2121-E597-4C0F-86BE-8CD04F7679BE}" type="presParOf" srcId="{C6862F73-5BF8-4463-9BC1-0E7122AAA61B}" destId="{9ABEB60E-EB76-42E4-AB98-069B263623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A76545-7AF9-4705-8EF5-54F017DF64F2}" type="doc">
      <dgm:prSet loTypeId="urn:microsoft.com/office/officeart/2005/8/layout/radial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02CE3-B060-407E-8C39-C8238EC2547D}">
      <dgm:prSet phldrT="[Tekst]" custT="1"/>
      <dgm:spPr/>
      <dgm:t>
        <a:bodyPr/>
        <a:lstStyle/>
        <a:p>
          <a:r>
            <a:rPr lang="pl-PL" sz="1100" dirty="0" err="1" smtClean="0"/>
            <a:t>Nomad.ServiceLocator</a:t>
          </a:r>
          <a:r>
            <a:rPr lang="pl-PL" sz="1100" dirty="0" smtClean="0"/>
            <a:t> </a:t>
          </a:r>
          <a:r>
            <a:rPr lang="pl-PL" sz="1100" i="1" dirty="0" smtClean="0"/>
            <a:t>(</a:t>
          </a:r>
          <a:r>
            <a:rPr lang="pl-PL" sz="1100" i="1" dirty="0" err="1" smtClean="0"/>
            <a:t>framework</a:t>
          </a:r>
          <a:r>
            <a:rPr lang="pl-PL" sz="1100" i="1" dirty="0" smtClean="0"/>
            <a:t> element)</a:t>
          </a:r>
          <a:endParaRPr lang="en-US" sz="1100" i="1" dirty="0"/>
        </a:p>
      </dgm:t>
    </dgm:pt>
    <dgm:pt modelId="{E2A3EB40-03E2-4EF6-9A3B-F097433D0A66}" type="parTrans" cxnId="{E94E168C-379F-4620-BAB8-C3DF84B1713D}">
      <dgm:prSet/>
      <dgm:spPr/>
      <dgm:t>
        <a:bodyPr/>
        <a:lstStyle/>
        <a:p>
          <a:endParaRPr lang="en-US"/>
        </a:p>
      </dgm:t>
    </dgm:pt>
    <dgm:pt modelId="{4E63247C-3677-418D-AB73-19669AE64896}" type="sibTrans" cxnId="{E94E168C-379F-4620-BAB8-C3DF84B1713D}">
      <dgm:prSet/>
      <dgm:spPr/>
      <dgm:t>
        <a:bodyPr/>
        <a:lstStyle/>
        <a:p>
          <a:endParaRPr lang="en-US"/>
        </a:p>
      </dgm:t>
    </dgm:pt>
    <dgm:pt modelId="{215BC256-440F-4A5D-BC43-D016B35E5874}">
      <dgm:prSet phldrT="[Teks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l-PL" dirty="0" smtClean="0"/>
            <a:t>Service </a:t>
          </a:r>
          <a:r>
            <a:rPr lang="pl-PL" dirty="0" err="1" smtClean="0"/>
            <a:t>Provider</a:t>
          </a:r>
          <a:r>
            <a:rPr lang="pl-PL" dirty="0" smtClean="0"/>
            <a:t> </a:t>
          </a:r>
          <a:r>
            <a:rPr lang="pl-PL" dirty="0" err="1" smtClean="0"/>
            <a:t>Implementation</a:t>
          </a:r>
          <a:r>
            <a:rPr lang="pl-PL" dirty="0" smtClean="0"/>
            <a:t> </a:t>
          </a:r>
          <a:r>
            <a:rPr lang="pl-PL" i="1" dirty="0" err="1" smtClean="0"/>
            <a:t>class</a:t>
          </a:r>
          <a:endParaRPr lang="en-US" i="1" dirty="0"/>
        </a:p>
      </dgm:t>
    </dgm:pt>
    <dgm:pt modelId="{2E3619F0-B6CB-4BC1-81F0-A00B66929C53}" type="parTrans" cxnId="{64505682-E2FA-4536-8741-3AB17753F493}">
      <dgm:prSet/>
      <dgm:spPr/>
      <dgm:t>
        <a:bodyPr/>
        <a:lstStyle/>
        <a:p>
          <a:endParaRPr lang="en-US"/>
        </a:p>
      </dgm:t>
    </dgm:pt>
    <dgm:pt modelId="{CC773FC3-A595-4499-A51C-7DAF0A40ABFE}" type="sibTrans" cxnId="{64505682-E2FA-4536-8741-3AB17753F493}">
      <dgm:prSet/>
      <dgm:spPr/>
      <dgm:t>
        <a:bodyPr/>
        <a:lstStyle/>
        <a:p>
          <a:endParaRPr lang="en-US"/>
        </a:p>
      </dgm:t>
    </dgm:pt>
    <dgm:pt modelId="{67603B1A-EFD3-4B56-AC75-714C8E17E78A}">
      <dgm:prSet phldrT="[Teks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l-PL" dirty="0" err="1" smtClean="0"/>
            <a:t>Iservice</a:t>
          </a:r>
          <a:r>
            <a:rPr lang="pl-PL" dirty="0" smtClean="0"/>
            <a:t> </a:t>
          </a:r>
          <a:r>
            <a:rPr lang="pl-PL" i="1" dirty="0" err="1" smtClean="0"/>
            <a:t>interface</a:t>
          </a:r>
          <a:endParaRPr lang="en-US" i="1" dirty="0"/>
        </a:p>
      </dgm:t>
    </dgm:pt>
    <dgm:pt modelId="{554E2AA3-9A75-41A8-8E47-45418A5F6A56}" type="parTrans" cxnId="{914ACC06-A38D-4923-B6F4-8E6DD611B9ED}">
      <dgm:prSet/>
      <dgm:spPr/>
      <dgm:t>
        <a:bodyPr/>
        <a:lstStyle/>
        <a:p>
          <a:endParaRPr lang="en-US"/>
        </a:p>
      </dgm:t>
    </dgm:pt>
    <dgm:pt modelId="{C113A282-14C5-4DF4-9877-715EC42C5441}" type="sibTrans" cxnId="{914ACC06-A38D-4923-B6F4-8E6DD611B9ED}">
      <dgm:prSet/>
      <dgm:spPr/>
      <dgm:t>
        <a:bodyPr/>
        <a:lstStyle/>
        <a:p>
          <a:endParaRPr lang="en-US"/>
        </a:p>
      </dgm:t>
    </dgm:pt>
    <dgm:pt modelId="{123F2D13-1E40-4C69-8DB0-C896DC317B6D}">
      <dgm:prSet phldrT="[Teks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l-PL" dirty="0" err="1" smtClean="0"/>
            <a:t>Client</a:t>
          </a:r>
          <a:r>
            <a:rPr lang="pl-PL" dirty="0" smtClean="0"/>
            <a:t> </a:t>
          </a:r>
          <a:r>
            <a:rPr lang="pl-PL" i="1" dirty="0" err="1" smtClean="0"/>
            <a:t>class</a:t>
          </a:r>
          <a:endParaRPr lang="en-US" i="1" dirty="0"/>
        </a:p>
      </dgm:t>
    </dgm:pt>
    <dgm:pt modelId="{CD370D6E-219F-4F53-92EF-B995E5946E68}" type="parTrans" cxnId="{77489661-759C-4919-A04E-056C95C71214}">
      <dgm:prSet/>
      <dgm:spPr/>
      <dgm:t>
        <a:bodyPr/>
        <a:lstStyle/>
        <a:p>
          <a:endParaRPr lang="en-US"/>
        </a:p>
      </dgm:t>
    </dgm:pt>
    <dgm:pt modelId="{615F443B-2683-4216-B1C8-3B5C4763FCE7}" type="sibTrans" cxnId="{77489661-759C-4919-A04E-056C95C71214}">
      <dgm:prSet/>
      <dgm:spPr/>
      <dgm:t>
        <a:bodyPr/>
        <a:lstStyle/>
        <a:p>
          <a:endParaRPr lang="en-US"/>
        </a:p>
      </dgm:t>
    </dgm:pt>
    <dgm:pt modelId="{B2EED6AF-788B-4688-A99A-0C6E5AFDF7A8}" type="pres">
      <dgm:prSet presAssocID="{59A76545-7AF9-4705-8EF5-54F017DF64F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BC2E876-2247-419D-A5F0-4D061FAF11D6}" type="pres">
      <dgm:prSet presAssocID="{7E302CE3-B060-407E-8C39-C8238EC2547D}" presName="centerShape" presStyleLbl="node0" presStyleIdx="0" presStyleCnt="1" custScaleX="143411" custScaleY="143411" custLinFactNeighborX="0" custLinFactNeighborY="-848"/>
      <dgm:spPr/>
      <dgm:t>
        <a:bodyPr/>
        <a:lstStyle/>
        <a:p>
          <a:endParaRPr lang="pl-PL"/>
        </a:p>
      </dgm:t>
    </dgm:pt>
    <dgm:pt modelId="{2EE2C337-2AB3-4E32-9DE0-BF6CA5ED66D8}" type="pres">
      <dgm:prSet presAssocID="{2E3619F0-B6CB-4BC1-81F0-A00B66929C53}" presName="Name9" presStyleLbl="parChTrans1D2" presStyleIdx="0" presStyleCnt="3"/>
      <dgm:spPr/>
      <dgm:t>
        <a:bodyPr/>
        <a:lstStyle/>
        <a:p>
          <a:endParaRPr lang="pl-PL"/>
        </a:p>
      </dgm:t>
    </dgm:pt>
    <dgm:pt modelId="{84F2078E-00F4-4629-A957-C1FDDA1D500B}" type="pres">
      <dgm:prSet presAssocID="{2E3619F0-B6CB-4BC1-81F0-A00B66929C53}" presName="connTx" presStyleLbl="parChTrans1D2" presStyleIdx="0" presStyleCnt="3"/>
      <dgm:spPr/>
      <dgm:t>
        <a:bodyPr/>
        <a:lstStyle/>
        <a:p>
          <a:endParaRPr lang="pl-PL"/>
        </a:p>
      </dgm:t>
    </dgm:pt>
    <dgm:pt modelId="{85649CC4-960B-4B77-A6B2-FCC6734CC397}" type="pres">
      <dgm:prSet presAssocID="{215BC256-440F-4A5D-BC43-D016B35E58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BD6F82F-5102-4FC5-AF12-F88CE6F7D1E8}" type="pres">
      <dgm:prSet presAssocID="{554E2AA3-9A75-41A8-8E47-45418A5F6A56}" presName="Name9" presStyleLbl="parChTrans1D2" presStyleIdx="1" presStyleCnt="3"/>
      <dgm:spPr/>
      <dgm:t>
        <a:bodyPr/>
        <a:lstStyle/>
        <a:p>
          <a:endParaRPr lang="pl-PL"/>
        </a:p>
      </dgm:t>
    </dgm:pt>
    <dgm:pt modelId="{6DDD7D4D-DA7A-4A77-B298-BEE740CAFFE0}" type="pres">
      <dgm:prSet presAssocID="{554E2AA3-9A75-41A8-8E47-45418A5F6A56}" presName="connTx" presStyleLbl="parChTrans1D2" presStyleIdx="1" presStyleCnt="3"/>
      <dgm:spPr/>
      <dgm:t>
        <a:bodyPr/>
        <a:lstStyle/>
        <a:p>
          <a:endParaRPr lang="pl-PL"/>
        </a:p>
      </dgm:t>
    </dgm:pt>
    <dgm:pt modelId="{5587CFFF-A9F9-4B92-93E9-8D3BAE5F08F0}" type="pres">
      <dgm:prSet presAssocID="{67603B1A-EFD3-4B56-AC75-714C8E17E78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16F53F6-AB78-48D6-867B-1816F27A02EE}" type="pres">
      <dgm:prSet presAssocID="{CD370D6E-219F-4F53-92EF-B995E5946E68}" presName="Name9" presStyleLbl="parChTrans1D2" presStyleIdx="2" presStyleCnt="3"/>
      <dgm:spPr/>
      <dgm:t>
        <a:bodyPr/>
        <a:lstStyle/>
        <a:p>
          <a:endParaRPr lang="pl-PL"/>
        </a:p>
      </dgm:t>
    </dgm:pt>
    <dgm:pt modelId="{29C41D5E-99DA-4A7D-8A8D-B960ACA24BA3}" type="pres">
      <dgm:prSet presAssocID="{CD370D6E-219F-4F53-92EF-B995E5946E68}" presName="connTx" presStyleLbl="parChTrans1D2" presStyleIdx="2" presStyleCnt="3"/>
      <dgm:spPr/>
      <dgm:t>
        <a:bodyPr/>
        <a:lstStyle/>
        <a:p>
          <a:endParaRPr lang="pl-PL"/>
        </a:p>
      </dgm:t>
    </dgm:pt>
    <dgm:pt modelId="{01FD3103-B73F-4337-BCCB-E198DF1AC2D0}" type="pres">
      <dgm:prSet presAssocID="{123F2D13-1E40-4C69-8DB0-C896DC317B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5EBBA2-6401-4AAE-A668-D5672C262CEF}" type="presOf" srcId="{7E302CE3-B060-407E-8C39-C8238EC2547D}" destId="{7BC2E876-2247-419D-A5F0-4D061FAF11D6}" srcOrd="0" destOrd="0" presId="urn:microsoft.com/office/officeart/2005/8/layout/radial1"/>
    <dgm:cxn modelId="{0E9D5F94-CD00-4E71-A7D8-0CDC16F090B3}" type="presOf" srcId="{554E2AA3-9A75-41A8-8E47-45418A5F6A56}" destId="{EBD6F82F-5102-4FC5-AF12-F88CE6F7D1E8}" srcOrd="0" destOrd="0" presId="urn:microsoft.com/office/officeart/2005/8/layout/radial1"/>
    <dgm:cxn modelId="{988B8C56-0B12-48C5-B572-97B67F58DE10}" type="presOf" srcId="{2E3619F0-B6CB-4BC1-81F0-A00B66929C53}" destId="{84F2078E-00F4-4629-A957-C1FDDA1D500B}" srcOrd="1" destOrd="0" presId="urn:microsoft.com/office/officeart/2005/8/layout/radial1"/>
    <dgm:cxn modelId="{E94E168C-379F-4620-BAB8-C3DF84B1713D}" srcId="{59A76545-7AF9-4705-8EF5-54F017DF64F2}" destId="{7E302CE3-B060-407E-8C39-C8238EC2547D}" srcOrd="0" destOrd="0" parTransId="{E2A3EB40-03E2-4EF6-9A3B-F097433D0A66}" sibTransId="{4E63247C-3677-418D-AB73-19669AE64896}"/>
    <dgm:cxn modelId="{81C6ABF6-A577-4496-BC96-23F7CFC16779}" type="presOf" srcId="{123F2D13-1E40-4C69-8DB0-C896DC317B6D}" destId="{01FD3103-B73F-4337-BCCB-E198DF1AC2D0}" srcOrd="0" destOrd="0" presId="urn:microsoft.com/office/officeart/2005/8/layout/radial1"/>
    <dgm:cxn modelId="{468AE3D6-2560-4EC8-8AFE-7E6965ED524E}" type="presOf" srcId="{215BC256-440F-4A5D-BC43-D016B35E5874}" destId="{85649CC4-960B-4B77-A6B2-FCC6734CC397}" srcOrd="0" destOrd="0" presId="urn:microsoft.com/office/officeart/2005/8/layout/radial1"/>
    <dgm:cxn modelId="{2F6CC88C-DD87-4922-A04F-E326714A52D8}" type="presOf" srcId="{CD370D6E-219F-4F53-92EF-B995E5946E68}" destId="{B16F53F6-AB78-48D6-867B-1816F27A02EE}" srcOrd="0" destOrd="0" presId="urn:microsoft.com/office/officeart/2005/8/layout/radial1"/>
    <dgm:cxn modelId="{702A93DD-3B4C-4A6F-8EC6-3CAA22943125}" type="presOf" srcId="{554E2AA3-9A75-41A8-8E47-45418A5F6A56}" destId="{6DDD7D4D-DA7A-4A77-B298-BEE740CAFFE0}" srcOrd="1" destOrd="0" presId="urn:microsoft.com/office/officeart/2005/8/layout/radial1"/>
    <dgm:cxn modelId="{914ACC06-A38D-4923-B6F4-8E6DD611B9ED}" srcId="{7E302CE3-B060-407E-8C39-C8238EC2547D}" destId="{67603B1A-EFD3-4B56-AC75-714C8E17E78A}" srcOrd="1" destOrd="0" parTransId="{554E2AA3-9A75-41A8-8E47-45418A5F6A56}" sibTransId="{C113A282-14C5-4DF4-9877-715EC42C5441}"/>
    <dgm:cxn modelId="{06FC20F7-CE52-416B-9A1C-70D9BDFFD69A}" type="presOf" srcId="{67603B1A-EFD3-4B56-AC75-714C8E17E78A}" destId="{5587CFFF-A9F9-4B92-93E9-8D3BAE5F08F0}" srcOrd="0" destOrd="0" presId="urn:microsoft.com/office/officeart/2005/8/layout/radial1"/>
    <dgm:cxn modelId="{4BDC5B3F-21E8-4C0E-BAEA-80165D26730E}" type="presOf" srcId="{59A76545-7AF9-4705-8EF5-54F017DF64F2}" destId="{B2EED6AF-788B-4688-A99A-0C6E5AFDF7A8}" srcOrd="0" destOrd="0" presId="urn:microsoft.com/office/officeart/2005/8/layout/radial1"/>
    <dgm:cxn modelId="{EF2CE522-9982-4B5B-88DD-3501CB7DC215}" type="presOf" srcId="{2E3619F0-B6CB-4BC1-81F0-A00B66929C53}" destId="{2EE2C337-2AB3-4E32-9DE0-BF6CA5ED66D8}" srcOrd="0" destOrd="0" presId="urn:microsoft.com/office/officeart/2005/8/layout/radial1"/>
    <dgm:cxn modelId="{2FCBD7F2-E5BC-442C-969E-B1CB58528614}" type="presOf" srcId="{CD370D6E-219F-4F53-92EF-B995E5946E68}" destId="{29C41D5E-99DA-4A7D-8A8D-B960ACA24BA3}" srcOrd="1" destOrd="0" presId="urn:microsoft.com/office/officeart/2005/8/layout/radial1"/>
    <dgm:cxn modelId="{77489661-759C-4919-A04E-056C95C71214}" srcId="{7E302CE3-B060-407E-8C39-C8238EC2547D}" destId="{123F2D13-1E40-4C69-8DB0-C896DC317B6D}" srcOrd="2" destOrd="0" parTransId="{CD370D6E-219F-4F53-92EF-B995E5946E68}" sibTransId="{615F443B-2683-4216-B1C8-3B5C4763FCE7}"/>
    <dgm:cxn modelId="{64505682-E2FA-4536-8741-3AB17753F493}" srcId="{7E302CE3-B060-407E-8C39-C8238EC2547D}" destId="{215BC256-440F-4A5D-BC43-D016B35E5874}" srcOrd="0" destOrd="0" parTransId="{2E3619F0-B6CB-4BC1-81F0-A00B66929C53}" sibTransId="{CC773FC3-A595-4499-A51C-7DAF0A40ABFE}"/>
    <dgm:cxn modelId="{14F59998-3485-4710-A012-329CA2FC970E}" type="presParOf" srcId="{B2EED6AF-788B-4688-A99A-0C6E5AFDF7A8}" destId="{7BC2E876-2247-419D-A5F0-4D061FAF11D6}" srcOrd="0" destOrd="0" presId="urn:microsoft.com/office/officeart/2005/8/layout/radial1"/>
    <dgm:cxn modelId="{1671ADD4-E73B-4355-B286-4506ADFD1390}" type="presParOf" srcId="{B2EED6AF-788B-4688-A99A-0C6E5AFDF7A8}" destId="{2EE2C337-2AB3-4E32-9DE0-BF6CA5ED66D8}" srcOrd="1" destOrd="0" presId="urn:microsoft.com/office/officeart/2005/8/layout/radial1"/>
    <dgm:cxn modelId="{C6B5F63A-61A4-4633-A854-C7672F8B35F9}" type="presParOf" srcId="{2EE2C337-2AB3-4E32-9DE0-BF6CA5ED66D8}" destId="{84F2078E-00F4-4629-A957-C1FDDA1D500B}" srcOrd="0" destOrd="0" presId="urn:microsoft.com/office/officeart/2005/8/layout/radial1"/>
    <dgm:cxn modelId="{AB818AB2-B57F-4C38-8D77-5CFEA48F90E5}" type="presParOf" srcId="{B2EED6AF-788B-4688-A99A-0C6E5AFDF7A8}" destId="{85649CC4-960B-4B77-A6B2-FCC6734CC397}" srcOrd="2" destOrd="0" presId="urn:microsoft.com/office/officeart/2005/8/layout/radial1"/>
    <dgm:cxn modelId="{EBADB864-6D93-4769-9812-4CF1A73111E0}" type="presParOf" srcId="{B2EED6AF-788B-4688-A99A-0C6E5AFDF7A8}" destId="{EBD6F82F-5102-4FC5-AF12-F88CE6F7D1E8}" srcOrd="3" destOrd="0" presId="urn:microsoft.com/office/officeart/2005/8/layout/radial1"/>
    <dgm:cxn modelId="{D1EEC22E-C97A-42A1-9021-49053569D7DB}" type="presParOf" srcId="{EBD6F82F-5102-4FC5-AF12-F88CE6F7D1E8}" destId="{6DDD7D4D-DA7A-4A77-B298-BEE740CAFFE0}" srcOrd="0" destOrd="0" presId="urn:microsoft.com/office/officeart/2005/8/layout/radial1"/>
    <dgm:cxn modelId="{C26E18B4-2853-4539-8767-B3440D422F29}" type="presParOf" srcId="{B2EED6AF-788B-4688-A99A-0C6E5AFDF7A8}" destId="{5587CFFF-A9F9-4B92-93E9-8D3BAE5F08F0}" srcOrd="4" destOrd="0" presId="urn:microsoft.com/office/officeart/2005/8/layout/radial1"/>
    <dgm:cxn modelId="{27A182C3-638C-4182-AEBC-BC599561C1E1}" type="presParOf" srcId="{B2EED6AF-788B-4688-A99A-0C6E5AFDF7A8}" destId="{B16F53F6-AB78-48D6-867B-1816F27A02EE}" srcOrd="5" destOrd="0" presId="urn:microsoft.com/office/officeart/2005/8/layout/radial1"/>
    <dgm:cxn modelId="{29A64068-0125-4A70-8AB0-26FEC4786D23}" type="presParOf" srcId="{B16F53F6-AB78-48D6-867B-1816F27A02EE}" destId="{29C41D5E-99DA-4A7D-8A8D-B960ACA24BA3}" srcOrd="0" destOrd="0" presId="urn:microsoft.com/office/officeart/2005/8/layout/radial1"/>
    <dgm:cxn modelId="{B4B88C13-CD10-4466-855B-CF841AD9C7E8}" type="presParOf" srcId="{B2EED6AF-788B-4688-A99A-0C6E5AFDF7A8}" destId="{01FD3103-B73F-4337-BCCB-E198DF1AC2D0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B21EBA-9582-4EB7-A54F-66511B4402F7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CA71F-9876-4EBD-A09F-7D1D88A066F3}">
      <dgm:prSet phldrT="[Tekst]"/>
      <dgm:spPr/>
      <dgm:t>
        <a:bodyPr/>
        <a:lstStyle/>
        <a:p>
          <a:r>
            <a:rPr lang="pl-PL" dirty="0" smtClean="0"/>
            <a:t>Możliwość załadowania modułu podczas pracy aplikacji hosta</a:t>
          </a:r>
          <a:endParaRPr lang="en-US" dirty="0"/>
        </a:p>
      </dgm:t>
    </dgm:pt>
    <dgm:pt modelId="{638E1EFF-85B4-4297-8148-CC035FBA8C92}" type="parTrans" cxnId="{704A8574-B25A-42C3-A013-6FC7DC7A66DF}">
      <dgm:prSet/>
      <dgm:spPr/>
      <dgm:t>
        <a:bodyPr/>
        <a:lstStyle/>
        <a:p>
          <a:endParaRPr lang="en-US"/>
        </a:p>
      </dgm:t>
    </dgm:pt>
    <dgm:pt modelId="{447E7A05-B562-4D58-AA14-FFA66826AE88}" type="sibTrans" cxnId="{704A8574-B25A-42C3-A013-6FC7DC7A66DF}">
      <dgm:prSet/>
      <dgm:spPr/>
      <dgm:t>
        <a:bodyPr/>
        <a:lstStyle/>
        <a:p>
          <a:endParaRPr lang="en-US"/>
        </a:p>
      </dgm:t>
    </dgm:pt>
    <dgm:pt modelId="{1E35F55F-251C-4CB9-80E5-CDBF067C262A}">
      <dgm:prSet phldrT="[Tekst]"/>
      <dgm:spPr/>
      <dgm:t>
        <a:bodyPr/>
        <a:lstStyle/>
        <a:p>
          <a:r>
            <a:rPr lang="pl-PL" dirty="0" smtClean="0"/>
            <a:t>Możliwość wyładowania modułów</a:t>
          </a:r>
          <a:endParaRPr lang="en-US" dirty="0"/>
        </a:p>
      </dgm:t>
    </dgm:pt>
    <dgm:pt modelId="{42B38224-B172-4782-AD6A-C4ADBF24C7F7}" type="parTrans" cxnId="{E72D7AB8-C1CF-4EB3-858B-F320F422CA31}">
      <dgm:prSet/>
      <dgm:spPr/>
      <dgm:t>
        <a:bodyPr/>
        <a:lstStyle/>
        <a:p>
          <a:endParaRPr lang="en-US"/>
        </a:p>
      </dgm:t>
    </dgm:pt>
    <dgm:pt modelId="{6D1BFAA6-7689-4869-9FD7-11038354DDB8}" type="sibTrans" cxnId="{E72D7AB8-C1CF-4EB3-858B-F320F422CA31}">
      <dgm:prSet/>
      <dgm:spPr/>
      <dgm:t>
        <a:bodyPr/>
        <a:lstStyle/>
        <a:p>
          <a:endParaRPr lang="en-US"/>
        </a:p>
      </dgm:t>
    </dgm:pt>
    <dgm:pt modelId="{3FF7BF16-8A20-4896-808C-FAD50CC7E6DD}">
      <dgm:prSet phldrT="[Tekst]"/>
      <dgm:spPr/>
      <dgm:t>
        <a:bodyPr/>
        <a:lstStyle/>
        <a:p>
          <a:r>
            <a:rPr lang="pl-PL" dirty="0" smtClean="0"/>
            <a:t>Możliwość uaktualnienia modułów i automatycznego restartu </a:t>
          </a:r>
          <a:endParaRPr lang="en-US" dirty="0"/>
        </a:p>
      </dgm:t>
    </dgm:pt>
    <dgm:pt modelId="{C4CAB25A-F644-45A2-BB36-8BC3D46EC2C8}" type="parTrans" cxnId="{B71AD2AA-905A-4A6C-BC1D-722A685A8F8F}">
      <dgm:prSet/>
      <dgm:spPr/>
      <dgm:t>
        <a:bodyPr/>
        <a:lstStyle/>
        <a:p>
          <a:endParaRPr lang="en-US"/>
        </a:p>
      </dgm:t>
    </dgm:pt>
    <dgm:pt modelId="{859D35BC-DBA1-4653-BF79-8529C718B033}" type="sibTrans" cxnId="{B71AD2AA-905A-4A6C-BC1D-722A685A8F8F}">
      <dgm:prSet/>
      <dgm:spPr/>
      <dgm:t>
        <a:bodyPr/>
        <a:lstStyle/>
        <a:p>
          <a:endParaRPr lang="en-US"/>
        </a:p>
      </dgm:t>
    </dgm:pt>
    <dgm:pt modelId="{42A7EF98-7B46-415B-A6D2-B7E19C3B87B3}">
      <dgm:prSet phldrT="[Tekst]"/>
      <dgm:spPr/>
      <dgm:t>
        <a:bodyPr/>
        <a:lstStyle/>
        <a:p>
          <a:r>
            <a:rPr lang="pl-PL" dirty="0" smtClean="0"/>
            <a:t>Komunikację modułów między sobą</a:t>
          </a:r>
          <a:endParaRPr lang="en-US" dirty="0"/>
        </a:p>
      </dgm:t>
    </dgm:pt>
    <dgm:pt modelId="{05F112BD-52C3-4384-89C0-96E68332BF98}" type="parTrans" cxnId="{957560B4-9897-4E6A-A859-55F12192A4EF}">
      <dgm:prSet/>
      <dgm:spPr/>
      <dgm:t>
        <a:bodyPr/>
        <a:lstStyle/>
        <a:p>
          <a:endParaRPr lang="en-US"/>
        </a:p>
      </dgm:t>
    </dgm:pt>
    <dgm:pt modelId="{D4BD0C6C-A7BB-49D6-B9AA-599BCF6FE1B2}" type="sibTrans" cxnId="{957560B4-9897-4E6A-A859-55F12192A4EF}">
      <dgm:prSet/>
      <dgm:spPr/>
      <dgm:t>
        <a:bodyPr/>
        <a:lstStyle/>
        <a:p>
          <a:endParaRPr lang="en-US"/>
        </a:p>
      </dgm:t>
    </dgm:pt>
    <dgm:pt modelId="{73975C46-513F-4691-8DE5-D0A1524850EB}" type="pres">
      <dgm:prSet presAssocID="{08B21EBA-9582-4EB7-A54F-66511B4402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0634F2BF-1A77-4080-8B5A-27B4625388BD}" type="pres">
      <dgm:prSet presAssocID="{258CA71F-9876-4EBD-A09F-7D1D88A066F3}" presName="parentLin" presStyleCnt="0"/>
      <dgm:spPr/>
    </dgm:pt>
    <dgm:pt modelId="{DA5C4224-2A6B-40CF-B99C-C5EDE301EB52}" type="pres">
      <dgm:prSet presAssocID="{258CA71F-9876-4EBD-A09F-7D1D88A066F3}" presName="parentLeftMargin" presStyleLbl="node1" presStyleIdx="0" presStyleCnt="4"/>
      <dgm:spPr/>
      <dgm:t>
        <a:bodyPr/>
        <a:lstStyle/>
        <a:p>
          <a:endParaRPr lang="pl-PL"/>
        </a:p>
      </dgm:t>
    </dgm:pt>
    <dgm:pt modelId="{8A620ED1-D424-4044-A793-FBFA5281FE87}" type="pres">
      <dgm:prSet presAssocID="{258CA71F-9876-4EBD-A09F-7D1D88A066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92D7C-7EC4-4B76-85DB-7CCF4E4B8031}" type="pres">
      <dgm:prSet presAssocID="{258CA71F-9876-4EBD-A09F-7D1D88A066F3}" presName="negativeSpace" presStyleCnt="0"/>
      <dgm:spPr/>
    </dgm:pt>
    <dgm:pt modelId="{2F487574-205A-45A1-BFCD-B5B18D9E0C60}" type="pres">
      <dgm:prSet presAssocID="{258CA71F-9876-4EBD-A09F-7D1D88A066F3}" presName="childText" presStyleLbl="conFgAcc1" presStyleIdx="0" presStyleCnt="4">
        <dgm:presLayoutVars>
          <dgm:bulletEnabled val="1"/>
        </dgm:presLayoutVars>
      </dgm:prSet>
      <dgm:spPr/>
    </dgm:pt>
    <dgm:pt modelId="{BBD3441E-C616-47C0-8EFD-2FEE69F0B0A0}" type="pres">
      <dgm:prSet presAssocID="{447E7A05-B562-4D58-AA14-FFA66826AE88}" presName="spaceBetweenRectangles" presStyleCnt="0"/>
      <dgm:spPr/>
    </dgm:pt>
    <dgm:pt modelId="{2E6C0C6B-F864-48D8-8D71-3EC1AE52659D}" type="pres">
      <dgm:prSet presAssocID="{1E35F55F-251C-4CB9-80E5-CDBF067C262A}" presName="parentLin" presStyleCnt="0"/>
      <dgm:spPr/>
    </dgm:pt>
    <dgm:pt modelId="{DAB22C9B-BD88-448B-8472-0B45997F7AF7}" type="pres">
      <dgm:prSet presAssocID="{1E35F55F-251C-4CB9-80E5-CDBF067C262A}" presName="parentLeftMargin" presStyleLbl="node1" presStyleIdx="0" presStyleCnt="4"/>
      <dgm:spPr/>
      <dgm:t>
        <a:bodyPr/>
        <a:lstStyle/>
        <a:p>
          <a:endParaRPr lang="pl-PL"/>
        </a:p>
      </dgm:t>
    </dgm:pt>
    <dgm:pt modelId="{36A8AB37-A8DB-433E-B75D-F6D33672DBDA}" type="pres">
      <dgm:prSet presAssocID="{1E35F55F-251C-4CB9-80E5-CDBF067C262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EFC10-E430-4318-9D20-ADD2A2778D10}" type="pres">
      <dgm:prSet presAssocID="{1E35F55F-251C-4CB9-80E5-CDBF067C262A}" presName="negativeSpace" presStyleCnt="0"/>
      <dgm:spPr/>
    </dgm:pt>
    <dgm:pt modelId="{12B82669-3816-4ED3-B880-D59627144697}" type="pres">
      <dgm:prSet presAssocID="{1E35F55F-251C-4CB9-80E5-CDBF067C262A}" presName="childText" presStyleLbl="conFgAcc1" presStyleIdx="1" presStyleCnt="4">
        <dgm:presLayoutVars>
          <dgm:bulletEnabled val="1"/>
        </dgm:presLayoutVars>
      </dgm:prSet>
      <dgm:spPr/>
    </dgm:pt>
    <dgm:pt modelId="{D40521A7-73BA-4AFF-8511-D54DDEC0D131}" type="pres">
      <dgm:prSet presAssocID="{6D1BFAA6-7689-4869-9FD7-11038354DDB8}" presName="spaceBetweenRectangles" presStyleCnt="0"/>
      <dgm:spPr/>
    </dgm:pt>
    <dgm:pt modelId="{27240F13-7250-4E8E-B71E-2695B1CBCCA8}" type="pres">
      <dgm:prSet presAssocID="{3FF7BF16-8A20-4896-808C-FAD50CC7E6DD}" presName="parentLin" presStyleCnt="0"/>
      <dgm:spPr/>
    </dgm:pt>
    <dgm:pt modelId="{3C2D7AAE-4C76-45FD-9C1B-CD5E8E59AA52}" type="pres">
      <dgm:prSet presAssocID="{3FF7BF16-8A20-4896-808C-FAD50CC7E6DD}" presName="parentLeftMargin" presStyleLbl="node1" presStyleIdx="1" presStyleCnt="4"/>
      <dgm:spPr/>
      <dgm:t>
        <a:bodyPr/>
        <a:lstStyle/>
        <a:p>
          <a:endParaRPr lang="pl-PL"/>
        </a:p>
      </dgm:t>
    </dgm:pt>
    <dgm:pt modelId="{38478191-04C4-41EC-953E-A6A37A3051F6}" type="pres">
      <dgm:prSet presAssocID="{3FF7BF16-8A20-4896-808C-FAD50CC7E6D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918C2-A4E2-4D50-99B1-2A0C7924E2E6}" type="pres">
      <dgm:prSet presAssocID="{3FF7BF16-8A20-4896-808C-FAD50CC7E6DD}" presName="negativeSpace" presStyleCnt="0"/>
      <dgm:spPr/>
    </dgm:pt>
    <dgm:pt modelId="{0521B227-B4B1-4839-9DE1-E18BCFEF14D8}" type="pres">
      <dgm:prSet presAssocID="{3FF7BF16-8A20-4896-808C-FAD50CC7E6DD}" presName="childText" presStyleLbl="conFgAcc1" presStyleIdx="2" presStyleCnt="4">
        <dgm:presLayoutVars>
          <dgm:bulletEnabled val="1"/>
        </dgm:presLayoutVars>
      </dgm:prSet>
      <dgm:spPr/>
    </dgm:pt>
    <dgm:pt modelId="{B9C22F62-316C-441D-AEEB-6BAE4F35ABAC}" type="pres">
      <dgm:prSet presAssocID="{859D35BC-DBA1-4653-BF79-8529C718B033}" presName="spaceBetweenRectangles" presStyleCnt="0"/>
      <dgm:spPr/>
    </dgm:pt>
    <dgm:pt modelId="{83B36CF1-688F-4618-A40E-ECD02A4D1C62}" type="pres">
      <dgm:prSet presAssocID="{42A7EF98-7B46-415B-A6D2-B7E19C3B87B3}" presName="parentLin" presStyleCnt="0"/>
      <dgm:spPr/>
    </dgm:pt>
    <dgm:pt modelId="{BE43230A-F128-4CA3-816C-9E0D24A13977}" type="pres">
      <dgm:prSet presAssocID="{42A7EF98-7B46-415B-A6D2-B7E19C3B87B3}" presName="parentLeftMargin" presStyleLbl="node1" presStyleIdx="2" presStyleCnt="4"/>
      <dgm:spPr/>
      <dgm:t>
        <a:bodyPr/>
        <a:lstStyle/>
        <a:p>
          <a:endParaRPr lang="pl-PL"/>
        </a:p>
      </dgm:t>
    </dgm:pt>
    <dgm:pt modelId="{215BE6D4-7F5F-4931-89D9-70924F11CDE1}" type="pres">
      <dgm:prSet presAssocID="{42A7EF98-7B46-415B-A6D2-B7E19C3B87B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14E9D5D-4450-4D19-BB88-553F88BE29F7}" type="pres">
      <dgm:prSet presAssocID="{42A7EF98-7B46-415B-A6D2-B7E19C3B87B3}" presName="negativeSpace" presStyleCnt="0"/>
      <dgm:spPr/>
    </dgm:pt>
    <dgm:pt modelId="{CEF09CD2-EAA8-4782-85FC-662C48E230F4}" type="pres">
      <dgm:prSet presAssocID="{42A7EF98-7B46-415B-A6D2-B7E19C3B87B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5355DC2-722A-47B3-BFEF-EF0C832A1DA0}" type="presOf" srcId="{1E35F55F-251C-4CB9-80E5-CDBF067C262A}" destId="{36A8AB37-A8DB-433E-B75D-F6D33672DBDA}" srcOrd="1" destOrd="0" presId="urn:microsoft.com/office/officeart/2005/8/layout/list1"/>
    <dgm:cxn modelId="{704A8574-B25A-42C3-A013-6FC7DC7A66DF}" srcId="{08B21EBA-9582-4EB7-A54F-66511B4402F7}" destId="{258CA71F-9876-4EBD-A09F-7D1D88A066F3}" srcOrd="0" destOrd="0" parTransId="{638E1EFF-85B4-4297-8148-CC035FBA8C92}" sibTransId="{447E7A05-B562-4D58-AA14-FFA66826AE88}"/>
    <dgm:cxn modelId="{B71AD2AA-905A-4A6C-BC1D-722A685A8F8F}" srcId="{08B21EBA-9582-4EB7-A54F-66511B4402F7}" destId="{3FF7BF16-8A20-4896-808C-FAD50CC7E6DD}" srcOrd="2" destOrd="0" parTransId="{C4CAB25A-F644-45A2-BB36-8BC3D46EC2C8}" sibTransId="{859D35BC-DBA1-4653-BF79-8529C718B033}"/>
    <dgm:cxn modelId="{E72D7AB8-C1CF-4EB3-858B-F320F422CA31}" srcId="{08B21EBA-9582-4EB7-A54F-66511B4402F7}" destId="{1E35F55F-251C-4CB9-80E5-CDBF067C262A}" srcOrd="1" destOrd="0" parTransId="{42B38224-B172-4782-AD6A-C4ADBF24C7F7}" sibTransId="{6D1BFAA6-7689-4869-9FD7-11038354DDB8}"/>
    <dgm:cxn modelId="{0E5925D5-1CD1-4A61-804F-9C20AA5D4D66}" type="presOf" srcId="{3FF7BF16-8A20-4896-808C-FAD50CC7E6DD}" destId="{38478191-04C4-41EC-953E-A6A37A3051F6}" srcOrd="1" destOrd="0" presId="urn:microsoft.com/office/officeart/2005/8/layout/list1"/>
    <dgm:cxn modelId="{DE04B7FD-A42A-4CB5-9AC2-ED7887823F0B}" type="presOf" srcId="{258CA71F-9876-4EBD-A09F-7D1D88A066F3}" destId="{DA5C4224-2A6B-40CF-B99C-C5EDE301EB52}" srcOrd="0" destOrd="0" presId="urn:microsoft.com/office/officeart/2005/8/layout/list1"/>
    <dgm:cxn modelId="{80961863-80BE-4EFB-88BD-EC7DB8203DF7}" type="presOf" srcId="{42A7EF98-7B46-415B-A6D2-B7E19C3B87B3}" destId="{215BE6D4-7F5F-4931-89D9-70924F11CDE1}" srcOrd="1" destOrd="0" presId="urn:microsoft.com/office/officeart/2005/8/layout/list1"/>
    <dgm:cxn modelId="{957560B4-9897-4E6A-A859-55F12192A4EF}" srcId="{08B21EBA-9582-4EB7-A54F-66511B4402F7}" destId="{42A7EF98-7B46-415B-A6D2-B7E19C3B87B3}" srcOrd="3" destOrd="0" parTransId="{05F112BD-52C3-4384-89C0-96E68332BF98}" sibTransId="{D4BD0C6C-A7BB-49D6-B9AA-599BCF6FE1B2}"/>
    <dgm:cxn modelId="{021A35E7-5762-4CE3-8926-9A52C2B0C6F7}" type="presOf" srcId="{3FF7BF16-8A20-4896-808C-FAD50CC7E6DD}" destId="{3C2D7AAE-4C76-45FD-9C1B-CD5E8E59AA52}" srcOrd="0" destOrd="0" presId="urn:microsoft.com/office/officeart/2005/8/layout/list1"/>
    <dgm:cxn modelId="{61BFBE3F-86E8-47C7-97FF-D3A0A0E892DB}" type="presOf" srcId="{08B21EBA-9582-4EB7-A54F-66511B4402F7}" destId="{73975C46-513F-4691-8DE5-D0A1524850EB}" srcOrd="0" destOrd="0" presId="urn:microsoft.com/office/officeart/2005/8/layout/list1"/>
    <dgm:cxn modelId="{8B7D5C3F-FBE2-48C6-A08B-B75C96CD3E6D}" type="presOf" srcId="{1E35F55F-251C-4CB9-80E5-CDBF067C262A}" destId="{DAB22C9B-BD88-448B-8472-0B45997F7AF7}" srcOrd="0" destOrd="0" presId="urn:microsoft.com/office/officeart/2005/8/layout/list1"/>
    <dgm:cxn modelId="{A8331AA2-FF3B-4C94-9920-89B311D739E0}" type="presOf" srcId="{42A7EF98-7B46-415B-A6D2-B7E19C3B87B3}" destId="{BE43230A-F128-4CA3-816C-9E0D24A13977}" srcOrd="0" destOrd="0" presId="urn:microsoft.com/office/officeart/2005/8/layout/list1"/>
    <dgm:cxn modelId="{BD90181E-6ED1-4667-BFF6-4374C076E1D4}" type="presOf" srcId="{258CA71F-9876-4EBD-A09F-7D1D88A066F3}" destId="{8A620ED1-D424-4044-A793-FBFA5281FE87}" srcOrd="1" destOrd="0" presId="urn:microsoft.com/office/officeart/2005/8/layout/list1"/>
    <dgm:cxn modelId="{3BA48D25-AF8A-465F-AE91-3B268D4C6862}" type="presParOf" srcId="{73975C46-513F-4691-8DE5-D0A1524850EB}" destId="{0634F2BF-1A77-4080-8B5A-27B4625388BD}" srcOrd="0" destOrd="0" presId="urn:microsoft.com/office/officeart/2005/8/layout/list1"/>
    <dgm:cxn modelId="{09B73F7C-CDE4-4521-A0D7-177B62E0C2C7}" type="presParOf" srcId="{0634F2BF-1A77-4080-8B5A-27B4625388BD}" destId="{DA5C4224-2A6B-40CF-B99C-C5EDE301EB52}" srcOrd="0" destOrd="0" presId="urn:microsoft.com/office/officeart/2005/8/layout/list1"/>
    <dgm:cxn modelId="{D3682AB3-0C9B-432C-9C90-4480800CBCDE}" type="presParOf" srcId="{0634F2BF-1A77-4080-8B5A-27B4625388BD}" destId="{8A620ED1-D424-4044-A793-FBFA5281FE87}" srcOrd="1" destOrd="0" presId="urn:microsoft.com/office/officeart/2005/8/layout/list1"/>
    <dgm:cxn modelId="{BE349593-FE64-4EBC-B5AD-FF5D2E2237D4}" type="presParOf" srcId="{73975C46-513F-4691-8DE5-D0A1524850EB}" destId="{BDB92D7C-7EC4-4B76-85DB-7CCF4E4B8031}" srcOrd="1" destOrd="0" presId="urn:microsoft.com/office/officeart/2005/8/layout/list1"/>
    <dgm:cxn modelId="{FBFDFE8D-1D32-404A-AB5D-05FFDB69DA63}" type="presParOf" srcId="{73975C46-513F-4691-8DE5-D0A1524850EB}" destId="{2F487574-205A-45A1-BFCD-B5B18D9E0C60}" srcOrd="2" destOrd="0" presId="urn:microsoft.com/office/officeart/2005/8/layout/list1"/>
    <dgm:cxn modelId="{3B4EECD1-B10C-47E1-B54C-780609BFE7F4}" type="presParOf" srcId="{73975C46-513F-4691-8DE5-D0A1524850EB}" destId="{BBD3441E-C616-47C0-8EFD-2FEE69F0B0A0}" srcOrd="3" destOrd="0" presId="urn:microsoft.com/office/officeart/2005/8/layout/list1"/>
    <dgm:cxn modelId="{22B70CEE-0E9A-4B20-9D16-195782C2BE46}" type="presParOf" srcId="{73975C46-513F-4691-8DE5-D0A1524850EB}" destId="{2E6C0C6B-F864-48D8-8D71-3EC1AE52659D}" srcOrd="4" destOrd="0" presId="urn:microsoft.com/office/officeart/2005/8/layout/list1"/>
    <dgm:cxn modelId="{DD0565C6-2876-48E2-9069-FE674EAAAD2A}" type="presParOf" srcId="{2E6C0C6B-F864-48D8-8D71-3EC1AE52659D}" destId="{DAB22C9B-BD88-448B-8472-0B45997F7AF7}" srcOrd="0" destOrd="0" presId="urn:microsoft.com/office/officeart/2005/8/layout/list1"/>
    <dgm:cxn modelId="{5FD5219A-7061-40C0-80B5-BBFB301D096A}" type="presParOf" srcId="{2E6C0C6B-F864-48D8-8D71-3EC1AE52659D}" destId="{36A8AB37-A8DB-433E-B75D-F6D33672DBDA}" srcOrd="1" destOrd="0" presId="urn:microsoft.com/office/officeart/2005/8/layout/list1"/>
    <dgm:cxn modelId="{30254155-01D3-4161-81AF-EAEBF548C4B0}" type="presParOf" srcId="{73975C46-513F-4691-8DE5-D0A1524850EB}" destId="{160EFC10-E430-4318-9D20-ADD2A2778D10}" srcOrd="5" destOrd="0" presId="urn:microsoft.com/office/officeart/2005/8/layout/list1"/>
    <dgm:cxn modelId="{6D3AE373-FE10-4CFB-9608-D4F38BEC72CE}" type="presParOf" srcId="{73975C46-513F-4691-8DE5-D0A1524850EB}" destId="{12B82669-3816-4ED3-B880-D59627144697}" srcOrd="6" destOrd="0" presId="urn:microsoft.com/office/officeart/2005/8/layout/list1"/>
    <dgm:cxn modelId="{510584F6-3389-4936-9A8E-C582DD12C07D}" type="presParOf" srcId="{73975C46-513F-4691-8DE5-D0A1524850EB}" destId="{D40521A7-73BA-4AFF-8511-D54DDEC0D131}" srcOrd="7" destOrd="0" presId="urn:microsoft.com/office/officeart/2005/8/layout/list1"/>
    <dgm:cxn modelId="{CD58B6CF-6E3D-4543-8278-A1B853EF8B95}" type="presParOf" srcId="{73975C46-513F-4691-8DE5-D0A1524850EB}" destId="{27240F13-7250-4E8E-B71E-2695B1CBCCA8}" srcOrd="8" destOrd="0" presId="urn:microsoft.com/office/officeart/2005/8/layout/list1"/>
    <dgm:cxn modelId="{9F2C47D3-F9CE-4F50-A065-177B4354D610}" type="presParOf" srcId="{27240F13-7250-4E8E-B71E-2695B1CBCCA8}" destId="{3C2D7AAE-4C76-45FD-9C1B-CD5E8E59AA52}" srcOrd="0" destOrd="0" presId="urn:microsoft.com/office/officeart/2005/8/layout/list1"/>
    <dgm:cxn modelId="{2C94355A-1E4B-4B9E-BC68-D3EAB0BBD26B}" type="presParOf" srcId="{27240F13-7250-4E8E-B71E-2695B1CBCCA8}" destId="{38478191-04C4-41EC-953E-A6A37A3051F6}" srcOrd="1" destOrd="0" presId="urn:microsoft.com/office/officeart/2005/8/layout/list1"/>
    <dgm:cxn modelId="{4766B6F2-05E3-400F-8912-AC903B438C82}" type="presParOf" srcId="{73975C46-513F-4691-8DE5-D0A1524850EB}" destId="{690918C2-A4E2-4D50-99B1-2A0C7924E2E6}" srcOrd="9" destOrd="0" presId="urn:microsoft.com/office/officeart/2005/8/layout/list1"/>
    <dgm:cxn modelId="{19A37DBE-5FE3-4A68-8720-33A2C8D2FE6E}" type="presParOf" srcId="{73975C46-513F-4691-8DE5-D0A1524850EB}" destId="{0521B227-B4B1-4839-9DE1-E18BCFEF14D8}" srcOrd="10" destOrd="0" presId="urn:microsoft.com/office/officeart/2005/8/layout/list1"/>
    <dgm:cxn modelId="{45C51AEE-8517-47B3-9D2C-FFFABE6B846A}" type="presParOf" srcId="{73975C46-513F-4691-8DE5-D0A1524850EB}" destId="{B9C22F62-316C-441D-AEEB-6BAE4F35ABAC}" srcOrd="11" destOrd="0" presId="urn:microsoft.com/office/officeart/2005/8/layout/list1"/>
    <dgm:cxn modelId="{A40A3679-8090-451E-AE15-009A90651B12}" type="presParOf" srcId="{73975C46-513F-4691-8DE5-D0A1524850EB}" destId="{83B36CF1-688F-4618-A40E-ECD02A4D1C62}" srcOrd="12" destOrd="0" presId="urn:microsoft.com/office/officeart/2005/8/layout/list1"/>
    <dgm:cxn modelId="{3838E01E-E3C9-424F-B125-518C161A36D2}" type="presParOf" srcId="{83B36CF1-688F-4618-A40E-ECD02A4D1C62}" destId="{BE43230A-F128-4CA3-816C-9E0D24A13977}" srcOrd="0" destOrd="0" presId="urn:microsoft.com/office/officeart/2005/8/layout/list1"/>
    <dgm:cxn modelId="{CAEFCEE5-B469-409D-A75E-101DF04FDD80}" type="presParOf" srcId="{83B36CF1-688F-4618-A40E-ECD02A4D1C62}" destId="{215BE6D4-7F5F-4931-89D9-70924F11CDE1}" srcOrd="1" destOrd="0" presId="urn:microsoft.com/office/officeart/2005/8/layout/list1"/>
    <dgm:cxn modelId="{F58E7B27-9579-44B1-9DA2-F8226BE2ECB5}" type="presParOf" srcId="{73975C46-513F-4691-8DE5-D0A1524850EB}" destId="{E14E9D5D-4450-4D19-BB88-553F88BE29F7}" srcOrd="13" destOrd="0" presId="urn:microsoft.com/office/officeart/2005/8/layout/list1"/>
    <dgm:cxn modelId="{550BFF30-8153-4672-BEAD-466FD5460C87}" type="presParOf" srcId="{73975C46-513F-4691-8DE5-D0A1524850EB}" destId="{CEF09CD2-EAA8-4782-85FC-662C48E230F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BEC0E3-5624-4D92-9946-307953A8B724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E8F31F-7A44-4AD4-A412-6F222ABF72C9}">
      <dgm:prSet phldrT="[Tekst]"/>
      <dgm:spPr/>
      <dgm:t>
        <a:bodyPr/>
        <a:lstStyle/>
        <a:p>
          <a:r>
            <a:rPr lang="pl-PL" dirty="0" err="1" smtClean="0"/>
            <a:t>Kernel</a:t>
          </a:r>
          <a:r>
            <a:rPr lang="pl-PL" dirty="0" smtClean="0"/>
            <a:t> </a:t>
          </a:r>
          <a:r>
            <a:rPr lang="pl-PL" dirty="0" err="1" smtClean="0"/>
            <a:t>AppDomain</a:t>
          </a:r>
          <a:endParaRPr lang="en-US" dirty="0"/>
        </a:p>
      </dgm:t>
    </dgm:pt>
    <dgm:pt modelId="{5B788506-5039-465C-A3F3-FF0171BFB2D0}" type="parTrans" cxnId="{0C7B7981-DD97-4AF8-BC51-0AA1369CB8F4}">
      <dgm:prSet/>
      <dgm:spPr/>
      <dgm:t>
        <a:bodyPr/>
        <a:lstStyle/>
        <a:p>
          <a:endParaRPr lang="en-US"/>
        </a:p>
      </dgm:t>
    </dgm:pt>
    <dgm:pt modelId="{9E27E849-840A-4DD2-876F-8565C43A9852}" type="sibTrans" cxnId="{0C7B7981-DD97-4AF8-BC51-0AA1369CB8F4}">
      <dgm:prSet/>
      <dgm:spPr/>
      <dgm:t>
        <a:bodyPr/>
        <a:lstStyle/>
        <a:p>
          <a:endParaRPr lang="en-US"/>
        </a:p>
      </dgm:t>
    </dgm:pt>
    <dgm:pt modelId="{5F37F3A2-1B2E-499B-98DF-CD112C7A6FF5}">
      <dgm:prSet phldrT="[Tekst]"/>
      <dgm:spPr/>
      <dgm:t>
        <a:bodyPr/>
        <a:lstStyle/>
        <a:p>
          <a:r>
            <a:rPr lang="pl-PL" dirty="0" smtClean="0"/>
            <a:t>Domena aplikacji dla mechanizmów wewnętrznych </a:t>
          </a:r>
          <a:r>
            <a:rPr lang="pl-PL" dirty="0" err="1" smtClean="0"/>
            <a:t>frameworka</a:t>
          </a:r>
          <a:r>
            <a:rPr lang="pl-PL" dirty="0" smtClean="0"/>
            <a:t> </a:t>
          </a:r>
          <a:r>
            <a:rPr lang="pl-PL" i="1" dirty="0" err="1" smtClean="0"/>
            <a:t>Nomad</a:t>
          </a:r>
          <a:endParaRPr lang="en-US" i="1" dirty="0"/>
        </a:p>
      </dgm:t>
    </dgm:pt>
    <dgm:pt modelId="{FE5BA868-3458-4F6C-8B51-778D3F9D69DD}" type="parTrans" cxnId="{1B4ED9E3-581A-4ED9-BBE1-1B920E9B131D}">
      <dgm:prSet/>
      <dgm:spPr/>
      <dgm:t>
        <a:bodyPr/>
        <a:lstStyle/>
        <a:p>
          <a:endParaRPr lang="en-US"/>
        </a:p>
      </dgm:t>
    </dgm:pt>
    <dgm:pt modelId="{CDF8ACA7-1E9E-4B4C-8D8B-F3597C514080}" type="sibTrans" cxnId="{1B4ED9E3-581A-4ED9-BBE1-1B920E9B131D}">
      <dgm:prSet/>
      <dgm:spPr/>
      <dgm:t>
        <a:bodyPr/>
        <a:lstStyle/>
        <a:p>
          <a:endParaRPr lang="en-US"/>
        </a:p>
      </dgm:t>
    </dgm:pt>
    <dgm:pt modelId="{E29F1F7F-8CCA-44EE-9444-53753B44571C}">
      <dgm:prSet phldrT="[Tekst]"/>
      <dgm:spPr/>
      <dgm:t>
        <a:bodyPr/>
        <a:lstStyle/>
        <a:p>
          <a:r>
            <a:rPr lang="pl-PL" dirty="0" smtClean="0"/>
            <a:t>Główne elementy:</a:t>
          </a:r>
          <a:endParaRPr lang="en-US" dirty="0"/>
        </a:p>
      </dgm:t>
    </dgm:pt>
    <dgm:pt modelId="{75DDEEB7-7B01-4695-9377-2D2EDEF6E04B}" type="parTrans" cxnId="{94CB286F-1C59-4891-9083-31FF45D884C0}">
      <dgm:prSet/>
      <dgm:spPr/>
      <dgm:t>
        <a:bodyPr/>
        <a:lstStyle/>
        <a:p>
          <a:endParaRPr lang="en-US"/>
        </a:p>
      </dgm:t>
    </dgm:pt>
    <dgm:pt modelId="{4D0FC430-026B-46D2-B9D1-5ECEC03F7C4B}" type="sibTrans" cxnId="{94CB286F-1C59-4891-9083-31FF45D884C0}">
      <dgm:prSet/>
      <dgm:spPr/>
      <dgm:t>
        <a:bodyPr/>
        <a:lstStyle/>
        <a:p>
          <a:endParaRPr lang="en-US"/>
        </a:p>
      </dgm:t>
    </dgm:pt>
    <dgm:pt modelId="{72E21ABC-5CD2-479F-AC64-5AB40DE881D6}">
      <dgm:prSet phldrT="[Tekst]"/>
      <dgm:spPr/>
      <dgm:t>
        <a:bodyPr/>
        <a:lstStyle/>
        <a:p>
          <a:r>
            <a:rPr lang="pl-PL" dirty="0" err="1" smtClean="0"/>
            <a:t>Modules</a:t>
          </a:r>
          <a:r>
            <a:rPr lang="pl-PL" dirty="0" smtClean="0"/>
            <a:t> </a:t>
          </a:r>
          <a:r>
            <a:rPr lang="pl-PL" dirty="0" err="1" smtClean="0"/>
            <a:t>AppDomain</a:t>
          </a:r>
          <a:endParaRPr lang="en-US" dirty="0"/>
        </a:p>
      </dgm:t>
    </dgm:pt>
    <dgm:pt modelId="{9539750A-299D-4608-8E39-59092FC20ADD}" type="parTrans" cxnId="{AE94D923-1D61-4A60-A637-F3EC50ECE3B0}">
      <dgm:prSet/>
      <dgm:spPr/>
      <dgm:t>
        <a:bodyPr/>
        <a:lstStyle/>
        <a:p>
          <a:endParaRPr lang="en-US"/>
        </a:p>
      </dgm:t>
    </dgm:pt>
    <dgm:pt modelId="{B81FE854-E935-49FC-92F1-B7C67E7AF724}" type="sibTrans" cxnId="{AE94D923-1D61-4A60-A637-F3EC50ECE3B0}">
      <dgm:prSet/>
      <dgm:spPr/>
      <dgm:t>
        <a:bodyPr/>
        <a:lstStyle/>
        <a:p>
          <a:endParaRPr lang="en-US"/>
        </a:p>
      </dgm:t>
    </dgm:pt>
    <dgm:pt modelId="{C2F0927A-8D32-47D6-BDA2-D52756317565}">
      <dgm:prSet phldrT="[Tekst]"/>
      <dgm:spPr/>
      <dgm:t>
        <a:bodyPr/>
        <a:lstStyle/>
        <a:p>
          <a:r>
            <a:rPr lang="pl-PL" dirty="0" smtClean="0"/>
            <a:t>Domena aplikacji dla modułów oraz aplikacji </a:t>
          </a:r>
          <a:r>
            <a:rPr lang="pl-PL" dirty="0" err="1" smtClean="0"/>
            <a:t>hostującej</a:t>
          </a:r>
          <a:endParaRPr lang="en-US" dirty="0"/>
        </a:p>
      </dgm:t>
    </dgm:pt>
    <dgm:pt modelId="{700C93D1-4CD6-4ABE-AE0D-0D9F00F6BB16}" type="parTrans" cxnId="{A1783A2D-09BC-4AB6-B141-3A05D027AEF6}">
      <dgm:prSet/>
      <dgm:spPr/>
      <dgm:t>
        <a:bodyPr/>
        <a:lstStyle/>
        <a:p>
          <a:endParaRPr lang="en-US"/>
        </a:p>
      </dgm:t>
    </dgm:pt>
    <dgm:pt modelId="{C14FDFD0-F631-41BF-8298-3756F5936830}" type="sibTrans" cxnId="{A1783A2D-09BC-4AB6-B141-3A05D027AEF6}">
      <dgm:prSet/>
      <dgm:spPr/>
      <dgm:t>
        <a:bodyPr/>
        <a:lstStyle/>
        <a:p>
          <a:endParaRPr lang="en-US"/>
        </a:p>
      </dgm:t>
    </dgm:pt>
    <dgm:pt modelId="{6511B3B1-9A0E-4A47-917B-0E1278C205F8}">
      <dgm:prSet phldrT="[Tekst]"/>
      <dgm:spPr/>
      <dgm:t>
        <a:bodyPr/>
        <a:lstStyle/>
        <a:p>
          <a:r>
            <a:rPr lang="pl-PL" dirty="0" smtClean="0"/>
            <a:t>Główne elementy:</a:t>
          </a:r>
          <a:endParaRPr lang="en-US" dirty="0"/>
        </a:p>
      </dgm:t>
    </dgm:pt>
    <dgm:pt modelId="{23F22305-F37C-49C4-9167-79B2B1F33B2B}" type="parTrans" cxnId="{B7AD979B-A77A-4BDF-A9A3-6FBF68863E73}">
      <dgm:prSet/>
      <dgm:spPr/>
      <dgm:t>
        <a:bodyPr/>
        <a:lstStyle/>
        <a:p>
          <a:endParaRPr lang="en-US"/>
        </a:p>
      </dgm:t>
    </dgm:pt>
    <dgm:pt modelId="{E09AD098-AD84-4F9B-8A86-1C44217EBCB5}" type="sibTrans" cxnId="{B7AD979B-A77A-4BDF-A9A3-6FBF68863E73}">
      <dgm:prSet/>
      <dgm:spPr/>
      <dgm:t>
        <a:bodyPr/>
        <a:lstStyle/>
        <a:p>
          <a:endParaRPr lang="en-US"/>
        </a:p>
      </dgm:t>
    </dgm:pt>
    <dgm:pt modelId="{8766DFF0-6124-4F86-8E78-80B42FDA83E9}">
      <dgm:prSet phldrT="[Tekst]"/>
      <dgm:spPr/>
      <dgm:t>
        <a:bodyPr/>
        <a:lstStyle/>
        <a:p>
          <a:r>
            <a:rPr lang="pl-PL" dirty="0" err="1" smtClean="0"/>
            <a:t>Nomad.Updater</a:t>
          </a:r>
          <a:endParaRPr lang="en-US" dirty="0"/>
        </a:p>
      </dgm:t>
    </dgm:pt>
    <dgm:pt modelId="{7AEB49E5-CA9A-47BA-ADF0-855D7409B037}" type="parTrans" cxnId="{AC0B9C37-D837-4303-B18B-1267CAC087D0}">
      <dgm:prSet/>
      <dgm:spPr/>
      <dgm:t>
        <a:bodyPr/>
        <a:lstStyle/>
        <a:p>
          <a:endParaRPr lang="en-US"/>
        </a:p>
      </dgm:t>
    </dgm:pt>
    <dgm:pt modelId="{0C048262-1392-4EB9-9A0E-D15F32D344EE}" type="sibTrans" cxnId="{AC0B9C37-D837-4303-B18B-1267CAC087D0}">
      <dgm:prSet/>
      <dgm:spPr/>
      <dgm:t>
        <a:bodyPr/>
        <a:lstStyle/>
        <a:p>
          <a:endParaRPr lang="en-US"/>
        </a:p>
      </dgm:t>
    </dgm:pt>
    <dgm:pt modelId="{6838DD9F-FBF2-4042-8AD3-7A0D79928F55}">
      <dgm:prSet phldrT="[Tekst]"/>
      <dgm:spPr/>
      <dgm:t>
        <a:bodyPr/>
        <a:lstStyle/>
        <a:p>
          <a:r>
            <a:rPr lang="pl-PL" dirty="0" err="1" smtClean="0"/>
            <a:t>Nomad.Configuration</a:t>
          </a:r>
          <a:endParaRPr lang="en-US" dirty="0"/>
        </a:p>
      </dgm:t>
    </dgm:pt>
    <dgm:pt modelId="{0BC9FB1F-7E80-455D-9054-C949CA81B3F4}" type="parTrans" cxnId="{98855D94-DBEC-4DCC-AA47-69EC92F5C4FE}">
      <dgm:prSet/>
      <dgm:spPr/>
      <dgm:t>
        <a:bodyPr/>
        <a:lstStyle/>
        <a:p>
          <a:endParaRPr lang="en-US"/>
        </a:p>
      </dgm:t>
    </dgm:pt>
    <dgm:pt modelId="{72BA8FBE-8FDD-4E5F-9C7D-ACF3D8FEAA6A}" type="sibTrans" cxnId="{98855D94-DBEC-4DCC-AA47-69EC92F5C4FE}">
      <dgm:prSet/>
      <dgm:spPr/>
      <dgm:t>
        <a:bodyPr/>
        <a:lstStyle/>
        <a:p>
          <a:endParaRPr lang="en-US"/>
        </a:p>
      </dgm:t>
    </dgm:pt>
    <dgm:pt modelId="{B6CF040B-974D-4F47-B9E9-E262EF377DEF}">
      <dgm:prSet phldrT="[Tekst]"/>
      <dgm:spPr/>
      <dgm:t>
        <a:bodyPr/>
        <a:lstStyle/>
        <a:p>
          <a:r>
            <a:rPr lang="pl-PL" dirty="0" err="1" smtClean="0"/>
            <a:t>Nomad.Filter</a:t>
          </a:r>
          <a:endParaRPr lang="en-US" dirty="0"/>
        </a:p>
      </dgm:t>
    </dgm:pt>
    <dgm:pt modelId="{23A06C04-2903-4817-8BDE-09EC338E4206}" type="parTrans" cxnId="{D4EC535C-E229-4BB7-A339-EFF4B640BBFA}">
      <dgm:prSet/>
      <dgm:spPr/>
      <dgm:t>
        <a:bodyPr/>
        <a:lstStyle/>
        <a:p>
          <a:endParaRPr lang="en-US"/>
        </a:p>
      </dgm:t>
    </dgm:pt>
    <dgm:pt modelId="{619A3B8C-AA82-40C7-AC4B-E1A634046367}" type="sibTrans" cxnId="{D4EC535C-E229-4BB7-A339-EFF4B640BBFA}">
      <dgm:prSet/>
      <dgm:spPr/>
      <dgm:t>
        <a:bodyPr/>
        <a:lstStyle/>
        <a:p>
          <a:endParaRPr lang="en-US"/>
        </a:p>
      </dgm:t>
    </dgm:pt>
    <dgm:pt modelId="{2B5362D5-4BF1-42F0-B76D-3442FE932D2B}">
      <dgm:prSet phldrT="[Tekst]"/>
      <dgm:spPr/>
      <dgm:t>
        <a:bodyPr/>
        <a:lstStyle/>
        <a:p>
          <a:r>
            <a:rPr lang="pl-PL" dirty="0" smtClean="0"/>
            <a:t>Moduły</a:t>
          </a:r>
          <a:endParaRPr lang="en-US" dirty="0"/>
        </a:p>
      </dgm:t>
    </dgm:pt>
    <dgm:pt modelId="{EC085C8E-1F15-4DE0-A62C-247C472C5EF4}" type="parTrans" cxnId="{E9C0B552-C241-4771-AA24-C2B797A74515}">
      <dgm:prSet/>
      <dgm:spPr/>
      <dgm:t>
        <a:bodyPr/>
        <a:lstStyle/>
        <a:p>
          <a:endParaRPr lang="en-US"/>
        </a:p>
      </dgm:t>
    </dgm:pt>
    <dgm:pt modelId="{3EA011D4-3E01-49D2-9C71-C40900B108CB}" type="sibTrans" cxnId="{E9C0B552-C241-4771-AA24-C2B797A74515}">
      <dgm:prSet/>
      <dgm:spPr/>
      <dgm:t>
        <a:bodyPr/>
        <a:lstStyle/>
        <a:p>
          <a:endParaRPr lang="en-US"/>
        </a:p>
      </dgm:t>
    </dgm:pt>
    <dgm:pt modelId="{56435254-7FE0-4E05-B009-0468415BAD76}">
      <dgm:prSet phldrT="[Tekst]"/>
      <dgm:spPr/>
      <dgm:t>
        <a:bodyPr/>
        <a:lstStyle/>
        <a:p>
          <a:r>
            <a:rPr lang="pl-PL" dirty="0" smtClean="0"/>
            <a:t>Aplikacji </a:t>
          </a:r>
          <a:r>
            <a:rPr lang="pl-PL" dirty="0" err="1" smtClean="0"/>
            <a:t>hostująca</a:t>
          </a:r>
          <a:r>
            <a:rPr lang="pl-PL" dirty="0" smtClean="0"/>
            <a:t> </a:t>
          </a:r>
          <a:endParaRPr lang="en-US" dirty="0"/>
        </a:p>
      </dgm:t>
    </dgm:pt>
    <dgm:pt modelId="{8283FE55-3F21-46A8-9EF5-FF3E142F1C6C}" type="parTrans" cxnId="{0371ECA1-4587-48BA-BEE7-06923D8CD017}">
      <dgm:prSet/>
      <dgm:spPr/>
      <dgm:t>
        <a:bodyPr/>
        <a:lstStyle/>
        <a:p>
          <a:endParaRPr lang="en-US"/>
        </a:p>
      </dgm:t>
    </dgm:pt>
    <dgm:pt modelId="{29927EBC-1C3F-422A-8FCD-F237CD47DF49}" type="sibTrans" cxnId="{0371ECA1-4587-48BA-BEE7-06923D8CD017}">
      <dgm:prSet/>
      <dgm:spPr/>
      <dgm:t>
        <a:bodyPr/>
        <a:lstStyle/>
        <a:p>
          <a:endParaRPr lang="en-US"/>
        </a:p>
      </dgm:t>
    </dgm:pt>
    <dgm:pt modelId="{596BB62F-E9A5-465E-AB23-01E0F470A1FE}">
      <dgm:prSet phldrT="[Tekst]"/>
      <dgm:spPr/>
      <dgm:t>
        <a:bodyPr/>
        <a:lstStyle/>
        <a:p>
          <a:r>
            <a:rPr lang="pl-PL" dirty="0" err="1" smtClean="0"/>
            <a:t>Nomad.ModuleLoader</a:t>
          </a:r>
          <a:endParaRPr lang="en-US" dirty="0"/>
        </a:p>
      </dgm:t>
    </dgm:pt>
    <dgm:pt modelId="{C73FA817-76AA-4550-A2EC-FF1D3825E374}" type="parTrans" cxnId="{7AECBFE9-7937-4DBA-88B0-71F8CAE1F2F3}">
      <dgm:prSet/>
      <dgm:spPr/>
      <dgm:t>
        <a:bodyPr/>
        <a:lstStyle/>
        <a:p>
          <a:endParaRPr lang="en-US"/>
        </a:p>
      </dgm:t>
    </dgm:pt>
    <dgm:pt modelId="{911693D3-853E-48A5-9F8B-925DA8D8C6D2}" type="sibTrans" cxnId="{7AECBFE9-7937-4DBA-88B0-71F8CAE1F2F3}">
      <dgm:prSet/>
      <dgm:spPr/>
      <dgm:t>
        <a:bodyPr/>
        <a:lstStyle/>
        <a:p>
          <a:endParaRPr lang="en-US"/>
        </a:p>
      </dgm:t>
    </dgm:pt>
    <dgm:pt modelId="{2852C72E-728B-481E-B0F9-3AFF29731DFB}">
      <dgm:prSet phldrT="[Tekst]"/>
      <dgm:spPr/>
      <dgm:t>
        <a:bodyPr/>
        <a:lstStyle/>
        <a:p>
          <a:r>
            <a:rPr lang="pl-PL" dirty="0" err="1" smtClean="0"/>
            <a:t>Nomad.Communication</a:t>
          </a:r>
          <a:endParaRPr lang="en-US" dirty="0"/>
        </a:p>
      </dgm:t>
    </dgm:pt>
    <dgm:pt modelId="{4A303FE4-9D79-41E4-8D4E-1D2FA62E48A7}" type="parTrans" cxnId="{5BD74351-34F3-496C-8300-18B7499F5478}">
      <dgm:prSet/>
      <dgm:spPr/>
      <dgm:t>
        <a:bodyPr/>
        <a:lstStyle/>
        <a:p>
          <a:endParaRPr lang="en-US"/>
        </a:p>
      </dgm:t>
    </dgm:pt>
    <dgm:pt modelId="{84F45173-D211-469E-B94D-EC5A22F78264}" type="sibTrans" cxnId="{5BD74351-34F3-496C-8300-18B7499F5478}">
      <dgm:prSet/>
      <dgm:spPr/>
      <dgm:t>
        <a:bodyPr/>
        <a:lstStyle/>
        <a:p>
          <a:endParaRPr lang="en-US"/>
        </a:p>
      </dgm:t>
    </dgm:pt>
    <dgm:pt modelId="{5C9A3097-54E9-461A-A4EA-F623AC32D9B9}" type="pres">
      <dgm:prSet presAssocID="{DCBEC0E3-5624-4D92-9946-307953A8B72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BF8C0682-7549-43BF-85E9-38334A15F793}" type="pres">
      <dgm:prSet presAssocID="{FCE8F31F-7A44-4AD4-A412-6F222ABF72C9}" presName="linNode" presStyleCnt="0"/>
      <dgm:spPr/>
    </dgm:pt>
    <dgm:pt modelId="{D6F92B40-1067-47C0-AEA7-D8AC802DDA1C}" type="pres">
      <dgm:prSet presAssocID="{FCE8F31F-7A44-4AD4-A412-6F222ABF72C9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972B3-6B87-4567-A0CF-4B23B7F82D8D}" type="pres">
      <dgm:prSet presAssocID="{FCE8F31F-7A44-4AD4-A412-6F222ABF72C9}" presName="descendantText" presStyleLbl="alignAccFollowNode1" presStyleIdx="0" presStyleCnt="2" custScaleX="1501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4347F-639D-476A-89D8-4B326F7D2C4C}" type="pres">
      <dgm:prSet presAssocID="{9E27E849-840A-4DD2-876F-8565C43A9852}" presName="sp" presStyleCnt="0"/>
      <dgm:spPr/>
    </dgm:pt>
    <dgm:pt modelId="{FF9AE393-CBA7-4720-BA65-581FE28387B0}" type="pres">
      <dgm:prSet presAssocID="{72E21ABC-5CD2-479F-AC64-5AB40DE881D6}" presName="linNode" presStyleCnt="0"/>
      <dgm:spPr/>
    </dgm:pt>
    <dgm:pt modelId="{683F9D21-975A-42F4-AD14-7FC83DE2844A}" type="pres">
      <dgm:prSet presAssocID="{72E21ABC-5CD2-479F-AC64-5AB40DE881D6}" presName="parentText" presStyleLbl="node1" presStyleIdx="1" presStyleCnt="2" custScaleX="75674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18C1474-D3CA-4E62-B21C-9E5A6F3252A8}" type="pres">
      <dgm:prSet presAssocID="{72E21ABC-5CD2-479F-AC64-5AB40DE881D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C0B552-C241-4771-AA24-C2B797A74515}" srcId="{6511B3B1-9A0E-4A47-917B-0E1278C205F8}" destId="{2B5362D5-4BF1-42F0-B76D-3442FE932D2B}" srcOrd="0" destOrd="0" parTransId="{EC085C8E-1F15-4DE0-A62C-247C472C5EF4}" sibTransId="{3EA011D4-3E01-49D2-9C71-C40900B108CB}"/>
    <dgm:cxn modelId="{AC0B9C37-D837-4303-B18B-1267CAC087D0}" srcId="{E29F1F7F-8CCA-44EE-9444-53753B44571C}" destId="{8766DFF0-6124-4F86-8E78-80B42FDA83E9}" srcOrd="0" destOrd="0" parTransId="{7AEB49E5-CA9A-47BA-ADF0-855D7409B037}" sibTransId="{0C048262-1392-4EB9-9A0E-D15F32D344EE}"/>
    <dgm:cxn modelId="{94CB286F-1C59-4891-9083-31FF45D884C0}" srcId="{FCE8F31F-7A44-4AD4-A412-6F222ABF72C9}" destId="{E29F1F7F-8CCA-44EE-9444-53753B44571C}" srcOrd="1" destOrd="0" parTransId="{75DDEEB7-7B01-4695-9377-2D2EDEF6E04B}" sibTransId="{4D0FC430-026B-46D2-B9D1-5ECEC03F7C4B}"/>
    <dgm:cxn modelId="{AE94D923-1D61-4A60-A637-F3EC50ECE3B0}" srcId="{DCBEC0E3-5624-4D92-9946-307953A8B724}" destId="{72E21ABC-5CD2-479F-AC64-5AB40DE881D6}" srcOrd="1" destOrd="0" parTransId="{9539750A-299D-4608-8E39-59092FC20ADD}" sibTransId="{B81FE854-E935-49FC-92F1-B7C67E7AF724}"/>
    <dgm:cxn modelId="{C83E3F96-DDD0-4E5A-BD5C-DE0867AF1AFC}" type="presOf" srcId="{72E21ABC-5CD2-479F-AC64-5AB40DE881D6}" destId="{683F9D21-975A-42F4-AD14-7FC83DE2844A}" srcOrd="0" destOrd="0" presId="urn:microsoft.com/office/officeart/2005/8/layout/vList5"/>
    <dgm:cxn modelId="{1D3270DE-D9AB-4383-A6D4-6D74C81E6FE7}" type="presOf" srcId="{5F37F3A2-1B2E-499B-98DF-CD112C7A6FF5}" destId="{0CC972B3-6B87-4567-A0CF-4B23B7F82D8D}" srcOrd="0" destOrd="0" presId="urn:microsoft.com/office/officeart/2005/8/layout/vList5"/>
    <dgm:cxn modelId="{98E1D2BA-FD63-49B8-B509-42E3D060A152}" type="presOf" srcId="{8766DFF0-6124-4F86-8E78-80B42FDA83E9}" destId="{0CC972B3-6B87-4567-A0CF-4B23B7F82D8D}" srcOrd="0" destOrd="2" presId="urn:microsoft.com/office/officeart/2005/8/layout/vList5"/>
    <dgm:cxn modelId="{98855D94-DBEC-4DCC-AA47-69EC92F5C4FE}" srcId="{E29F1F7F-8CCA-44EE-9444-53753B44571C}" destId="{6838DD9F-FBF2-4042-8AD3-7A0D79928F55}" srcOrd="1" destOrd="0" parTransId="{0BC9FB1F-7E80-455D-9054-C949CA81B3F4}" sibTransId="{72BA8FBE-8FDD-4E5F-9C7D-ACF3D8FEAA6A}"/>
    <dgm:cxn modelId="{7380F8B9-DF1C-4EF7-9275-0B011EE90343}" type="presOf" srcId="{E29F1F7F-8CCA-44EE-9444-53753B44571C}" destId="{0CC972B3-6B87-4567-A0CF-4B23B7F82D8D}" srcOrd="0" destOrd="1" presId="urn:microsoft.com/office/officeart/2005/8/layout/vList5"/>
    <dgm:cxn modelId="{1B4ED9E3-581A-4ED9-BBE1-1B920E9B131D}" srcId="{FCE8F31F-7A44-4AD4-A412-6F222ABF72C9}" destId="{5F37F3A2-1B2E-499B-98DF-CD112C7A6FF5}" srcOrd="0" destOrd="0" parTransId="{FE5BA868-3458-4F6C-8B51-778D3F9D69DD}" sibTransId="{CDF8ACA7-1E9E-4B4C-8D8B-F3597C514080}"/>
    <dgm:cxn modelId="{BE1A4441-C89E-4640-B8E4-154888BB0191}" type="presOf" srcId="{56435254-7FE0-4E05-B009-0468415BAD76}" destId="{B18C1474-D3CA-4E62-B21C-9E5A6F3252A8}" srcOrd="0" destOrd="3" presId="urn:microsoft.com/office/officeart/2005/8/layout/vList5"/>
    <dgm:cxn modelId="{A1783A2D-09BC-4AB6-B141-3A05D027AEF6}" srcId="{72E21ABC-5CD2-479F-AC64-5AB40DE881D6}" destId="{C2F0927A-8D32-47D6-BDA2-D52756317565}" srcOrd="0" destOrd="0" parTransId="{700C93D1-4CD6-4ABE-AE0D-0D9F00F6BB16}" sibTransId="{C14FDFD0-F631-41BF-8298-3756F5936830}"/>
    <dgm:cxn modelId="{87179C4D-5FD5-4ED8-A36D-824AAB2D0961}" type="presOf" srcId="{6838DD9F-FBF2-4042-8AD3-7A0D79928F55}" destId="{0CC972B3-6B87-4567-A0CF-4B23B7F82D8D}" srcOrd="0" destOrd="3" presId="urn:microsoft.com/office/officeart/2005/8/layout/vList5"/>
    <dgm:cxn modelId="{0C7B7981-DD97-4AF8-BC51-0AA1369CB8F4}" srcId="{DCBEC0E3-5624-4D92-9946-307953A8B724}" destId="{FCE8F31F-7A44-4AD4-A412-6F222ABF72C9}" srcOrd="0" destOrd="0" parTransId="{5B788506-5039-465C-A3F3-FF0171BFB2D0}" sibTransId="{9E27E849-840A-4DD2-876F-8565C43A9852}"/>
    <dgm:cxn modelId="{6737D89F-DF10-411D-A372-A7F42F8D4569}" type="presOf" srcId="{B6CF040B-974D-4F47-B9E9-E262EF377DEF}" destId="{0CC972B3-6B87-4567-A0CF-4B23B7F82D8D}" srcOrd="0" destOrd="4" presId="urn:microsoft.com/office/officeart/2005/8/layout/vList5"/>
    <dgm:cxn modelId="{B7AD979B-A77A-4BDF-A9A3-6FBF68863E73}" srcId="{72E21ABC-5CD2-479F-AC64-5AB40DE881D6}" destId="{6511B3B1-9A0E-4A47-917B-0E1278C205F8}" srcOrd="1" destOrd="0" parTransId="{23F22305-F37C-49C4-9167-79B2B1F33B2B}" sibTransId="{E09AD098-AD84-4F9B-8A86-1C44217EBCB5}"/>
    <dgm:cxn modelId="{9909237C-FC3F-41B8-9325-F5191B56004B}" type="presOf" srcId="{DCBEC0E3-5624-4D92-9946-307953A8B724}" destId="{5C9A3097-54E9-461A-A4EA-F623AC32D9B9}" srcOrd="0" destOrd="0" presId="urn:microsoft.com/office/officeart/2005/8/layout/vList5"/>
    <dgm:cxn modelId="{0371ECA1-4587-48BA-BEE7-06923D8CD017}" srcId="{6511B3B1-9A0E-4A47-917B-0E1278C205F8}" destId="{56435254-7FE0-4E05-B009-0468415BAD76}" srcOrd="1" destOrd="0" parTransId="{8283FE55-3F21-46A8-9EF5-FF3E142F1C6C}" sibTransId="{29927EBC-1C3F-422A-8FCD-F237CD47DF49}"/>
    <dgm:cxn modelId="{E82CCF12-CD5A-472B-97F9-DBEDEBDEDED4}" type="presOf" srcId="{FCE8F31F-7A44-4AD4-A412-6F222ABF72C9}" destId="{D6F92B40-1067-47C0-AEA7-D8AC802DDA1C}" srcOrd="0" destOrd="0" presId="urn:microsoft.com/office/officeart/2005/8/layout/vList5"/>
    <dgm:cxn modelId="{D4EC535C-E229-4BB7-A339-EFF4B640BBFA}" srcId="{E29F1F7F-8CCA-44EE-9444-53753B44571C}" destId="{B6CF040B-974D-4F47-B9E9-E262EF377DEF}" srcOrd="2" destOrd="0" parTransId="{23A06C04-2903-4817-8BDE-09EC338E4206}" sibTransId="{619A3B8C-AA82-40C7-AC4B-E1A634046367}"/>
    <dgm:cxn modelId="{2A30CA98-5400-4478-88C0-CA67A2BE6302}" type="presOf" srcId="{2852C72E-728B-481E-B0F9-3AFF29731DFB}" destId="{B18C1474-D3CA-4E62-B21C-9E5A6F3252A8}" srcOrd="0" destOrd="5" presId="urn:microsoft.com/office/officeart/2005/8/layout/vList5"/>
    <dgm:cxn modelId="{7890A18A-2078-4856-8ABB-81458FD7B45E}" type="presOf" srcId="{2B5362D5-4BF1-42F0-B76D-3442FE932D2B}" destId="{B18C1474-D3CA-4E62-B21C-9E5A6F3252A8}" srcOrd="0" destOrd="2" presId="urn:microsoft.com/office/officeart/2005/8/layout/vList5"/>
    <dgm:cxn modelId="{7AECBFE9-7937-4DBA-88B0-71F8CAE1F2F3}" srcId="{6511B3B1-9A0E-4A47-917B-0E1278C205F8}" destId="{596BB62F-E9A5-465E-AB23-01E0F470A1FE}" srcOrd="2" destOrd="0" parTransId="{C73FA817-76AA-4550-A2EC-FF1D3825E374}" sibTransId="{911693D3-853E-48A5-9F8B-925DA8D8C6D2}"/>
    <dgm:cxn modelId="{5BD74351-34F3-496C-8300-18B7499F5478}" srcId="{6511B3B1-9A0E-4A47-917B-0E1278C205F8}" destId="{2852C72E-728B-481E-B0F9-3AFF29731DFB}" srcOrd="3" destOrd="0" parTransId="{4A303FE4-9D79-41E4-8D4E-1D2FA62E48A7}" sibTransId="{84F45173-D211-469E-B94D-EC5A22F78264}"/>
    <dgm:cxn modelId="{7617A28C-21B7-4014-8F96-F15D3241EA42}" type="presOf" srcId="{6511B3B1-9A0E-4A47-917B-0E1278C205F8}" destId="{B18C1474-D3CA-4E62-B21C-9E5A6F3252A8}" srcOrd="0" destOrd="1" presId="urn:microsoft.com/office/officeart/2005/8/layout/vList5"/>
    <dgm:cxn modelId="{F5C146CF-4986-444E-B4CA-A93B91BD09E2}" type="presOf" srcId="{C2F0927A-8D32-47D6-BDA2-D52756317565}" destId="{B18C1474-D3CA-4E62-B21C-9E5A6F3252A8}" srcOrd="0" destOrd="0" presId="urn:microsoft.com/office/officeart/2005/8/layout/vList5"/>
    <dgm:cxn modelId="{23A79173-98AA-4D75-B1A0-EC5BE927F9C1}" type="presOf" srcId="{596BB62F-E9A5-465E-AB23-01E0F470A1FE}" destId="{B18C1474-D3CA-4E62-B21C-9E5A6F3252A8}" srcOrd="0" destOrd="4" presId="urn:microsoft.com/office/officeart/2005/8/layout/vList5"/>
    <dgm:cxn modelId="{CEE34327-E7E7-49DE-838A-B2CA09F1A278}" type="presParOf" srcId="{5C9A3097-54E9-461A-A4EA-F623AC32D9B9}" destId="{BF8C0682-7549-43BF-85E9-38334A15F793}" srcOrd="0" destOrd="0" presId="urn:microsoft.com/office/officeart/2005/8/layout/vList5"/>
    <dgm:cxn modelId="{540CEA67-C021-44AF-9C7D-4529E175B06C}" type="presParOf" srcId="{BF8C0682-7549-43BF-85E9-38334A15F793}" destId="{D6F92B40-1067-47C0-AEA7-D8AC802DDA1C}" srcOrd="0" destOrd="0" presId="urn:microsoft.com/office/officeart/2005/8/layout/vList5"/>
    <dgm:cxn modelId="{83C81F9A-1748-4DF0-96C3-F1936C337FF2}" type="presParOf" srcId="{BF8C0682-7549-43BF-85E9-38334A15F793}" destId="{0CC972B3-6B87-4567-A0CF-4B23B7F82D8D}" srcOrd="1" destOrd="0" presId="urn:microsoft.com/office/officeart/2005/8/layout/vList5"/>
    <dgm:cxn modelId="{ECA975CC-CBC2-4BB4-B63B-F1CA0F1436D9}" type="presParOf" srcId="{5C9A3097-54E9-461A-A4EA-F623AC32D9B9}" destId="{0B24347F-639D-476A-89D8-4B326F7D2C4C}" srcOrd="1" destOrd="0" presId="urn:microsoft.com/office/officeart/2005/8/layout/vList5"/>
    <dgm:cxn modelId="{0E0C544A-F8F7-40CD-9FDE-35C3373FD63A}" type="presParOf" srcId="{5C9A3097-54E9-461A-A4EA-F623AC32D9B9}" destId="{FF9AE393-CBA7-4720-BA65-581FE28387B0}" srcOrd="2" destOrd="0" presId="urn:microsoft.com/office/officeart/2005/8/layout/vList5"/>
    <dgm:cxn modelId="{F4B29C8F-7706-41DF-AA06-010B5324E223}" type="presParOf" srcId="{FF9AE393-CBA7-4720-BA65-581FE28387B0}" destId="{683F9D21-975A-42F4-AD14-7FC83DE2844A}" srcOrd="0" destOrd="0" presId="urn:microsoft.com/office/officeart/2005/8/layout/vList5"/>
    <dgm:cxn modelId="{70C0B5B7-E70E-42F7-8C82-A0E8ED9C4C2A}" type="presParOf" srcId="{FF9AE393-CBA7-4720-BA65-581FE28387B0}" destId="{B18C1474-D3CA-4E62-B21C-9E5A6F3252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3DFD2-5ECB-4E8B-8D5B-FAFE2F85B2C9}">
      <dsp:nvSpPr>
        <dsp:cNvPr id="0" name=""/>
        <dsp:cNvSpPr/>
      </dsp:nvSpPr>
      <dsp:spPr>
        <a:xfrm>
          <a:off x="1241472" y="1902"/>
          <a:ext cx="2736502" cy="1641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Regiony</a:t>
          </a:r>
          <a:endParaRPr lang="pl-PL" sz="3500" kern="1200" dirty="0"/>
        </a:p>
      </dsp:txBody>
      <dsp:txXfrm>
        <a:off x="1241472" y="1902"/>
        <a:ext cx="2736502" cy="1641901"/>
      </dsp:txXfrm>
    </dsp:sp>
    <dsp:sp modelId="{32B35A99-BB76-459D-AA02-7336AE4BD561}">
      <dsp:nvSpPr>
        <dsp:cNvPr id="0" name=""/>
        <dsp:cNvSpPr/>
      </dsp:nvSpPr>
      <dsp:spPr>
        <a:xfrm>
          <a:off x="4251625" y="1902"/>
          <a:ext cx="2736502" cy="1641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Komunikacja</a:t>
          </a:r>
          <a:endParaRPr lang="pl-PL" sz="3500" kern="1200" dirty="0"/>
        </a:p>
      </dsp:txBody>
      <dsp:txXfrm>
        <a:off x="4251625" y="1902"/>
        <a:ext cx="2736502" cy="1641901"/>
      </dsp:txXfrm>
    </dsp:sp>
    <dsp:sp modelId="{382E1E19-E7FB-4701-B522-6D7CB4511FAB}">
      <dsp:nvSpPr>
        <dsp:cNvPr id="0" name=""/>
        <dsp:cNvSpPr/>
      </dsp:nvSpPr>
      <dsp:spPr>
        <a:xfrm>
          <a:off x="2746548" y="1917454"/>
          <a:ext cx="2736502" cy="1641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Moduły</a:t>
          </a:r>
          <a:endParaRPr lang="pl-PL" sz="3500" kern="1200" dirty="0"/>
        </a:p>
      </dsp:txBody>
      <dsp:txXfrm>
        <a:off x="2746548" y="1917454"/>
        <a:ext cx="2736502" cy="1641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FE080-0F36-4067-B38A-FCF42D089079}">
      <dsp:nvSpPr>
        <dsp:cNvPr id="0" name=""/>
        <dsp:cNvSpPr/>
      </dsp:nvSpPr>
      <dsp:spPr>
        <a:xfrm rot="5400000">
          <a:off x="5099930" y="-2011345"/>
          <a:ext cx="99239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300" kern="1200" dirty="0" smtClean="0"/>
            <a:t>Brak istniejącego </a:t>
          </a:r>
          <a:r>
            <a:rPr lang="pl-PL" sz="1300" kern="1200" dirty="0" err="1" smtClean="0"/>
            <a:t>framework’u</a:t>
          </a:r>
          <a:r>
            <a:rPr lang="pl-PL" sz="1300" kern="1200" dirty="0" smtClean="0"/>
            <a:t> typu </a:t>
          </a:r>
          <a:r>
            <a:rPr lang="pl-PL" sz="1300" i="1" kern="1200" dirty="0" err="1" smtClean="0"/>
            <a:t>plugin-model</a:t>
          </a:r>
          <a:endParaRPr lang="en-US" sz="1300" i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300" kern="1200" dirty="0" smtClean="0"/>
            <a:t>Bogactwo technologii .NET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300" kern="1200" dirty="0" smtClean="0"/>
            <a:t>Korzystanie w jednym projekcie z wielu różnych technologii wokół projektowych</a:t>
          </a:r>
          <a:endParaRPr lang="en-US" sz="1300" kern="1200" dirty="0"/>
        </a:p>
      </dsp:txBody>
      <dsp:txXfrm rot="-5400000">
        <a:off x="2962656" y="174374"/>
        <a:ext cx="5218499" cy="895505"/>
      </dsp:txXfrm>
    </dsp:sp>
    <dsp:sp modelId="{59D23AAC-2341-404A-9047-0E38947DD7CF}">
      <dsp:nvSpPr>
        <dsp:cNvPr id="0" name=""/>
        <dsp:cNvSpPr/>
      </dsp:nvSpPr>
      <dsp:spPr>
        <a:xfrm>
          <a:off x="0" y="1879"/>
          <a:ext cx="2962656" cy="1240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Technologia</a:t>
          </a:r>
          <a:endParaRPr lang="en-US" sz="2400" kern="1200" dirty="0"/>
        </a:p>
      </dsp:txBody>
      <dsp:txXfrm>
        <a:off x="60556" y="62435"/>
        <a:ext cx="2841544" cy="1119382"/>
      </dsp:txXfrm>
    </dsp:sp>
    <dsp:sp modelId="{D1D90BCC-C831-43AB-84F5-B4261608274A}">
      <dsp:nvSpPr>
        <dsp:cNvPr id="0" name=""/>
        <dsp:cNvSpPr/>
      </dsp:nvSpPr>
      <dsp:spPr>
        <a:xfrm rot="5400000">
          <a:off x="5099930" y="-708826"/>
          <a:ext cx="99239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300" kern="1200" dirty="0" smtClean="0"/>
            <a:t>Termin oddania pracy w formie papierowej</a:t>
          </a:r>
          <a:endParaRPr lang="en-US" sz="1300" kern="1200" dirty="0"/>
        </a:p>
      </dsp:txBody>
      <dsp:txXfrm rot="-5400000">
        <a:off x="2962656" y="1476893"/>
        <a:ext cx="5218499" cy="895505"/>
      </dsp:txXfrm>
    </dsp:sp>
    <dsp:sp modelId="{DA3E1C82-8FFE-4EF1-B455-25D59E1D11E3}">
      <dsp:nvSpPr>
        <dsp:cNvPr id="0" name=""/>
        <dsp:cNvSpPr/>
      </dsp:nvSpPr>
      <dsp:spPr>
        <a:xfrm>
          <a:off x="0" y="1304398"/>
          <a:ext cx="2962656" cy="1240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Ograniczenia</a:t>
          </a:r>
          <a:endParaRPr lang="en-US" sz="2400" kern="1200" dirty="0"/>
        </a:p>
      </dsp:txBody>
      <dsp:txXfrm>
        <a:off x="60556" y="1364954"/>
        <a:ext cx="2841544" cy="1119382"/>
      </dsp:txXfrm>
    </dsp:sp>
    <dsp:sp modelId="{9ABEB60E-EB76-42E4-AB98-069B263623BD}">
      <dsp:nvSpPr>
        <dsp:cNvPr id="0" name=""/>
        <dsp:cNvSpPr/>
      </dsp:nvSpPr>
      <dsp:spPr>
        <a:xfrm rot="5400000">
          <a:off x="5099930" y="593692"/>
          <a:ext cx="99239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300" kern="1200" dirty="0" smtClean="0"/>
            <a:t>Pierwsza praca dyplomowa tego zespołu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300" kern="1200" dirty="0" smtClean="0"/>
            <a:t>Pierwszy duży projekt programistyczny tego zespołu</a:t>
          </a:r>
          <a:endParaRPr lang="en-US" sz="1300" kern="1200" dirty="0"/>
        </a:p>
      </dsp:txBody>
      <dsp:txXfrm rot="-5400000">
        <a:off x="2962656" y="2779412"/>
        <a:ext cx="5218499" cy="895505"/>
      </dsp:txXfrm>
    </dsp:sp>
    <dsp:sp modelId="{D7DFC29E-B632-4D97-B044-195447329C32}">
      <dsp:nvSpPr>
        <dsp:cNvPr id="0" name=""/>
        <dsp:cNvSpPr/>
      </dsp:nvSpPr>
      <dsp:spPr>
        <a:xfrm>
          <a:off x="0" y="2606917"/>
          <a:ext cx="2962656" cy="1240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400" kern="1200" dirty="0" smtClean="0"/>
            <a:t>Środowisko deweloperskie i zespół</a:t>
          </a:r>
          <a:endParaRPr lang="en-US" sz="2400" kern="1200" dirty="0"/>
        </a:p>
      </dsp:txBody>
      <dsp:txXfrm>
        <a:off x="60556" y="2667473"/>
        <a:ext cx="2841544" cy="11193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2E876-2247-419D-A5F0-4D061FAF11D6}">
      <dsp:nvSpPr>
        <dsp:cNvPr id="0" name=""/>
        <dsp:cNvSpPr/>
      </dsp:nvSpPr>
      <dsp:spPr>
        <a:xfrm>
          <a:off x="3151842" y="1440546"/>
          <a:ext cx="1925915" cy="19259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err="1" smtClean="0"/>
            <a:t>Nomad.ServiceLocator</a:t>
          </a:r>
          <a:r>
            <a:rPr lang="pl-PL" sz="1100" kern="1200" dirty="0" smtClean="0"/>
            <a:t> </a:t>
          </a:r>
          <a:r>
            <a:rPr lang="pl-PL" sz="1100" i="1" kern="1200" dirty="0" smtClean="0"/>
            <a:t>(</a:t>
          </a:r>
          <a:r>
            <a:rPr lang="pl-PL" sz="1100" i="1" kern="1200" dirty="0" err="1" smtClean="0"/>
            <a:t>framework</a:t>
          </a:r>
          <a:r>
            <a:rPr lang="pl-PL" sz="1100" i="1" kern="1200" dirty="0" smtClean="0"/>
            <a:t> element)</a:t>
          </a:r>
          <a:endParaRPr lang="en-US" sz="1100" i="1" kern="1200" dirty="0"/>
        </a:p>
      </dsp:txBody>
      <dsp:txXfrm>
        <a:off x="3433886" y="1722590"/>
        <a:ext cx="1361827" cy="1361827"/>
      </dsp:txXfrm>
    </dsp:sp>
    <dsp:sp modelId="{2EE2C337-2AB3-4E32-9DE0-BF6CA5ED66D8}">
      <dsp:nvSpPr>
        <dsp:cNvPr id="0" name=""/>
        <dsp:cNvSpPr/>
      </dsp:nvSpPr>
      <dsp:spPr>
        <a:xfrm rot="16200000">
          <a:off x="4073896" y="1384956"/>
          <a:ext cx="81807" cy="29373"/>
        </a:xfrm>
        <a:custGeom>
          <a:avLst/>
          <a:gdLst/>
          <a:ahLst/>
          <a:cxnLst/>
          <a:rect l="0" t="0" r="0" b="0"/>
          <a:pathLst>
            <a:path>
              <a:moveTo>
                <a:pt x="0" y="14686"/>
              </a:moveTo>
              <a:lnTo>
                <a:pt x="81807" y="146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12754" y="1397597"/>
        <a:ext cx="4090" cy="4090"/>
      </dsp:txXfrm>
    </dsp:sp>
    <dsp:sp modelId="{85649CC4-960B-4B77-A6B2-FCC6734CC397}">
      <dsp:nvSpPr>
        <dsp:cNvPr id="0" name=""/>
        <dsp:cNvSpPr/>
      </dsp:nvSpPr>
      <dsp:spPr>
        <a:xfrm>
          <a:off x="3443332" y="15804"/>
          <a:ext cx="1342934" cy="1342934"/>
        </a:xfrm>
        <a:prstGeom prst="ellipse">
          <a:avLst/>
        </a:prstGeom>
        <a:gradFill rotWithShape="1">
          <a:gsLst>
            <a:gs pos="0">
              <a:schemeClr val="accent2">
                <a:tint val="0"/>
              </a:schemeClr>
            </a:gs>
            <a:gs pos="44000">
              <a:schemeClr val="accent2">
                <a:tint val="60000"/>
                <a:satMod val="120000"/>
              </a:schemeClr>
            </a:gs>
            <a:gs pos="100000">
              <a:schemeClr val="accent2">
                <a:tint val="90000"/>
                <a:alpha val="10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Service </a:t>
          </a:r>
          <a:r>
            <a:rPr lang="pl-PL" sz="1000" kern="1200" dirty="0" err="1" smtClean="0"/>
            <a:t>Provider</a:t>
          </a:r>
          <a:r>
            <a:rPr lang="pl-PL" sz="1000" kern="1200" dirty="0" smtClean="0"/>
            <a:t> </a:t>
          </a:r>
          <a:r>
            <a:rPr lang="pl-PL" sz="1000" kern="1200" dirty="0" err="1" smtClean="0"/>
            <a:t>Implementation</a:t>
          </a:r>
          <a:r>
            <a:rPr lang="pl-PL" sz="1000" kern="1200" dirty="0" smtClean="0"/>
            <a:t> </a:t>
          </a:r>
          <a:r>
            <a:rPr lang="pl-PL" sz="1000" i="1" kern="1200" dirty="0" err="1" smtClean="0"/>
            <a:t>class</a:t>
          </a:r>
          <a:endParaRPr lang="en-US" sz="1000" i="1" kern="1200" dirty="0"/>
        </a:p>
      </dsp:txBody>
      <dsp:txXfrm>
        <a:off x="3640000" y="212472"/>
        <a:ext cx="949598" cy="949598"/>
      </dsp:txXfrm>
    </dsp:sp>
    <dsp:sp modelId="{EBD6F82F-5102-4FC5-AF12-F88CE6F7D1E8}">
      <dsp:nvSpPr>
        <dsp:cNvPr id="0" name=""/>
        <dsp:cNvSpPr/>
      </dsp:nvSpPr>
      <dsp:spPr>
        <a:xfrm rot="1850065">
          <a:off x="4932712" y="2914786"/>
          <a:ext cx="126408" cy="29373"/>
        </a:xfrm>
        <a:custGeom>
          <a:avLst/>
          <a:gdLst/>
          <a:ahLst/>
          <a:cxnLst/>
          <a:rect l="0" t="0" r="0" b="0"/>
          <a:pathLst>
            <a:path>
              <a:moveTo>
                <a:pt x="0" y="14686"/>
              </a:moveTo>
              <a:lnTo>
                <a:pt x="126408" y="146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2756" y="2926312"/>
        <a:ext cx="6320" cy="6320"/>
      </dsp:txXfrm>
    </dsp:sp>
    <dsp:sp modelId="{5587CFFF-A9F9-4B92-93E9-8D3BAE5F08F0}">
      <dsp:nvSpPr>
        <dsp:cNvPr id="0" name=""/>
        <dsp:cNvSpPr/>
      </dsp:nvSpPr>
      <dsp:spPr>
        <a:xfrm>
          <a:off x="4955276" y="2634567"/>
          <a:ext cx="1342934" cy="1342934"/>
        </a:xfrm>
        <a:prstGeom prst="ellipse">
          <a:avLst/>
        </a:prstGeom>
        <a:gradFill rotWithShape="1">
          <a:gsLst>
            <a:gs pos="0">
              <a:schemeClr val="dk1">
                <a:tint val="0"/>
              </a:schemeClr>
            </a:gs>
            <a:gs pos="44000">
              <a:schemeClr val="dk1">
                <a:tint val="60000"/>
                <a:satMod val="120000"/>
              </a:schemeClr>
            </a:gs>
            <a:gs pos="100000">
              <a:schemeClr val="dk1">
                <a:tint val="90000"/>
                <a:alpha val="10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err="1" smtClean="0"/>
            <a:t>Iservice</a:t>
          </a:r>
          <a:r>
            <a:rPr lang="pl-PL" sz="1000" kern="1200" dirty="0" smtClean="0"/>
            <a:t> </a:t>
          </a:r>
          <a:r>
            <a:rPr lang="pl-PL" sz="1000" i="1" kern="1200" dirty="0" err="1" smtClean="0"/>
            <a:t>interface</a:t>
          </a:r>
          <a:endParaRPr lang="en-US" sz="1000" i="1" kern="1200" dirty="0"/>
        </a:p>
      </dsp:txBody>
      <dsp:txXfrm>
        <a:off x="5151944" y="2831235"/>
        <a:ext cx="949598" cy="949598"/>
      </dsp:txXfrm>
    </dsp:sp>
    <dsp:sp modelId="{B16F53F6-AB78-48D6-867B-1816F27A02EE}">
      <dsp:nvSpPr>
        <dsp:cNvPr id="0" name=""/>
        <dsp:cNvSpPr/>
      </dsp:nvSpPr>
      <dsp:spPr>
        <a:xfrm rot="8949935">
          <a:off x="3170479" y="2914786"/>
          <a:ext cx="126408" cy="29373"/>
        </a:xfrm>
        <a:custGeom>
          <a:avLst/>
          <a:gdLst/>
          <a:ahLst/>
          <a:cxnLst/>
          <a:rect l="0" t="0" r="0" b="0"/>
          <a:pathLst>
            <a:path>
              <a:moveTo>
                <a:pt x="0" y="14686"/>
              </a:moveTo>
              <a:lnTo>
                <a:pt x="126408" y="146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30523" y="2926312"/>
        <a:ext cx="6320" cy="6320"/>
      </dsp:txXfrm>
    </dsp:sp>
    <dsp:sp modelId="{01FD3103-B73F-4337-BCCB-E198DF1AC2D0}">
      <dsp:nvSpPr>
        <dsp:cNvPr id="0" name=""/>
        <dsp:cNvSpPr/>
      </dsp:nvSpPr>
      <dsp:spPr>
        <a:xfrm>
          <a:off x="1931389" y="2634567"/>
          <a:ext cx="1342934" cy="1342934"/>
        </a:xfrm>
        <a:prstGeom prst="ellipse">
          <a:avLst/>
        </a:prstGeom>
        <a:gradFill rotWithShape="1">
          <a:gsLst>
            <a:gs pos="0">
              <a:schemeClr val="accent3">
                <a:tint val="0"/>
              </a:schemeClr>
            </a:gs>
            <a:gs pos="44000">
              <a:schemeClr val="accent3">
                <a:tint val="60000"/>
                <a:satMod val="120000"/>
              </a:schemeClr>
            </a:gs>
            <a:gs pos="100000">
              <a:schemeClr val="accent3">
                <a:tint val="90000"/>
                <a:alpha val="10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err="1" smtClean="0"/>
            <a:t>Client</a:t>
          </a:r>
          <a:r>
            <a:rPr lang="pl-PL" sz="1000" kern="1200" dirty="0" smtClean="0"/>
            <a:t> </a:t>
          </a:r>
          <a:r>
            <a:rPr lang="pl-PL" sz="1000" i="1" kern="1200" dirty="0" err="1" smtClean="0"/>
            <a:t>class</a:t>
          </a:r>
          <a:endParaRPr lang="en-US" sz="1000" i="1" kern="1200" dirty="0"/>
        </a:p>
      </dsp:txBody>
      <dsp:txXfrm>
        <a:off x="2128057" y="2831235"/>
        <a:ext cx="949598" cy="949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87574-205A-45A1-BFCD-B5B18D9E0C60}">
      <dsp:nvSpPr>
        <dsp:cNvPr id="0" name=""/>
        <dsp:cNvSpPr/>
      </dsp:nvSpPr>
      <dsp:spPr>
        <a:xfrm>
          <a:off x="0" y="645067"/>
          <a:ext cx="792088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20ED1-D424-4044-A793-FBFA5281FE87}">
      <dsp:nvSpPr>
        <dsp:cNvPr id="0" name=""/>
        <dsp:cNvSpPr/>
      </dsp:nvSpPr>
      <dsp:spPr>
        <a:xfrm>
          <a:off x="396044" y="423667"/>
          <a:ext cx="5544616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Możliwość załadowania modułu podczas pracy aplikacji hosta</a:t>
          </a:r>
          <a:endParaRPr lang="en-US" sz="1500" kern="1200" dirty="0"/>
        </a:p>
      </dsp:txBody>
      <dsp:txXfrm>
        <a:off x="417660" y="445283"/>
        <a:ext cx="5501384" cy="399568"/>
      </dsp:txXfrm>
    </dsp:sp>
    <dsp:sp modelId="{12B82669-3816-4ED3-B880-D59627144697}">
      <dsp:nvSpPr>
        <dsp:cNvPr id="0" name=""/>
        <dsp:cNvSpPr/>
      </dsp:nvSpPr>
      <dsp:spPr>
        <a:xfrm>
          <a:off x="0" y="1325467"/>
          <a:ext cx="792088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8AB37-A8DB-433E-B75D-F6D33672DBDA}">
      <dsp:nvSpPr>
        <dsp:cNvPr id="0" name=""/>
        <dsp:cNvSpPr/>
      </dsp:nvSpPr>
      <dsp:spPr>
        <a:xfrm>
          <a:off x="396044" y="1104067"/>
          <a:ext cx="5544616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Możliwość wyładowania modułów</a:t>
          </a:r>
          <a:endParaRPr lang="en-US" sz="1500" kern="1200" dirty="0"/>
        </a:p>
      </dsp:txBody>
      <dsp:txXfrm>
        <a:off x="417660" y="1125683"/>
        <a:ext cx="5501384" cy="399568"/>
      </dsp:txXfrm>
    </dsp:sp>
    <dsp:sp modelId="{0521B227-B4B1-4839-9DE1-E18BCFEF14D8}">
      <dsp:nvSpPr>
        <dsp:cNvPr id="0" name=""/>
        <dsp:cNvSpPr/>
      </dsp:nvSpPr>
      <dsp:spPr>
        <a:xfrm>
          <a:off x="0" y="2005868"/>
          <a:ext cx="792088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78191-04C4-41EC-953E-A6A37A3051F6}">
      <dsp:nvSpPr>
        <dsp:cNvPr id="0" name=""/>
        <dsp:cNvSpPr/>
      </dsp:nvSpPr>
      <dsp:spPr>
        <a:xfrm>
          <a:off x="396044" y="1784467"/>
          <a:ext cx="5544616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Możliwość uaktualnienia modułów i automatycznego restartu </a:t>
          </a:r>
          <a:endParaRPr lang="en-US" sz="1500" kern="1200" dirty="0"/>
        </a:p>
      </dsp:txBody>
      <dsp:txXfrm>
        <a:off x="417660" y="1806083"/>
        <a:ext cx="5501384" cy="399568"/>
      </dsp:txXfrm>
    </dsp:sp>
    <dsp:sp modelId="{CEF09CD2-EAA8-4782-85FC-662C48E230F4}">
      <dsp:nvSpPr>
        <dsp:cNvPr id="0" name=""/>
        <dsp:cNvSpPr/>
      </dsp:nvSpPr>
      <dsp:spPr>
        <a:xfrm>
          <a:off x="0" y="2686268"/>
          <a:ext cx="792088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BE6D4-7F5F-4931-89D9-70924F11CDE1}">
      <dsp:nvSpPr>
        <dsp:cNvPr id="0" name=""/>
        <dsp:cNvSpPr/>
      </dsp:nvSpPr>
      <dsp:spPr>
        <a:xfrm>
          <a:off x="396044" y="2464868"/>
          <a:ext cx="5544616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Komunikację modułów między sobą</a:t>
          </a:r>
          <a:endParaRPr lang="en-US" sz="1500" kern="1200" dirty="0"/>
        </a:p>
      </dsp:txBody>
      <dsp:txXfrm>
        <a:off x="417660" y="2486484"/>
        <a:ext cx="5501384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972B3-6B87-4567-A0CF-4B23B7F82D8D}">
      <dsp:nvSpPr>
        <dsp:cNvPr id="0" name=""/>
        <dsp:cNvSpPr/>
      </dsp:nvSpPr>
      <dsp:spPr>
        <a:xfrm rot="5400000">
          <a:off x="4352829" y="-1889444"/>
          <a:ext cx="1766186" cy="59867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Domena aplikacji dla mechanizmów wewnętrznych </a:t>
          </a:r>
          <a:r>
            <a:rPr lang="pl-PL" sz="1600" kern="1200" dirty="0" err="1" smtClean="0"/>
            <a:t>frameworka</a:t>
          </a:r>
          <a:r>
            <a:rPr lang="pl-PL" sz="1600" kern="1200" dirty="0" smtClean="0"/>
            <a:t> </a:t>
          </a:r>
          <a:r>
            <a:rPr lang="pl-PL" sz="1600" i="1" kern="1200" dirty="0" err="1" smtClean="0"/>
            <a:t>Nomad</a:t>
          </a:r>
          <a:endParaRPr lang="en-US" sz="1600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Główne elementy: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err="1" smtClean="0"/>
            <a:t>Nomad.Updater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err="1" smtClean="0"/>
            <a:t>Nomad.Configuration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err="1" smtClean="0"/>
            <a:t>Nomad.Filter</a:t>
          </a:r>
          <a:endParaRPr lang="en-US" sz="1600" kern="1200" dirty="0"/>
        </a:p>
      </dsp:txBody>
      <dsp:txXfrm rot="-5400000">
        <a:off x="2242556" y="307047"/>
        <a:ext cx="5900515" cy="1593750"/>
      </dsp:txXfrm>
    </dsp:sp>
    <dsp:sp modelId="{D6F92B40-1067-47C0-AEA7-D8AC802DDA1C}">
      <dsp:nvSpPr>
        <dsp:cNvPr id="0" name=""/>
        <dsp:cNvSpPr/>
      </dsp:nvSpPr>
      <dsp:spPr>
        <a:xfrm>
          <a:off x="311" y="55"/>
          <a:ext cx="2242244" cy="22077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err="1" smtClean="0"/>
            <a:t>Kernel</a:t>
          </a:r>
          <a:r>
            <a:rPr lang="pl-PL" sz="2800" kern="1200" dirty="0" smtClean="0"/>
            <a:t> </a:t>
          </a:r>
          <a:r>
            <a:rPr lang="pl-PL" sz="2800" kern="1200" dirty="0" err="1" smtClean="0"/>
            <a:t>AppDomain</a:t>
          </a:r>
          <a:endParaRPr lang="en-US" sz="2800" kern="1200" dirty="0"/>
        </a:p>
      </dsp:txBody>
      <dsp:txXfrm>
        <a:off x="108084" y="107828"/>
        <a:ext cx="2026698" cy="1992186"/>
      </dsp:txXfrm>
    </dsp:sp>
    <dsp:sp modelId="{B18C1474-D3CA-4E62-B21C-9E5A6F3252A8}">
      <dsp:nvSpPr>
        <dsp:cNvPr id="0" name=""/>
        <dsp:cNvSpPr/>
      </dsp:nvSpPr>
      <dsp:spPr>
        <a:xfrm rot="5400000">
          <a:off x="3992650" y="788569"/>
          <a:ext cx="176618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Domena aplikacji dla modułów oraz aplikacji </a:t>
          </a:r>
          <a:r>
            <a:rPr lang="pl-PL" sz="1600" kern="1200" dirty="0" err="1" smtClean="0"/>
            <a:t>hostującej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Główne elementy: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Moduły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Aplikacji </a:t>
          </a:r>
          <a:r>
            <a:rPr lang="pl-PL" sz="1600" kern="1200" dirty="0" err="1" smtClean="0"/>
            <a:t>hostująca</a:t>
          </a:r>
          <a:r>
            <a:rPr lang="pl-PL" sz="1600" kern="1200" dirty="0" smtClean="0"/>
            <a:t> 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err="1" smtClean="0"/>
            <a:t>Nomad.ModuleLoader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err="1" smtClean="0"/>
            <a:t>Nomad.Communication</a:t>
          </a:r>
          <a:endParaRPr lang="en-US" sz="1600" kern="1200" dirty="0"/>
        </a:p>
      </dsp:txBody>
      <dsp:txXfrm rot="-5400000">
        <a:off x="2242271" y="2625166"/>
        <a:ext cx="5180726" cy="1593750"/>
      </dsp:txXfrm>
    </dsp:sp>
    <dsp:sp modelId="{683F9D21-975A-42F4-AD14-7FC83DE2844A}">
      <dsp:nvSpPr>
        <dsp:cNvPr id="0" name=""/>
        <dsp:cNvSpPr/>
      </dsp:nvSpPr>
      <dsp:spPr>
        <a:xfrm>
          <a:off x="311" y="2318174"/>
          <a:ext cx="2241960" cy="22077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err="1" smtClean="0"/>
            <a:t>Modules</a:t>
          </a:r>
          <a:r>
            <a:rPr lang="pl-PL" sz="2800" kern="1200" dirty="0" smtClean="0"/>
            <a:t> </a:t>
          </a:r>
          <a:r>
            <a:rPr lang="pl-PL" sz="2800" kern="1200" dirty="0" err="1" smtClean="0"/>
            <a:t>AppDomain</a:t>
          </a:r>
          <a:endParaRPr lang="en-US" sz="2800" kern="1200" dirty="0"/>
        </a:p>
      </dsp:txBody>
      <dsp:txXfrm>
        <a:off x="108084" y="2425947"/>
        <a:ext cx="2026414" cy="1992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9C20E-C679-4433-84B9-76E296E095DB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892C-481E-4DBF-85C7-EC82CB8612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251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</a:p>
          <a:p>
            <a:r>
              <a:rPr lang="pl-PL" dirty="0" smtClean="0"/>
              <a:t>	 -</a:t>
            </a:r>
            <a:r>
              <a:rPr lang="pl-PL" baseline="0" dirty="0" smtClean="0"/>
              <a:t> blokuje nadawcę</a:t>
            </a:r>
            <a:endParaRPr lang="pl-PL" dirty="0" smtClean="0"/>
          </a:p>
          <a:p>
            <a:r>
              <a:rPr lang="pl-PL" dirty="0" smtClean="0"/>
              <a:t>Asynchroniczna</a:t>
            </a:r>
          </a:p>
          <a:p>
            <a:r>
              <a:rPr lang="pl-PL" dirty="0" smtClean="0"/>
              <a:t>	- nie blokuje nadawcy</a:t>
            </a:r>
          </a:p>
          <a:p>
            <a:r>
              <a:rPr lang="pl-PL" dirty="0" smtClean="0"/>
              <a:t>w dedykowanym wątku</a:t>
            </a:r>
          </a:p>
          <a:p>
            <a:r>
              <a:rPr lang="pl-PL" dirty="0" smtClean="0"/>
              <a:t>	- dostarcza w określonym wątku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D743F-DE52-4D3C-BBA4-456B5669EB29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50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Zależności do innych modułów</a:t>
            </a:r>
          </a:p>
          <a:p>
            <a:r>
              <a:rPr lang="pl-PL" dirty="0" smtClean="0"/>
              <a:t>	- nazwy i wersje</a:t>
            </a:r>
          </a:p>
          <a:p>
            <a:r>
              <a:rPr lang="pl-PL" dirty="0" smtClean="0"/>
              <a:t>Zestaw plików modułu</a:t>
            </a:r>
          </a:p>
          <a:p>
            <a:r>
              <a:rPr lang="pl-PL" dirty="0" smtClean="0"/>
              <a:t>	- pliki, których podpisy chcemy weryfikować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D743F-DE52-4D3C-BBA4-456B5669EB29}" type="slidenum">
              <a:rPr lang="pl-PL" smtClean="0"/>
              <a:t>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31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xmlns:mc="http://schemas.openxmlformats.org/markup-compatibility/2006" xmlns:a14="http://schemas.microsoft.com/office/drawing/2010/main" val="FFFFFF" mc:Ignorable="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xmlns:mc="http://schemas.openxmlformats.org/markup-compatibility/2006" xmlns:a14="http://schemas.microsoft.com/office/drawing/2010/main" val="FFFFFF" mc:Ignorable="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xmlns:mc="http://schemas.openxmlformats.org/markup-compatibility/2006" xmlns:a14="http://schemas.microsoft.com/office/drawing/2010/main" val="FFFFFF" mc:Ignorable="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#UsingAServiceLocator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Nomad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800" b="1" dirty="0" smtClean="0"/>
              <a:t>.NET Open Modular Application Developement Framework</a:t>
            </a:r>
          </a:p>
        </p:txBody>
      </p:sp>
    </p:spTree>
    <p:extLst>
      <p:ext uri="{BB962C8B-B14F-4D97-AF65-F5344CB8AC3E}">
        <p14:creationId xmlns:p14="http://schemas.microsoft.com/office/powerpoint/2010/main" val="107090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Kontener </a:t>
            </a:r>
            <a:r>
              <a:rPr lang="pl-PL" dirty="0" err="1" smtClean="0"/>
              <a:t>Inversion</a:t>
            </a:r>
            <a:r>
              <a:rPr lang="pl-PL" dirty="0" smtClean="0"/>
              <a:t> of </a:t>
            </a:r>
            <a:r>
              <a:rPr lang="pl-PL" dirty="0" err="1" smtClean="0"/>
              <a:t>Control</a:t>
            </a:r>
            <a:endParaRPr lang="pl-PL" dirty="0" smtClean="0"/>
          </a:p>
          <a:p>
            <a:r>
              <a:rPr lang="pl-PL" dirty="0" smtClean="0"/>
              <a:t>Dynamiczne rozwiązywanie zależności między obiektami</a:t>
            </a:r>
          </a:p>
          <a:p>
            <a:pPr lvl="1"/>
            <a:r>
              <a:rPr lang="pl-PL" dirty="0" smtClean="0"/>
              <a:t>Obiekt deklaruje jakich usług potrzebuje do poprawnego działania</a:t>
            </a:r>
          </a:p>
          <a:p>
            <a:pPr lvl="1"/>
            <a:r>
              <a:rPr lang="pl-PL" dirty="0" smtClean="0"/>
              <a:t>Kontener </a:t>
            </a:r>
            <a:r>
              <a:rPr lang="pl-PL" dirty="0" err="1" smtClean="0"/>
              <a:t>IoC</a:t>
            </a:r>
            <a:r>
              <a:rPr lang="pl-PL" dirty="0" smtClean="0"/>
              <a:t> wybiera i dostarcza implementacje tych usług</a:t>
            </a:r>
          </a:p>
          <a:p>
            <a:r>
              <a:rPr lang="pl-PL" dirty="0" smtClean="0"/>
              <a:t>Centralne zarządzanie cyklem życia obiektów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Castle</a:t>
            </a:r>
            <a:r>
              <a:rPr lang="pl-PL" dirty="0" smtClean="0"/>
              <a:t> Windsor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027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Log4net, </a:t>
            </a:r>
            <a:r>
              <a:rPr lang="pl-PL" dirty="0" err="1" smtClean="0"/>
              <a:t>NLog</a:t>
            </a:r>
            <a:endParaRPr lang="pl-PL" dirty="0" smtClean="0"/>
          </a:p>
          <a:p>
            <a:r>
              <a:rPr lang="pl-PL" dirty="0" err="1" smtClean="0"/>
              <a:t>NUnit</a:t>
            </a:r>
            <a:endParaRPr lang="pl-PL" dirty="0" smtClean="0"/>
          </a:p>
          <a:p>
            <a:r>
              <a:rPr lang="pl-PL" dirty="0" err="1" smtClean="0"/>
              <a:t>Moq</a:t>
            </a:r>
            <a:endParaRPr lang="pl-PL" dirty="0" smtClean="0"/>
          </a:p>
          <a:p>
            <a:r>
              <a:rPr lang="pl-PL" dirty="0" err="1" smtClean="0"/>
              <a:t>Psake</a:t>
            </a:r>
            <a:endParaRPr lang="pl-PL" dirty="0" smtClean="0"/>
          </a:p>
          <a:p>
            <a:r>
              <a:rPr lang="pl-PL" dirty="0" smtClean="0"/>
              <a:t>White</a:t>
            </a:r>
          </a:p>
          <a:p>
            <a:r>
              <a:rPr lang="pl-PL" dirty="0" err="1" smtClean="0"/>
              <a:t>Wipflash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technologie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527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Rozproszony zystem kontroli wersji</a:t>
            </a:r>
          </a:p>
          <a:p>
            <a:r>
              <a:rPr lang="pl-PL" dirty="0" smtClean="0"/>
              <a:t>Zalety</a:t>
            </a:r>
          </a:p>
          <a:p>
            <a:pPr lvl="1"/>
            <a:r>
              <a:rPr lang="pl-PL" dirty="0" smtClean="0"/>
              <a:t>Pełna kopia prac na dwóch serwerach</a:t>
            </a:r>
          </a:p>
          <a:p>
            <a:pPr lvl="1"/>
            <a:r>
              <a:rPr lang="pl-PL" dirty="0" smtClean="0"/>
              <a:t>Udogodnienia dotyczące współpracy</a:t>
            </a:r>
          </a:p>
          <a:p>
            <a:pPr lvl="2"/>
            <a:r>
              <a:rPr lang="pl-PL" dirty="0" smtClean="0"/>
              <a:t>Wersjonowanie kodu</a:t>
            </a:r>
          </a:p>
          <a:p>
            <a:pPr lvl="2"/>
            <a:r>
              <a:rPr lang="pl-PL" dirty="0" smtClean="0"/>
              <a:t>Łatwa wymianę kodu i pracy</a:t>
            </a:r>
          </a:p>
          <a:p>
            <a:pPr lvl="2"/>
            <a:r>
              <a:rPr lang="pl-PL" dirty="0" smtClean="0"/>
              <a:t>Możliwość rozwiązywania konfliktów</a:t>
            </a:r>
          </a:p>
          <a:p>
            <a:pPr lvl="2"/>
            <a:r>
              <a:rPr lang="pl-PL" dirty="0" smtClean="0"/>
              <a:t>Możliwość tworzenia lokalnych backupów</a:t>
            </a:r>
          </a:p>
          <a:p>
            <a:pPr lvl="1"/>
            <a:endParaRPr lang="pl-PL" dirty="0" smtClean="0"/>
          </a:p>
          <a:p>
            <a:pPr lvl="2"/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132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Kontrola jakości kodu w skład której wchodzi:</a:t>
            </a:r>
          </a:p>
          <a:p>
            <a:pPr lvl="1"/>
            <a:r>
              <a:rPr lang="pl-PL" dirty="0" smtClean="0"/>
              <a:t>Weryfikacja poprawności składniowej kodu</a:t>
            </a:r>
          </a:p>
          <a:p>
            <a:pPr lvl="1"/>
            <a:r>
              <a:rPr lang="pl-PL" dirty="0" smtClean="0"/>
              <a:t>Weryfikację jakości kodu </a:t>
            </a:r>
          </a:p>
          <a:p>
            <a:pPr lvl="2"/>
            <a:r>
              <a:rPr lang="pl-PL" dirty="0" smtClean="0"/>
              <a:t>kompletność dokumentacji</a:t>
            </a:r>
          </a:p>
          <a:p>
            <a:pPr lvl="2"/>
            <a:r>
              <a:rPr lang="pl-PL" dirty="0" smtClean="0"/>
              <a:t>zgodność z kanonem kodowania)</a:t>
            </a:r>
          </a:p>
          <a:p>
            <a:pPr lvl="1"/>
            <a:r>
              <a:rPr lang="pl-PL" dirty="0" smtClean="0"/>
              <a:t>Uruchomienie testów</a:t>
            </a:r>
          </a:p>
          <a:p>
            <a:pPr lvl="1"/>
            <a:r>
              <a:rPr lang="pl-PL" dirty="0" smtClean="0"/>
              <a:t>Wygenerowanie dokumentacji</a:t>
            </a:r>
          </a:p>
          <a:p>
            <a:pPr lvl="1"/>
            <a:r>
              <a:rPr lang="pl-PL" dirty="0" smtClean="0"/>
              <a:t>Przygotowanie paczki „release”</a:t>
            </a:r>
          </a:p>
          <a:p>
            <a:pPr lvl="1"/>
            <a:endParaRPr lang="pl-PL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Hudson – ciągła integracja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1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Open-source’owy framework na licencji BSD</a:t>
            </a:r>
          </a:p>
          <a:p>
            <a:r>
              <a:rPr lang="pl-PL" dirty="0" smtClean="0"/>
              <a:t>TODO: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Planowane rezultaty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840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prac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10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944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2185392" y="2204864"/>
            <a:ext cx="6491064" cy="16561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400" dirty="0"/>
              <a:t>Jeffrey Richter</a:t>
            </a:r>
          </a:p>
          <a:p>
            <a:pPr>
              <a:buNone/>
            </a:pPr>
            <a:r>
              <a:rPr lang="pl-PL" b="1" dirty="0"/>
              <a:t>CLR via C</a:t>
            </a:r>
            <a:r>
              <a:rPr lang="pl-PL" b="1" dirty="0" smtClean="0"/>
              <a:t># </a:t>
            </a:r>
            <a:r>
              <a:rPr lang="pl-PL" sz="2400" dirty="0" smtClean="0"/>
              <a:t>(3rd </a:t>
            </a:r>
            <a:r>
              <a:rPr lang="pl-PL" sz="2400" dirty="0" err="1" smtClean="0"/>
              <a:t>edition</a:t>
            </a:r>
            <a:r>
              <a:rPr lang="pl-PL" sz="2400" dirty="0" smtClean="0"/>
              <a:t>)</a:t>
            </a:r>
            <a:endParaRPr lang="pl-PL" b="1" dirty="0"/>
          </a:p>
          <a:p>
            <a:pPr>
              <a:buNone/>
            </a:pPr>
            <a:r>
              <a:rPr lang="pl-PL" sz="2400" dirty="0" smtClean="0"/>
              <a:t>Microsoft Press, 2010</a:t>
            </a:r>
            <a:endParaRPr lang="pl-PL" sz="2400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CO</a:t>
            </a:r>
            <a:r>
              <a:rPr lang="pl-PL" dirty="0" smtClean="0"/>
              <a:t> robimy</a:t>
            </a:r>
            <a:endParaRPr lang="pl-PL" dirty="0"/>
          </a:p>
        </p:txBody>
      </p:sp>
      <p:pic>
        <p:nvPicPr>
          <p:cNvPr id="1026" name="Picture 2" descr="D:\Studia\studia-inz\Prezentacja\files\CrlViaCShar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" y="2204864"/>
            <a:ext cx="1300344" cy="1584176"/>
          </a:xfrm>
          <a:prstGeom prst="rect">
            <a:avLst/>
          </a:prstGeom>
          <a:noFill/>
        </p:spPr>
      </p:pic>
      <p:pic>
        <p:nvPicPr>
          <p:cNvPr id="1027" name="Picture 3" descr="D:\Studia\studia-inz\Prezentacja\files\FrameworkDesignGuidelin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" y="4293096"/>
            <a:ext cx="1306514" cy="1728192"/>
          </a:xfrm>
          <a:prstGeom prst="rect">
            <a:avLst/>
          </a:prstGeom>
          <a:noFill/>
        </p:spPr>
      </p:pic>
      <p:sp>
        <p:nvSpPr>
          <p:cNvPr id="8" name="Symbol zastępczy zawartości 4"/>
          <p:cNvSpPr txBox="1">
            <a:spLocks/>
          </p:cNvSpPr>
          <p:nvPr/>
        </p:nvSpPr>
        <p:spPr>
          <a:xfrm>
            <a:off x="2329408" y="4365104"/>
            <a:ext cx="6491064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Krzysztof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Cwalina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Brad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Adams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4600" b="1" dirty="0"/>
              <a:t>Framework Design </a:t>
            </a:r>
            <a:r>
              <a:rPr lang="en-US" sz="4600" b="1" dirty="0" smtClean="0"/>
              <a:t>Guidelines </a:t>
            </a:r>
            <a:r>
              <a:rPr lang="pl-PL" sz="4600" b="1" dirty="0" smtClean="0"/>
              <a:t/>
            </a:r>
            <a:br>
              <a:rPr lang="pl-PL" sz="4600" b="1" dirty="0" smtClean="0"/>
            </a:br>
            <a:r>
              <a:rPr lang="en-US" sz="2100" b="1" dirty="0" smtClean="0"/>
              <a:t>Conventions</a:t>
            </a:r>
            <a:r>
              <a:rPr lang="en-US" sz="2100" b="1" dirty="0"/>
              <a:t>, </a:t>
            </a:r>
            <a:r>
              <a:rPr lang="en-US" sz="2100" b="1" dirty="0" smtClean="0"/>
              <a:t>Idioms,</a:t>
            </a:r>
            <a:r>
              <a:rPr lang="pl-PL" sz="2100" b="1" dirty="0" smtClean="0"/>
              <a:t> </a:t>
            </a:r>
            <a:r>
              <a:rPr lang="en-US" sz="2100" b="1" dirty="0" smtClean="0"/>
              <a:t>and </a:t>
            </a:r>
            <a:r>
              <a:rPr lang="en-US" sz="2100" b="1" dirty="0"/>
              <a:t>Patterns for </a:t>
            </a:r>
            <a:r>
              <a:rPr lang="pl-PL" sz="2100" b="1" dirty="0" smtClean="0"/>
              <a:t>R</a:t>
            </a:r>
            <a:r>
              <a:rPr lang="en-US" sz="2100" b="1" dirty="0" err="1" smtClean="0"/>
              <a:t>eusable</a:t>
            </a:r>
            <a:r>
              <a:rPr lang="en-US" sz="2100" b="1" dirty="0" smtClean="0"/>
              <a:t> </a:t>
            </a:r>
            <a:r>
              <a:rPr lang="en-US" sz="2100" b="1" dirty="0"/>
              <a:t>.NET </a:t>
            </a:r>
            <a:r>
              <a:rPr lang="en-US" sz="2100" b="1" dirty="0" smtClean="0"/>
              <a:t>Libraries</a:t>
            </a:r>
            <a:r>
              <a:rPr lang="pl-PL" sz="3200" dirty="0" smtClean="0"/>
              <a:t> 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(2nd </a:t>
            </a:r>
            <a:r>
              <a:rPr kumimoji="0" lang="pl-PL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edition</a:t>
            </a:r>
            <a:r>
              <a:rPr kumimoji="0" lang="pl-PL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err="1"/>
              <a:t>Professiona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2005</a:t>
            </a:r>
          </a:p>
        </p:txBody>
      </p:sp>
    </p:spTree>
    <p:extLst>
      <p:ext uri="{BB962C8B-B14F-4D97-AF65-F5344CB8AC3E}">
        <p14:creationId xmlns:p14="http://schemas.microsoft.com/office/powerpoint/2010/main" val="314245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723729"/>
            <a:ext cx="8229600" cy="15407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b="1" dirty="0" err="1" smtClean="0"/>
              <a:t>Composite</a:t>
            </a:r>
            <a:r>
              <a:rPr lang="pl-PL" b="1" dirty="0" smtClean="0"/>
              <a:t> </a:t>
            </a:r>
            <a:r>
              <a:rPr lang="pl-PL" b="1" dirty="0" err="1" smtClean="0"/>
              <a:t>Application</a:t>
            </a:r>
            <a:r>
              <a:rPr lang="pl-PL" b="1" dirty="0" smtClean="0"/>
              <a:t> </a:t>
            </a:r>
            <a:r>
              <a:rPr lang="pl-PL" b="1" dirty="0" err="1" smtClean="0"/>
              <a:t>Guidance</a:t>
            </a:r>
            <a:endParaRPr lang="pl-PL" b="1" dirty="0" smtClean="0"/>
          </a:p>
          <a:p>
            <a:pPr>
              <a:buNone/>
            </a:pPr>
            <a:r>
              <a:rPr lang="pl-PL" sz="2400" dirty="0" smtClean="0"/>
              <a:t>Microsoft</a:t>
            </a:r>
          </a:p>
          <a:p>
            <a:pPr>
              <a:buNone/>
            </a:pPr>
            <a:r>
              <a:rPr lang="pl-PL" sz="2400" dirty="0" smtClean="0">
                <a:hlinkClick r:id=""/>
              </a:rPr>
              <a:t>http://compositewpf.codeplex.com/</a:t>
            </a:r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CO</a:t>
            </a:r>
            <a:r>
              <a:rPr lang="pl-PL" dirty="0" smtClean="0"/>
              <a:t> robimy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539552" y="4696544"/>
            <a:ext cx="8229600" cy="15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OSGi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Service Platform </a:t>
            </a:r>
            <a:r>
              <a:rPr kumimoji="0" lang="pl-P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Specifications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OSGi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Alliance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l-PL" sz="2400" dirty="0" smtClean="0">
                <a:hlinkClick r:id=""/>
              </a:rPr>
              <a:t>http://www.osgi.org/</a:t>
            </a:r>
            <a:endParaRPr kumimoji="0" lang="pl-PL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71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88843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Succeeding with Agile: Software Development Using </a:t>
            </a:r>
            <a:r>
              <a:rPr lang="en-US" b="1" dirty="0" smtClean="0"/>
              <a:t>Scrum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err="1" smtClean="0"/>
              <a:t>Mike</a:t>
            </a:r>
            <a:r>
              <a:rPr lang="pl-PL" sz="2400" dirty="0" smtClean="0"/>
              <a:t> Cohn,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2009</a:t>
            </a:r>
          </a:p>
          <a:p>
            <a:r>
              <a:rPr lang="pl-PL" b="1" dirty="0" err="1"/>
              <a:t>Refactoring</a:t>
            </a:r>
            <a:r>
              <a:rPr lang="pl-PL" b="1" dirty="0"/>
              <a:t> to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err="1"/>
              <a:t>Joshua</a:t>
            </a:r>
            <a:r>
              <a:rPr lang="pl-PL" sz="2400" dirty="0"/>
              <a:t> </a:t>
            </a:r>
            <a:r>
              <a:rPr lang="pl-PL" sz="2400" dirty="0" err="1" smtClean="0"/>
              <a:t>Kerievsky</a:t>
            </a:r>
            <a:r>
              <a:rPr lang="pl-PL" sz="2400" dirty="0" smtClean="0"/>
              <a:t>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2004</a:t>
            </a:r>
          </a:p>
          <a:p>
            <a:r>
              <a:rPr lang="pl-PL" b="1" dirty="0" err="1"/>
              <a:t>Implementation</a:t>
            </a:r>
            <a:r>
              <a:rPr lang="pl-PL" b="1" dirty="0"/>
              <a:t>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smtClean="0"/>
              <a:t>Kent Beck,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2007</a:t>
            </a:r>
          </a:p>
          <a:p>
            <a:r>
              <a:rPr lang="en-US" b="1" dirty="0" smtClean="0"/>
              <a:t>Continuous Integration: Improving Software Quality and Reducing Risk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smtClean="0"/>
              <a:t>Paul </a:t>
            </a:r>
            <a:r>
              <a:rPr lang="pl-PL" sz="2400" dirty="0"/>
              <a:t>M. </a:t>
            </a:r>
            <a:r>
              <a:rPr lang="pl-PL" sz="2400" dirty="0" smtClean="0"/>
              <a:t>Duvall, Steve Matyas, Andrew Glover, </a:t>
            </a:r>
            <a:br>
              <a:rPr lang="pl-PL" sz="2400" dirty="0" smtClean="0"/>
            </a:br>
            <a:r>
              <a:rPr lang="pl-PL" sz="2400" dirty="0" err="1" smtClean="0"/>
              <a:t>Addison-Wesley</a:t>
            </a:r>
            <a:r>
              <a:rPr lang="pl-PL" sz="2400" dirty="0" smtClean="0"/>
              <a:t> Professional 2007</a:t>
            </a:r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JAK</a:t>
            </a:r>
            <a:r>
              <a:rPr lang="pl-PL" dirty="0" smtClean="0"/>
              <a:t> to robimy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541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Promotor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4" t="21501" r="35963" b="31025"/>
          <a:stretch/>
        </p:blipFill>
        <p:spPr bwMode="auto">
          <a:xfrm>
            <a:off x="971600" y="2807358"/>
            <a:ext cx="2052001" cy="2700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5000" dist="18000" dir="54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xmlns:mc="http://schemas.openxmlformats.org/markup-compatibility/2006" xmlns:a14="http://schemas.microsoft.com/office/drawing/2010/main" val="FFFFFF" mc:Ignorable="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75856" y="5013176"/>
            <a:ext cx="49343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600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xmlns:mc="http://schemas.openxmlformats.org/markup-compatibility/2006" xmlns:a14="http://schemas.microsoft.com/office/drawing/2010/main" val="000000" mc:Ignorable="">
                      <a:alpha val="40000"/>
                    </a:srgbClr>
                  </a:outerShdw>
                </a:effectLst>
              </a:rPr>
              <a:t>dr inż. Piotr Zielniewicz</a:t>
            </a:r>
            <a:endParaRPr lang="en-US" sz="3600" b="1" dirty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xmlns:mc="http://schemas.openxmlformats.org/markup-compatibility/2006" xmlns:a14="http://schemas.microsoft.com/office/drawing/2010/main" val="000000" mc:Ignorable="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929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Refactoring: Improving the Design of Existing </a:t>
            </a:r>
            <a:r>
              <a:rPr lang="en-US" b="1" dirty="0" smtClean="0"/>
              <a:t>Code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2400" dirty="0" smtClean="0"/>
              <a:t>Martin Fowler, et al.,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1999</a:t>
            </a:r>
          </a:p>
          <a:p>
            <a:r>
              <a:rPr lang="en-US" b="1" dirty="0"/>
              <a:t>Test Driven Development: By </a:t>
            </a:r>
            <a:r>
              <a:rPr lang="en-US" b="1" dirty="0" smtClean="0"/>
              <a:t>Example</a:t>
            </a:r>
            <a:r>
              <a:rPr lang="pl-PL" b="1" dirty="0" smtClean="0"/>
              <a:t> </a:t>
            </a:r>
            <a:br>
              <a:rPr lang="pl-PL" b="1" dirty="0" smtClean="0"/>
            </a:br>
            <a:r>
              <a:rPr lang="pl-PL" sz="2400" dirty="0" smtClean="0"/>
              <a:t>Kent Beck, </a:t>
            </a:r>
            <a:r>
              <a:rPr lang="pl-PL" sz="2400" dirty="0" err="1" smtClean="0"/>
              <a:t>Addison-Wesley</a:t>
            </a:r>
            <a:r>
              <a:rPr lang="pl-PL" sz="2400" dirty="0" smtClean="0"/>
              <a:t> Professional, 2002</a:t>
            </a:r>
          </a:p>
          <a:p>
            <a:r>
              <a:rPr lang="pl-PL" b="1" dirty="0" err="1"/>
              <a:t>Head</a:t>
            </a:r>
            <a:r>
              <a:rPr lang="pl-PL" b="1" dirty="0"/>
              <a:t> First Design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/>
              <a:t> </a:t>
            </a:r>
            <a:r>
              <a:rPr lang="pl-PL" sz="2400" dirty="0" smtClean="0"/>
              <a:t>Elisabeth </a:t>
            </a:r>
            <a:r>
              <a:rPr lang="pl-PL" sz="2400" dirty="0"/>
              <a:t>Freeman, et </a:t>
            </a:r>
            <a:r>
              <a:rPr lang="pl-PL" sz="2400" dirty="0" smtClean="0"/>
              <a:t>al., </a:t>
            </a:r>
            <a:r>
              <a:rPr lang="pl-PL" sz="2400" dirty="0" err="1"/>
              <a:t>O'Reilly</a:t>
            </a:r>
            <a:r>
              <a:rPr lang="pl-PL" sz="2400" dirty="0"/>
              <a:t> </a:t>
            </a:r>
            <a:r>
              <a:rPr lang="pl-PL" sz="2400" dirty="0" smtClean="0"/>
              <a:t>Media, 2004</a:t>
            </a:r>
          </a:p>
          <a:p>
            <a:r>
              <a:rPr lang="en-US" b="1" dirty="0"/>
              <a:t>Growing Object-Oriented Software, Guided by </a:t>
            </a:r>
            <a:r>
              <a:rPr lang="en-US" b="1" dirty="0" smtClean="0"/>
              <a:t>Tests</a:t>
            </a:r>
            <a:r>
              <a:rPr lang="pl-PL" b="1" dirty="0"/>
              <a:t/>
            </a:r>
            <a:br>
              <a:rPr lang="pl-PL" b="1" dirty="0"/>
            </a:br>
            <a:r>
              <a:rPr lang="pl-PL" sz="2400" dirty="0" smtClean="0"/>
              <a:t>Steve Freeman, Nat </a:t>
            </a:r>
            <a:r>
              <a:rPr lang="pl-PL" sz="2400" dirty="0" err="1" smtClean="0"/>
              <a:t>Pryce</a:t>
            </a:r>
            <a:r>
              <a:rPr lang="pl-PL" sz="2400" dirty="0" smtClean="0"/>
              <a:t>, </a:t>
            </a:r>
            <a:r>
              <a:rPr lang="pl-PL" sz="2400" dirty="0" err="1" smtClean="0"/>
              <a:t>Addison-Wesley</a:t>
            </a:r>
            <a:r>
              <a:rPr lang="pl-PL" sz="2400" dirty="0" smtClean="0"/>
              <a:t> Professional, 2009</a:t>
            </a:r>
          </a:p>
          <a:p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JAK</a:t>
            </a:r>
            <a:r>
              <a:rPr lang="pl-PL" dirty="0" smtClean="0"/>
              <a:t> to robimy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332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434069"/>
              </p:ext>
            </p:extLst>
          </p:nvPr>
        </p:nvGraphicFramePr>
        <p:xfrm>
          <a:off x="467544" y="2636912"/>
          <a:ext cx="8229600" cy="3849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Czynniki ryzyka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9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Szczegółowe rozwiązania problemów postawionych w pracy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5155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Pracujemy w lokalnym repozytorium</a:t>
            </a:r>
          </a:p>
          <a:p>
            <a:pPr lvl="1"/>
            <a:r>
              <a:rPr lang="pl-PL" dirty="0" smtClean="0"/>
              <a:t>„</a:t>
            </a:r>
            <a:r>
              <a:rPr lang="pl-PL" dirty="0" err="1" smtClean="0"/>
              <a:t>Feature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r>
              <a:rPr lang="pl-PL" dirty="0" smtClean="0"/>
              <a:t>” – gałęzie dla fragmentu funkcjonalności</a:t>
            </a:r>
          </a:p>
          <a:p>
            <a:pPr lvl="1"/>
            <a:r>
              <a:rPr lang="pl-PL" dirty="0" smtClean="0"/>
              <a:t>Liniowa historia </a:t>
            </a:r>
            <a:r>
              <a:rPr lang="pl-PL" dirty="0" err="1" smtClean="0"/>
              <a:t>vs</a:t>
            </a:r>
            <a:r>
              <a:rPr lang="pl-PL" dirty="0" smtClean="0"/>
              <a:t>. Graf</a:t>
            </a:r>
          </a:p>
          <a:p>
            <a:pPr lvl="2"/>
            <a:r>
              <a:rPr lang="pl-PL" dirty="0" smtClean="0"/>
              <a:t>git </a:t>
            </a:r>
            <a:r>
              <a:rPr lang="pl-PL" dirty="0" err="1" smtClean="0"/>
              <a:t>rebase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7924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65" y="2636912"/>
            <a:ext cx="7577070" cy="348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2130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</a:t>
            </a:r>
            <a:r>
              <a:rPr lang="pl-PL" dirty="0" smtClean="0"/>
              <a:t>wie </a:t>
            </a:r>
            <a:r>
              <a:rPr lang="pl-PL" dirty="0" smtClean="0"/>
              <a:t>gałęzie na serwerze centralnym</a:t>
            </a:r>
          </a:p>
          <a:p>
            <a:pPr lvl="1"/>
            <a:r>
              <a:rPr lang="pl-PL" b="1" dirty="0" smtClean="0"/>
              <a:t>Stabilna</a:t>
            </a:r>
            <a:r>
              <a:rPr lang="pl-PL" dirty="0" smtClean="0"/>
              <a:t> (master) – tylko kod, który działa (przeszedł testy jednostkowe)</a:t>
            </a:r>
          </a:p>
          <a:p>
            <a:pPr lvl="1"/>
            <a:r>
              <a:rPr lang="pl-PL" b="1" dirty="0" smtClean="0"/>
              <a:t>Integracyjna</a:t>
            </a:r>
            <a:r>
              <a:rPr lang="pl-PL" dirty="0" smtClean="0"/>
              <a:t> (</a:t>
            </a:r>
            <a:r>
              <a:rPr lang="pl-PL" dirty="0" err="1" smtClean="0"/>
              <a:t>staging</a:t>
            </a:r>
            <a:r>
              <a:rPr lang="pl-PL" dirty="0" smtClean="0"/>
              <a:t>) – tutaj trafia nowy kod</a:t>
            </a:r>
          </a:p>
          <a:p>
            <a:r>
              <a:rPr lang="pl-PL" dirty="0" smtClean="0"/>
              <a:t>Automatyczne dołączanie stabilnego kodu do gałęzi stabilnej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8080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Duży fragment aplikacji</a:t>
            </a:r>
          </a:p>
          <a:p>
            <a:r>
              <a:rPr lang="pl-PL" dirty="0" smtClean="0"/>
              <a:t>UI</a:t>
            </a:r>
          </a:p>
          <a:p>
            <a:r>
              <a:rPr lang="pl-PL" dirty="0" smtClean="0"/>
              <a:t>Pliki</a:t>
            </a:r>
          </a:p>
          <a:p>
            <a:r>
              <a:rPr lang="pl-PL" dirty="0" smtClean="0"/>
              <a:t>Brak izolacji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1218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Klasyczne podejście:</a:t>
            </a:r>
          </a:p>
          <a:p>
            <a:pPr lvl="1"/>
            <a:r>
              <a:rPr lang="pl-PL" dirty="0" smtClean="0"/>
              <a:t>Aplikacja i testy – różne procesy</a:t>
            </a:r>
          </a:p>
          <a:p>
            <a:pPr lvl="1"/>
            <a:r>
              <a:rPr lang="pl-PL" dirty="0" smtClean="0"/>
              <a:t>Interakcja: UI/pliki/baza danych</a:t>
            </a:r>
          </a:p>
          <a:p>
            <a:r>
              <a:rPr lang="pl-PL" dirty="0" smtClean="0"/>
              <a:t>Wady:</a:t>
            </a:r>
          </a:p>
          <a:p>
            <a:pPr lvl="1"/>
            <a:r>
              <a:rPr lang="pl-PL" dirty="0" smtClean="0"/>
              <a:t>Potrzebowalibyśmy bardzo wielu aplikacji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0061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Nasze podejście:</a:t>
            </a:r>
          </a:p>
          <a:p>
            <a:pPr lvl="1"/>
            <a:r>
              <a:rPr lang="pl-PL" dirty="0" smtClean="0"/>
              <a:t>Aplikacja i testy w tym samym procesie</a:t>
            </a:r>
          </a:p>
          <a:p>
            <a:pPr lvl="1"/>
            <a:r>
              <a:rPr lang="pl-PL" dirty="0" smtClean="0"/>
              <a:t>Komunikacja również przez pamięć</a:t>
            </a:r>
          </a:p>
          <a:p>
            <a:r>
              <a:rPr lang="pl-PL" dirty="0" smtClean="0"/>
              <a:t>Test może dynamicznie stworzyć testowaną aplikację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973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 - UI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Jedna testowana aplikacja w tle</a:t>
            </a:r>
            <a:endParaRPr lang="pl-PL" dirty="0"/>
          </a:p>
          <a:p>
            <a:r>
              <a:rPr lang="pl-PL" dirty="0" smtClean="0"/>
              <a:t>Wiele testowanych okien</a:t>
            </a:r>
          </a:p>
          <a:p>
            <a:r>
              <a:rPr lang="pl-PL" dirty="0" smtClean="0"/>
              <a:t>Każdy test może stworzyć inne okno</a:t>
            </a:r>
          </a:p>
          <a:p>
            <a:r>
              <a:rPr lang="pl-PL" dirty="0" smtClean="0"/>
              <a:t>Problemy z </a:t>
            </a:r>
            <a:r>
              <a:rPr lang="pl-PL" dirty="0" err="1" smtClean="0"/>
              <a:t>Continous</a:t>
            </a:r>
            <a:r>
              <a:rPr lang="pl-PL" dirty="0" smtClean="0"/>
              <a:t> </a:t>
            </a:r>
            <a:r>
              <a:rPr lang="pl-PL" dirty="0" err="1" smtClean="0"/>
              <a:t>integration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7169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3200" b="1" dirty="0"/>
              <a:t>Otwarta platforma dla </a:t>
            </a:r>
            <a:endParaRPr lang="pl-PL" sz="3200" b="1" dirty="0" smtClean="0"/>
          </a:p>
          <a:p>
            <a:pPr marL="0" indent="0" algn="ctr">
              <a:buNone/>
            </a:pPr>
            <a:r>
              <a:rPr lang="pl-PL" sz="3200" b="1" dirty="0" smtClean="0"/>
              <a:t>modułowego </a:t>
            </a:r>
            <a:r>
              <a:rPr lang="pl-PL" sz="3200" b="1" dirty="0"/>
              <a:t>tworzenia aplikacji</a:t>
            </a:r>
            <a:endParaRPr lang="pl-P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Temat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88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komunikacji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Moduł obsługuje zdarzenia zachodzące w systemie</a:t>
            </a:r>
          </a:p>
          <a:p>
            <a:pPr lvl="1"/>
            <a:r>
              <a:rPr lang="pl-PL" dirty="0" smtClean="0"/>
              <a:t>Nieznane miejsca zajścia zdarzenia</a:t>
            </a:r>
          </a:p>
          <a:p>
            <a:pPr lvl="1"/>
            <a:r>
              <a:rPr lang="pl-PL" dirty="0" smtClean="0"/>
              <a:t>Moduły pojawiają się w różnym czasie</a:t>
            </a:r>
          </a:p>
          <a:p>
            <a:r>
              <a:rPr lang="pl-PL" dirty="0" smtClean="0"/>
              <a:t>Moduł żąda wykonania zadania</a:t>
            </a:r>
          </a:p>
          <a:p>
            <a:pPr lvl="1"/>
            <a:r>
              <a:rPr lang="pl-PL" dirty="0" smtClean="0"/>
              <a:t>Nieznany wykonawca</a:t>
            </a:r>
          </a:p>
          <a:p>
            <a:pPr lvl="1"/>
            <a:r>
              <a:rPr lang="pl-PL" dirty="0" smtClean="0"/>
              <a:t>Wielu wykonawców</a:t>
            </a:r>
          </a:p>
          <a:p>
            <a:pPr lvl="1"/>
            <a:r>
              <a:rPr lang="pl-PL" dirty="0" smtClean="0"/>
              <a:t>Brak wykonawcy</a:t>
            </a:r>
          </a:p>
          <a:p>
            <a:pPr lvl="1"/>
            <a:r>
              <a:rPr lang="pl-PL" dirty="0" smtClean="0"/>
              <a:t>Asynchroniczność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800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 Aggregator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Zapewnia komunikację (międzymodułową)</a:t>
            </a:r>
          </a:p>
          <a:p>
            <a:r>
              <a:rPr lang="pl-PL" dirty="0" smtClean="0"/>
              <a:t>Wyróżniamy dwie strony</a:t>
            </a:r>
          </a:p>
          <a:p>
            <a:r>
              <a:rPr lang="pl-PL" dirty="0" smtClean="0"/>
              <a:t>Różne metody komunikacji</a:t>
            </a:r>
          </a:p>
        </p:txBody>
      </p:sp>
    </p:spTree>
    <p:extLst>
      <p:ext uri="{BB962C8B-B14F-4D97-AF65-F5344CB8AC3E}">
        <p14:creationId xmlns:p14="http://schemas.microsoft.com/office/powerpoint/2010/main" val="3470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Strony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publikująca zdarzenie</a:t>
            </a:r>
          </a:p>
          <a:p>
            <a:r>
              <a:rPr lang="pl-PL" dirty="0" smtClean="0"/>
              <a:t>oczekująca na zdarzenie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026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</a:p>
          <a:p>
            <a:r>
              <a:rPr lang="pl-PL" dirty="0" smtClean="0"/>
              <a:t>asynchroniczna</a:t>
            </a:r>
          </a:p>
          <a:p>
            <a:r>
              <a:rPr lang="pl-PL" dirty="0" smtClean="0"/>
              <a:t>w dedykowanym wątku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419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EventAggregator – zalety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Zdarzenie, którego nikt nie publikuje (jeszcze)</a:t>
            </a:r>
          </a:p>
          <a:p>
            <a:r>
              <a:rPr lang="pl-PL" dirty="0" smtClean="0"/>
              <a:t>Wielu dostawców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129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EventAggregator</a:t>
            </a:r>
            <a:r>
              <a:rPr lang="pl-PL" dirty="0" smtClean="0"/>
              <a:t> – </a:t>
            </a:r>
            <a:r>
              <a:rPr lang="pl-PL" dirty="0" err="1" smtClean="0"/>
              <a:t>publish</a:t>
            </a:r>
            <a:r>
              <a:rPr lang="pl-PL" dirty="0" smtClean="0"/>
              <a:t>/</a:t>
            </a:r>
            <a:r>
              <a:rPr lang="pl-PL" dirty="0" err="1" smtClean="0"/>
              <a:t>subscribe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714744" y="3857456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3071638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3714580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4428960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cxnSp>
        <p:nvCxnSpPr>
          <p:cNvPr id="11" name="Łącznik prosty ze strzałką 10"/>
          <p:cNvCxnSpPr>
            <a:stCxn id="5" idx="1"/>
            <a:endCxn id="4" idx="3"/>
          </p:cNvCxnSpPr>
          <p:nvPr/>
        </p:nvCxnSpPr>
        <p:spPr>
          <a:xfrm rot="10800000" flipV="1">
            <a:off x="5500694" y="3285951"/>
            <a:ext cx="114300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stCxn id="8" idx="1"/>
            <a:endCxn id="4" idx="3"/>
          </p:cNvCxnSpPr>
          <p:nvPr/>
        </p:nvCxnSpPr>
        <p:spPr>
          <a:xfrm rot="10800000" flipV="1">
            <a:off x="5500694" y="3928893"/>
            <a:ext cx="114300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9" idx="1"/>
            <a:endCxn id="4" idx="3"/>
          </p:cNvCxnSpPr>
          <p:nvPr/>
        </p:nvCxnSpPr>
        <p:spPr>
          <a:xfrm rot="10800000">
            <a:off x="5500694" y="4178928"/>
            <a:ext cx="114300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5500694" y="4571836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Subscribe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77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714744" y="3869028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3083210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3726152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4440532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714348" y="3297524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1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714348" y="4369094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2</a:t>
            </a:r>
            <a:endParaRPr lang="pl-PL" dirty="0"/>
          </a:p>
        </p:txBody>
      </p:sp>
      <p:cxnSp>
        <p:nvCxnSpPr>
          <p:cNvPr id="18" name="Łącznik prosty ze strzałką 17"/>
          <p:cNvCxnSpPr>
            <a:stCxn id="12" idx="3"/>
            <a:endCxn id="4" idx="1"/>
          </p:cNvCxnSpPr>
          <p:nvPr/>
        </p:nvCxnSpPr>
        <p:spPr>
          <a:xfrm>
            <a:off x="2357422" y="3511838"/>
            <a:ext cx="1357322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14" idx="3"/>
            <a:endCxn id="4" idx="1"/>
          </p:cNvCxnSpPr>
          <p:nvPr/>
        </p:nvCxnSpPr>
        <p:spPr>
          <a:xfrm flipV="1">
            <a:off x="2357422" y="4190499"/>
            <a:ext cx="1357322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2714612" y="32260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Publish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28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714744" y="3854778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3068960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3711902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4426282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714348" y="3283274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1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714348" y="4354844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2</a:t>
            </a:r>
            <a:endParaRPr lang="pl-PL" dirty="0"/>
          </a:p>
        </p:txBody>
      </p:sp>
      <p:cxnSp>
        <p:nvCxnSpPr>
          <p:cNvPr id="18" name="Łącznik prosty ze strzałką 17"/>
          <p:cNvCxnSpPr>
            <a:stCxn id="4" idx="3"/>
            <a:endCxn id="5" idx="1"/>
          </p:cNvCxnSpPr>
          <p:nvPr/>
        </p:nvCxnSpPr>
        <p:spPr>
          <a:xfrm flipV="1">
            <a:off x="5500694" y="3283274"/>
            <a:ext cx="114300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stCxn id="4" idx="3"/>
            <a:endCxn id="8" idx="1"/>
          </p:cNvCxnSpPr>
          <p:nvPr/>
        </p:nvCxnSpPr>
        <p:spPr>
          <a:xfrm flipV="1">
            <a:off x="5500694" y="3926216"/>
            <a:ext cx="114300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4" idx="3"/>
            <a:endCxn id="9" idx="1"/>
          </p:cNvCxnSpPr>
          <p:nvPr/>
        </p:nvCxnSpPr>
        <p:spPr>
          <a:xfrm>
            <a:off x="5500694" y="4176249"/>
            <a:ext cx="114300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5286380" y="4926348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handlers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807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EventAggregator - przykład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Zapisanie się:</a:t>
            </a:r>
          </a:p>
          <a:p>
            <a:pPr lvl="1"/>
            <a:r>
              <a:rPr lang="pl-PL" sz="1600" dirty="0" smtClean="0"/>
              <a:t>_eventAggregator.Subscribe&lt;MessageType&gt;(payload =&gt; HandlePayload);</a:t>
            </a:r>
            <a:endParaRPr lang="pl-PL" dirty="0" smtClean="0"/>
          </a:p>
          <a:p>
            <a:r>
              <a:rPr lang="pl-PL" dirty="0" smtClean="0"/>
              <a:t>Publikacja:</a:t>
            </a:r>
          </a:p>
          <a:p>
            <a:pPr lvl="1"/>
            <a:r>
              <a:rPr lang="pl-PL" sz="1600" dirty="0" smtClean="0"/>
              <a:t>_eventAggregator.Publish(sentPayload);</a:t>
            </a:r>
          </a:p>
        </p:txBody>
      </p:sp>
    </p:spTree>
    <p:extLst>
      <p:ext uri="{BB962C8B-B14F-4D97-AF65-F5344CB8AC3E}">
        <p14:creationId xmlns:p14="http://schemas.microsoft.com/office/powerpoint/2010/main" val="39422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</a:p>
          <a:p>
            <a:r>
              <a:rPr lang="pl-PL" dirty="0" smtClean="0"/>
              <a:t>asynchroniczna</a:t>
            </a:r>
          </a:p>
          <a:p>
            <a:r>
              <a:rPr lang="pl-PL" dirty="0" smtClean="0"/>
              <a:t>w dedykowanym wątku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528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Złożone aplikacje okienkowe</a:t>
            </a:r>
          </a:p>
          <a:p>
            <a:pPr lvl="1"/>
            <a:r>
              <a:rPr lang="pl-PL" dirty="0" smtClean="0"/>
              <a:t>Liczne powiązania między fragmentami kodu</a:t>
            </a:r>
          </a:p>
          <a:p>
            <a:r>
              <a:rPr lang="pl-PL" dirty="0" smtClean="0"/>
              <a:t>Interesująca nas technologia (C#, WPF)</a:t>
            </a:r>
          </a:p>
          <a:p>
            <a:r>
              <a:rPr lang="pl-PL" dirty="0" smtClean="0"/>
              <a:t>Brak rozwiązania dla wszystkich problemów</a:t>
            </a:r>
          </a:p>
          <a:p>
            <a:r>
              <a:rPr lang="pl-PL" dirty="0" smtClean="0"/>
              <a:t>Istnieją rozwiązania częściowe (</a:t>
            </a:r>
            <a:r>
              <a:rPr lang="pl-PL" dirty="0" err="1" smtClean="0"/>
              <a:t>Prism</a:t>
            </a:r>
            <a:r>
              <a:rPr lang="pl-PL" dirty="0" smtClean="0"/>
              <a:t>)</a:t>
            </a:r>
          </a:p>
          <a:p>
            <a:r>
              <a:rPr lang="pl-PL" dirty="0" smtClean="0"/>
              <a:t>Istnieją rozwiązania dla innych języków (</a:t>
            </a:r>
            <a:r>
              <a:rPr lang="pl-PL" dirty="0" err="1" smtClean="0"/>
              <a:t>OSGi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Uzasadnienie podjęcia tematu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871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Wzorzec projektowy używany do </a:t>
            </a:r>
            <a:r>
              <a:rPr lang="pl-PL" dirty="0" err="1" smtClean="0"/>
              <a:t>enkapsulacji</a:t>
            </a:r>
            <a:r>
              <a:rPr lang="pl-PL" dirty="0" smtClean="0"/>
              <a:t> czynności związanych z pozyskiwaniem określonej usługi</a:t>
            </a:r>
          </a:p>
          <a:p>
            <a:r>
              <a:rPr lang="pl-PL" dirty="0" smtClean="0"/>
              <a:t>Dokładny opis: 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"/>
              </a:rPr>
              <a:t>http://java.sun.com/blueprints/corej2eepatterns/Patterns/ServiceLocator.html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http://martinfowler.com/articles/injection.html#UsingAServiceLocator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pl-PL" dirty="0" smtClean="0"/>
              <a:t>Wprowadza dodatkową warstwę abstrakcji pomiędzy klasą realizującą usługę a klasą ją wykorzystującą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- idea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Dwa rodzaje akcji:</a:t>
            </a:r>
          </a:p>
          <a:p>
            <a:pPr lvl="1"/>
            <a:r>
              <a:rPr lang="pl-PL" dirty="0" smtClean="0"/>
              <a:t>Zarejestrowanie obiektu jako implementacji serwisu </a:t>
            </a:r>
          </a:p>
          <a:p>
            <a:pPr lvl="1"/>
            <a:r>
              <a:rPr lang="pl-PL" dirty="0" smtClean="0"/>
              <a:t>Pobranie serwisu przez klasę, która jest świadoma tylko interfejsu</a:t>
            </a:r>
          </a:p>
          <a:p>
            <a:r>
              <a:rPr lang="pl-PL" dirty="0" smtClean="0"/>
              <a:t>Cel istnienia w </a:t>
            </a:r>
            <a:r>
              <a:rPr lang="pl-PL" i="1" dirty="0" err="1" smtClean="0"/>
              <a:t>Nomad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Umożliwia wystawianie usług pomiędzy modułami</a:t>
            </a:r>
          </a:p>
          <a:p>
            <a:pPr lvl="1"/>
            <a:r>
              <a:rPr lang="pl-PL" dirty="0" smtClean="0"/>
              <a:t>Umożliwia korzystanie z usług dostarczanych z </a:t>
            </a:r>
            <a:r>
              <a:rPr lang="pl-PL" i="1" dirty="0" err="1" smtClean="0"/>
              <a:t>Nomad</a:t>
            </a:r>
            <a:r>
              <a:rPr lang="pl-PL" dirty="0" err="1" smtClean="0"/>
              <a:t>’em</a:t>
            </a:r>
            <a:r>
              <a:rPr lang="pl-PL" dirty="0" smtClean="0"/>
              <a:t> przez moduły</a:t>
            </a:r>
          </a:p>
        </p:txBody>
      </p:sp>
    </p:spTree>
    <p:extLst>
      <p:ext uri="{BB962C8B-B14F-4D97-AF65-F5344CB8AC3E}">
        <p14:creationId xmlns:p14="http://schemas.microsoft.com/office/powerpoint/2010/main" val="396963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oryginalny diagram UML</a:t>
            </a:r>
            <a:endParaRPr lang="en-US" dirty="0"/>
          </a:p>
        </p:txBody>
      </p:sp>
      <p:pic>
        <p:nvPicPr>
          <p:cNvPr id="4" name="Symbol zastępczy zawartości 3" descr="locato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2467769"/>
            <a:ext cx="4419600" cy="2790825"/>
          </a:xfrm>
        </p:spPr>
      </p:pic>
      <p:grpSp>
        <p:nvGrpSpPr>
          <p:cNvPr id="8" name="Grupa 7"/>
          <p:cNvGrpSpPr/>
          <p:nvPr/>
        </p:nvGrpSpPr>
        <p:grpSpPr>
          <a:xfrm>
            <a:off x="395536" y="2096852"/>
            <a:ext cx="2232248" cy="1620180"/>
            <a:chOff x="323528" y="1556792"/>
            <a:chExt cx="2304256" cy="2160240"/>
          </a:xfrm>
        </p:grpSpPr>
        <p:cxnSp>
          <p:nvCxnSpPr>
            <p:cNvPr id="6" name="Łącznik prosty ze strzałką 5"/>
            <p:cNvCxnSpPr/>
            <p:nvPr/>
          </p:nvCxnSpPr>
          <p:spPr>
            <a:xfrm rot="16200000" flipH="1">
              <a:off x="1619672" y="2708920"/>
              <a:ext cx="1152128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7" name="Prostokąt 6"/>
            <p:cNvSpPr/>
            <p:nvPr/>
          </p:nvSpPr>
          <p:spPr>
            <a:xfrm>
              <a:off x="323528" y="1556792"/>
              <a:ext cx="1440160" cy="10801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Klasa klienta</a:t>
              </a:r>
              <a:endParaRPr lang="en-US" dirty="0"/>
            </a:p>
          </p:txBody>
        </p:sp>
      </p:grpSp>
      <p:grpSp>
        <p:nvGrpSpPr>
          <p:cNvPr id="14" name="Grupa 13"/>
          <p:cNvGrpSpPr/>
          <p:nvPr/>
        </p:nvGrpSpPr>
        <p:grpSpPr>
          <a:xfrm>
            <a:off x="1331640" y="5085184"/>
            <a:ext cx="2952328" cy="1224136"/>
            <a:chOff x="1187624" y="5085184"/>
            <a:chExt cx="3096344" cy="1224136"/>
          </a:xfrm>
        </p:grpSpPr>
        <p:cxnSp>
          <p:nvCxnSpPr>
            <p:cNvPr id="12" name="Łącznik prosty ze strzałką 11"/>
            <p:cNvCxnSpPr/>
            <p:nvPr/>
          </p:nvCxnSpPr>
          <p:spPr>
            <a:xfrm flipV="1">
              <a:off x="3059832" y="5085184"/>
              <a:ext cx="1224136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" name="Prostokąt 12"/>
            <p:cNvSpPr/>
            <p:nvPr/>
          </p:nvSpPr>
          <p:spPr>
            <a:xfrm>
              <a:off x="1187624" y="5085184"/>
              <a:ext cx="1944216" cy="12241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Implementacja interfejsu serwisu</a:t>
              </a:r>
              <a:endParaRPr lang="en-US" dirty="0"/>
            </a:p>
          </p:txBody>
        </p:sp>
      </p:grpSp>
      <p:cxnSp>
        <p:nvCxnSpPr>
          <p:cNvPr id="16" name="Łącznik prosty ze strzałką 15"/>
          <p:cNvCxnSpPr/>
          <p:nvPr/>
        </p:nvCxnSpPr>
        <p:spPr>
          <a:xfrm flipH="1" flipV="1">
            <a:off x="5064245" y="4077072"/>
            <a:ext cx="2376265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" name="Prostokąt 16"/>
          <p:cNvSpPr/>
          <p:nvPr/>
        </p:nvSpPr>
        <p:spPr>
          <a:xfrm>
            <a:off x="7440510" y="4221089"/>
            <a:ext cx="1224136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Interfejs serwisu</a:t>
            </a:r>
            <a:endParaRPr lang="en-US" dirty="0"/>
          </a:p>
        </p:txBody>
      </p:sp>
      <p:grpSp>
        <p:nvGrpSpPr>
          <p:cNvPr id="23" name="Grupa 22"/>
          <p:cNvGrpSpPr/>
          <p:nvPr/>
        </p:nvGrpSpPr>
        <p:grpSpPr>
          <a:xfrm>
            <a:off x="5148064" y="2636912"/>
            <a:ext cx="3373371" cy="800224"/>
            <a:chOff x="3419872" y="1268760"/>
            <a:chExt cx="3373371" cy="800224"/>
          </a:xfrm>
        </p:grpSpPr>
        <p:cxnSp>
          <p:nvCxnSpPr>
            <p:cNvPr id="21" name="Łącznik prosty ze strzałką 20"/>
            <p:cNvCxnSpPr>
              <a:stCxn id="22" idx="1"/>
            </p:cNvCxnSpPr>
            <p:nvPr/>
          </p:nvCxnSpPr>
          <p:spPr>
            <a:xfrm flipH="1" flipV="1">
              <a:off x="3419872" y="1268760"/>
              <a:ext cx="1717187" cy="440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Prostokąt 21"/>
            <p:cNvSpPr/>
            <p:nvPr/>
          </p:nvSpPr>
          <p:spPr>
            <a:xfrm>
              <a:off x="5137059" y="1348904"/>
              <a:ext cx="1656184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600" dirty="0" smtClean="0"/>
                <a:t>„</a:t>
              </a:r>
              <a:r>
                <a:rPr lang="pl-PL" sz="1600" dirty="0" err="1" smtClean="0"/>
                <a:t>Odszukiwacz</a:t>
              </a:r>
              <a:r>
                <a:rPr lang="pl-PL" sz="1600" dirty="0" smtClean="0"/>
                <a:t> implementacji”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08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implementacja </a:t>
            </a:r>
            <a:r>
              <a:rPr lang="pl-PL" i="1" dirty="0" smtClean="0"/>
              <a:t>Nomada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439568"/>
              </p:ext>
            </p:extLst>
          </p:nvPr>
        </p:nvGraphicFramePr>
        <p:xfrm>
          <a:off x="467544" y="2348880"/>
          <a:ext cx="8229600" cy="399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94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implementacja </a:t>
            </a:r>
            <a:r>
              <a:rPr lang="pl-PL" i="1" dirty="0" smtClean="0"/>
              <a:t>Nomada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Przykład kodu:</a:t>
            </a:r>
          </a:p>
          <a:p>
            <a:r>
              <a:rPr lang="pl-PL" dirty="0" smtClean="0"/>
              <a:t>Rejestracja</a:t>
            </a:r>
          </a:p>
          <a:p>
            <a:pPr lvl="1"/>
            <a:r>
              <a:rPr lang="pl-PL" sz="1600" dirty="0" err="1" smtClean="0"/>
              <a:t>serviceLocator.Register&lt;InterfaceType</a:t>
            </a:r>
            <a:r>
              <a:rPr lang="pl-PL" sz="1600" dirty="0" smtClean="0"/>
              <a:t>&gt;(</a:t>
            </a:r>
            <a:r>
              <a:rPr lang="pl-PL" sz="1600" dirty="0" err="1" smtClean="0"/>
              <a:t>object</a:t>
            </a:r>
            <a:r>
              <a:rPr lang="pl-PL" sz="1600" dirty="0" smtClean="0"/>
              <a:t>)</a:t>
            </a:r>
          </a:p>
          <a:p>
            <a:r>
              <a:rPr lang="pl-PL" dirty="0" smtClean="0"/>
              <a:t>Pobranie</a:t>
            </a:r>
          </a:p>
          <a:p>
            <a:pPr lvl="1"/>
            <a:r>
              <a:rPr lang="pl-PL" sz="1600" dirty="0" err="1" smtClean="0"/>
              <a:t>serviceLocator.Resolve&lt;InterfaceType</a:t>
            </a:r>
            <a:r>
              <a:rPr lang="pl-PL" sz="1600" dirty="0" smtClean="0"/>
              <a:t>&gt;()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7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Kompozycja interfejsu użytkownika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5169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Nazwane</a:t>
            </a:r>
            <a:r>
              <a:rPr lang="pl-PL" dirty="0" smtClean="0"/>
              <a:t> miejsce, w którym moduły mogą umieszczać swoje widoki</a:t>
            </a:r>
          </a:p>
          <a:p>
            <a:r>
              <a:rPr lang="pl-PL" b="1" dirty="0" smtClean="0"/>
              <a:t>Powiązany</a:t>
            </a:r>
            <a:r>
              <a:rPr lang="pl-PL" dirty="0" smtClean="0"/>
              <a:t> z kontrolką interfejsu użytkownika</a:t>
            </a:r>
          </a:p>
          <a:p>
            <a:r>
              <a:rPr lang="pl-PL" b="1" dirty="0" smtClean="0"/>
              <a:t>Nie może istnieć</a:t>
            </a:r>
            <a:r>
              <a:rPr lang="pl-PL" dirty="0" smtClean="0"/>
              <a:t> bez tego powiązania</a:t>
            </a:r>
          </a:p>
        </p:txBody>
      </p:sp>
    </p:spTree>
    <p:extLst>
      <p:ext uri="{BB962C8B-B14F-4D97-AF65-F5344CB8AC3E}">
        <p14:creationId xmlns:p14="http://schemas.microsoft.com/office/powerpoint/2010/main" val="2088908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7777" y="1600200"/>
            <a:ext cx="6688445" cy="4525963"/>
          </a:xfrm>
        </p:spPr>
      </p:pic>
    </p:spTree>
    <p:extLst>
      <p:ext uri="{BB962C8B-B14F-4D97-AF65-F5344CB8AC3E}">
        <p14:creationId xmlns:p14="http://schemas.microsoft.com/office/powerpoint/2010/main" val="1031972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7777" y="1600200"/>
            <a:ext cx="6688445" cy="4525963"/>
          </a:xfrm>
        </p:spPr>
      </p:pic>
    </p:spTree>
    <p:extLst>
      <p:ext uri="{BB962C8B-B14F-4D97-AF65-F5344CB8AC3E}">
        <p14:creationId xmlns:p14="http://schemas.microsoft.com/office/powerpoint/2010/main" val="404827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3866" y="1998797"/>
            <a:ext cx="3286148" cy="1172445"/>
          </a:xfrm>
        </p:spPr>
      </p:pic>
      <p:pic>
        <p:nvPicPr>
          <p:cNvPr id="6" name="Symbol zastępczy zawartości 3" descr="regiony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27623"/>
            <a:ext cx="3786214" cy="2562070"/>
          </a:xfrm>
          <a:prstGeom prst="rect">
            <a:avLst/>
          </a:prstGeom>
        </p:spPr>
      </p:pic>
      <p:sp>
        <p:nvSpPr>
          <p:cNvPr id="7" name="Prostokąt zaokrąglony 6"/>
          <p:cNvSpPr/>
          <p:nvPr/>
        </p:nvSpPr>
        <p:spPr>
          <a:xfrm>
            <a:off x="6040278" y="4570565"/>
            <a:ext cx="2571768" cy="10001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Shell</a:t>
            </a:r>
            <a:endParaRPr lang="pl-PL" dirty="0"/>
          </a:p>
        </p:txBody>
      </p:sp>
      <p:sp>
        <p:nvSpPr>
          <p:cNvPr id="8" name="Strzałka w prawo 7"/>
          <p:cNvSpPr/>
          <p:nvPr/>
        </p:nvSpPr>
        <p:spPr>
          <a:xfrm>
            <a:off x="4468642" y="4927755"/>
            <a:ext cx="1428760" cy="2857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4754394" y="457056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Widok</a:t>
            </a:r>
            <a:endParaRPr lang="pl-PL" dirty="0"/>
          </a:p>
        </p:txBody>
      </p:sp>
      <p:pic>
        <p:nvPicPr>
          <p:cNvPr id="11" name="Obraz 10" descr="visual_she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68972" y="5356383"/>
            <a:ext cx="1495634" cy="724001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5000" dist="18000" dir="54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xmlns:mc="http://schemas.openxmlformats.org/markup-compatibility/2006" xmlns:a14="http://schemas.microsoft.com/office/drawing/2010/main" val="FFFFFF" mc:Ignorable=""/>
            </a:contourClr>
          </a:sp3d>
        </p:spPr>
      </p:pic>
      <p:sp>
        <p:nvSpPr>
          <p:cNvPr id="13" name="Prostokąt zaokrąglony 12"/>
          <p:cNvSpPr/>
          <p:nvPr/>
        </p:nvSpPr>
        <p:spPr>
          <a:xfrm>
            <a:off x="6040278" y="2141673"/>
            <a:ext cx="2643206" cy="10001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Shell.SharedLib</a:t>
            </a:r>
            <a:endParaRPr lang="pl-PL" dirty="0"/>
          </a:p>
        </p:txBody>
      </p:sp>
      <p:sp>
        <p:nvSpPr>
          <p:cNvPr id="14" name="Strzałka w prawo 13"/>
          <p:cNvSpPr/>
          <p:nvPr/>
        </p:nvSpPr>
        <p:spPr>
          <a:xfrm>
            <a:off x="4397204" y="2498863"/>
            <a:ext cx="1428760" cy="2857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4682956" y="2141673"/>
            <a:ext cx="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Nazwy</a:t>
            </a:r>
            <a:endParaRPr lang="pl-PL" dirty="0"/>
          </a:p>
        </p:txBody>
      </p:sp>
      <p:pic>
        <p:nvPicPr>
          <p:cNvPr id="16" name="Obraz 15" descr="visual_nam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72200" y="2924944"/>
            <a:ext cx="2500362" cy="71438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5000" dist="18000" dir="54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xmlns:mc="http://schemas.openxmlformats.org/markup-compatibility/2006" xmlns:a14="http://schemas.microsoft.com/office/drawing/2010/main" val="FFFFFF" mc:Ignorable=""/>
            </a:contourClr>
          </a:sp3d>
        </p:spPr>
      </p:pic>
    </p:spTree>
    <p:extLst>
      <p:ext uri="{BB962C8B-B14F-4D97-AF65-F5344CB8AC3E}">
        <p14:creationId xmlns:p14="http://schemas.microsoft.com/office/powerpoint/2010/main" val="145226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200" dirty="0"/>
              <a:t>Zaprojektowanie, zaimplementowanie i przetestowanie otwartego środowiska do modułowego tworzenia aplikacji opartego na architekturze Castle </a:t>
            </a:r>
            <a:r>
              <a:rPr lang="pl-PL" sz="2200" dirty="0" smtClean="0"/>
              <a:t>Windsor</a:t>
            </a:r>
          </a:p>
          <a:p>
            <a:r>
              <a:rPr lang="pl-PL" sz="2200" dirty="0" smtClean="0"/>
              <a:t>Zestaw </a:t>
            </a:r>
            <a:r>
              <a:rPr lang="pl-PL" sz="2200" dirty="0"/>
              <a:t>podstawowych dodatków (plugin-ów) obejmujących współdzielone repozytorium </a:t>
            </a:r>
            <a:r>
              <a:rPr lang="pl-PL" sz="2200" dirty="0" smtClean="0"/>
              <a:t>dokumentów</a:t>
            </a:r>
          </a:p>
          <a:p>
            <a:r>
              <a:rPr lang="pl-PL" sz="2200" dirty="0" smtClean="0"/>
              <a:t>Moduł </a:t>
            </a:r>
            <a:r>
              <a:rPr lang="pl-PL" sz="2200" dirty="0"/>
              <a:t>pobierania uaktualnień </a:t>
            </a:r>
            <a:r>
              <a:rPr lang="pl-PL" sz="2200" dirty="0" smtClean="0"/>
              <a:t>oprogramowania</a:t>
            </a:r>
          </a:p>
          <a:p>
            <a:r>
              <a:rPr lang="pl-PL" sz="2200" dirty="0" smtClean="0"/>
              <a:t>Opracowanie </a:t>
            </a:r>
            <a:r>
              <a:rPr lang="pl-PL" sz="2200" dirty="0"/>
              <a:t>specyfikacji środowiska oraz stworzenie przykładowej aplikacji demonstracyjnej.</a:t>
            </a:r>
            <a:endParaRPr lang="pl-PL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Zakres – zadania szczegółowe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322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 a kontrolki</a:t>
            </a:r>
            <a:endParaRPr lang="pl-PL" dirty="0"/>
          </a:p>
        </p:txBody>
      </p:sp>
      <p:pic>
        <p:nvPicPr>
          <p:cNvPr id="15" name="Symbol zastępczy zawartości 14" descr="regiony4.pn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714876" y="2571744"/>
            <a:ext cx="4038600" cy="988823"/>
          </a:xfrm>
          <a:prstGeom prst="rect">
            <a:avLst/>
          </a:prstGeom>
        </p:spPr>
      </p:pic>
      <p:sp>
        <p:nvSpPr>
          <p:cNvPr id="12" name="Symbol zastępczy zawartości 11"/>
          <p:cNvSpPr>
            <a:spLocks noGrp="1"/>
          </p:cNvSpPr>
          <p:nvPr>
            <p:ph sz="half" idx="4294967295"/>
          </p:nvPr>
        </p:nvSpPr>
        <p:spPr>
          <a:xfrm>
            <a:off x="285720" y="2348880"/>
            <a:ext cx="4357718" cy="37772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pl-PL" dirty="0" smtClean="0"/>
              <a:t>Dodatkowe wymagania na widok</a:t>
            </a:r>
          </a:p>
          <a:p>
            <a:pPr lvl="1"/>
            <a:r>
              <a:rPr lang="pl-PL" dirty="0" smtClean="0"/>
              <a:t>np. implementacja interfejsu</a:t>
            </a:r>
          </a:p>
          <a:p>
            <a:r>
              <a:rPr lang="pl-PL" dirty="0" smtClean="0"/>
              <a:t>Inne sposoby interakcji</a:t>
            </a:r>
          </a:p>
          <a:p>
            <a:pPr lvl="1"/>
            <a:r>
              <a:rPr lang="pl-PL" dirty="0" smtClean="0"/>
              <a:t>np. przekazywanie informacji o aktywowaniu dokumentu</a:t>
            </a:r>
          </a:p>
          <a:p>
            <a:r>
              <a:rPr lang="pl-PL" dirty="0" smtClean="0"/>
              <a:t>Inne sposoby wyświetlania</a:t>
            </a:r>
          </a:p>
          <a:p>
            <a:pPr lvl="1"/>
            <a:r>
              <a:rPr lang="pl-PL" dirty="0" smtClean="0"/>
              <a:t>np. dostarczona przez aplikację (lub moduł) konfiguracja </a:t>
            </a:r>
            <a:r>
              <a:rPr lang="pl-PL" dirty="0" err="1" smtClean="0"/>
              <a:t>toolbarów</a:t>
            </a:r>
            <a:endParaRPr lang="pl-PL" dirty="0"/>
          </a:p>
        </p:txBody>
      </p:sp>
      <p:pic>
        <p:nvPicPr>
          <p:cNvPr id="17" name="Obraz 16" descr="region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5000636"/>
            <a:ext cx="3766322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394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RegionAdapter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Utworzenie </a:t>
            </a:r>
            <a:r>
              <a:rPr lang="pl-PL" b="1" dirty="0" smtClean="0"/>
              <a:t>Regionu</a:t>
            </a:r>
            <a:endParaRPr lang="pl-PL" dirty="0" smtClean="0"/>
          </a:p>
          <a:p>
            <a:pPr lvl="1"/>
            <a:r>
              <a:rPr lang="pl-PL" dirty="0" smtClean="0"/>
              <a:t>Specyficzne kontrolki mogą mieć własne implementacje (np. </a:t>
            </a:r>
            <a:r>
              <a:rPr lang="pl-PL" dirty="0" err="1" smtClean="0"/>
              <a:t>toolbar</a:t>
            </a:r>
            <a:r>
              <a:rPr lang="pl-PL" dirty="0" smtClean="0"/>
              <a:t>?)</a:t>
            </a:r>
          </a:p>
          <a:p>
            <a:r>
              <a:rPr lang="pl-PL" dirty="0" smtClean="0"/>
              <a:t>Spięcie Regionu i kontrolki</a:t>
            </a:r>
            <a:endParaRPr lang="pl-PL" b="1" dirty="0" smtClean="0"/>
          </a:p>
          <a:p>
            <a:r>
              <a:rPr lang="pl-PL" dirty="0" smtClean="0"/>
              <a:t>Dodanie zachowań</a:t>
            </a:r>
          </a:p>
        </p:txBody>
      </p:sp>
    </p:spTree>
    <p:extLst>
      <p:ext uri="{BB962C8B-B14F-4D97-AF65-F5344CB8AC3E}">
        <p14:creationId xmlns:p14="http://schemas.microsoft.com/office/powerpoint/2010/main" val="561205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Spięcie regionu z kontrolką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Proste</a:t>
            </a:r>
          </a:p>
          <a:p>
            <a:pPr lvl="1"/>
            <a:r>
              <a:rPr lang="pl-PL" dirty="0" err="1" smtClean="0"/>
              <a:t>TabControl.ItemsSource</a:t>
            </a:r>
            <a:r>
              <a:rPr lang="pl-PL" dirty="0" smtClean="0"/>
              <a:t> = </a:t>
            </a:r>
            <a:r>
              <a:rPr lang="pl-PL" dirty="0" err="1" smtClean="0"/>
              <a:t>Region.Views</a:t>
            </a:r>
            <a:endParaRPr lang="pl-PL" dirty="0" smtClean="0"/>
          </a:p>
          <a:p>
            <a:r>
              <a:rPr lang="pl-PL" dirty="0" smtClean="0"/>
              <a:t>Złożone</a:t>
            </a:r>
          </a:p>
          <a:p>
            <a:pPr lvl="1"/>
            <a:r>
              <a:rPr lang="pl-PL" dirty="0" smtClean="0"/>
              <a:t>np. dla </a:t>
            </a:r>
            <a:r>
              <a:rPr lang="pl-PL" dirty="0" err="1" smtClean="0"/>
              <a:t>Toolbaru</a:t>
            </a:r>
            <a:r>
              <a:rPr lang="pl-PL" dirty="0" smtClean="0"/>
              <a:t>, wynikające z ograniczeń kontrolki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9148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Zachowania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Reakcja na zdarzenia z kontrolki</a:t>
            </a:r>
          </a:p>
          <a:p>
            <a:pPr lvl="1"/>
            <a:r>
              <a:rPr lang="pl-PL" dirty="0" smtClean="0"/>
              <a:t>Przekazanie do widoku</a:t>
            </a:r>
          </a:p>
          <a:p>
            <a:pPr lvl="1"/>
            <a:r>
              <a:rPr lang="pl-PL" dirty="0" err="1" smtClean="0"/>
              <a:t>IActiveAware</a:t>
            </a:r>
            <a:endParaRPr lang="pl-PL" dirty="0" smtClean="0"/>
          </a:p>
          <a:p>
            <a:r>
              <a:rPr lang="pl-PL" dirty="0" smtClean="0"/>
              <a:t>Reakcja na uaktualnienie danych widoku</a:t>
            </a:r>
          </a:p>
          <a:p>
            <a:pPr lvl="1"/>
            <a:r>
              <a:rPr lang="pl-PL" dirty="0" smtClean="0"/>
              <a:t>Uaktualnienie kontrolki</a:t>
            </a:r>
          </a:p>
          <a:p>
            <a:pPr lvl="1"/>
            <a:r>
              <a:rPr lang="pl-PL" dirty="0" err="1" smtClean="0"/>
              <a:t>IHaveTitle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93976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Użycie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Rejestracja regionu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Dodanie widoku</a:t>
            </a:r>
          </a:p>
          <a:p>
            <a:endParaRPr lang="pl-PL" dirty="0"/>
          </a:p>
        </p:txBody>
      </p:sp>
      <p:pic>
        <p:nvPicPr>
          <p:cNvPr id="4" name="Obraz 3" descr="visual_registration_c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3284984"/>
            <a:ext cx="6030167" cy="20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5" name="Obraz 4" descr="visual_registration_d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3654" y="3643314"/>
            <a:ext cx="5496693" cy="171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6" name="Obraz 5" descr="visual_add_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808" y="5517232"/>
            <a:ext cx="3458058" cy="171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9338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RegionManager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Zarządza regionami</a:t>
            </a:r>
          </a:p>
          <a:p>
            <a:r>
              <a:rPr lang="pl-PL" dirty="0" smtClean="0"/>
              <a:t>Zna sposób wyboru adaptera dla kontrolek</a:t>
            </a:r>
          </a:p>
          <a:p>
            <a:pPr lvl="1"/>
            <a:r>
              <a:rPr lang="pl-PL" dirty="0" smtClean="0"/>
              <a:t>Niekoniecznie bezpośrednio</a:t>
            </a:r>
          </a:p>
          <a:p>
            <a:r>
              <a:rPr lang="pl-PL" b="1" dirty="0" err="1" smtClean="0"/>
              <a:t>Entry</a:t>
            </a:r>
            <a:r>
              <a:rPr lang="pl-PL" b="1" dirty="0" smtClean="0"/>
              <a:t> point </a:t>
            </a:r>
            <a:r>
              <a:rPr lang="pl-PL" dirty="0" smtClean="0"/>
              <a:t>tej części </a:t>
            </a:r>
            <a:r>
              <a:rPr lang="pl-PL" dirty="0" err="1" smtClean="0"/>
              <a:t>frameworku</a:t>
            </a:r>
            <a:endParaRPr lang="pl-PL" dirty="0" smtClean="0"/>
          </a:p>
          <a:p>
            <a:r>
              <a:rPr lang="pl-PL" dirty="0" smtClean="0"/>
              <a:t>Niekoniecznie jeden</a:t>
            </a:r>
          </a:p>
          <a:p>
            <a:pPr lvl="1"/>
            <a:r>
              <a:rPr lang="pl-PL" dirty="0" smtClean="0"/>
              <a:t>Hierarchiczne </a:t>
            </a:r>
            <a:r>
              <a:rPr lang="pl-PL" dirty="0" err="1" smtClean="0"/>
              <a:t>RegionManagery</a:t>
            </a:r>
            <a:endParaRPr lang="pl-PL" dirty="0" smtClean="0"/>
          </a:p>
          <a:p>
            <a:pPr lvl="1"/>
            <a:r>
              <a:rPr lang="pl-PL" dirty="0" smtClean="0"/>
              <a:t>Kontekstowe </a:t>
            </a:r>
            <a:r>
              <a:rPr lang="pl-PL" dirty="0" err="1" smtClean="0"/>
              <a:t>RegionManagery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76314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stokąt 17"/>
          <p:cNvSpPr/>
          <p:nvPr/>
        </p:nvSpPr>
        <p:spPr>
          <a:xfrm>
            <a:off x="1964513" y="2113468"/>
            <a:ext cx="5214974" cy="4429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Kawałek architektury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3464711" y="2256344"/>
            <a:ext cx="200026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RegionManager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321703" y="3256476"/>
            <a:ext cx="2000264" cy="7143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2321703" y="4256608"/>
            <a:ext cx="2000264" cy="7143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IRegionAdapter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4464843" y="3256476"/>
            <a:ext cx="200026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Region</a:t>
            </a:r>
            <a:endParaRPr lang="pl-PL" dirty="0"/>
          </a:p>
        </p:txBody>
      </p:sp>
      <p:grpSp>
        <p:nvGrpSpPr>
          <p:cNvPr id="16" name="Grupa 15"/>
          <p:cNvGrpSpPr/>
          <p:nvPr/>
        </p:nvGrpSpPr>
        <p:grpSpPr>
          <a:xfrm>
            <a:off x="4536281" y="4185170"/>
            <a:ext cx="1871676" cy="857256"/>
            <a:chOff x="3071802" y="3429000"/>
            <a:chExt cx="1871676" cy="857256"/>
          </a:xfrm>
        </p:grpSpPr>
        <p:sp>
          <p:nvSpPr>
            <p:cNvPr id="8" name="Prostokąt zaokrąglony 7"/>
            <p:cNvSpPr/>
            <p:nvPr/>
          </p:nvSpPr>
          <p:spPr>
            <a:xfrm>
              <a:off x="3143240" y="3714752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3357554" y="3571876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0" name="Prostokąt zaokrąglony 9"/>
            <p:cNvSpPr/>
            <p:nvPr/>
          </p:nvSpPr>
          <p:spPr>
            <a:xfrm>
              <a:off x="4143372" y="3429000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1" name="Prostokąt zaokrąglony 10"/>
            <p:cNvSpPr/>
            <p:nvPr/>
          </p:nvSpPr>
          <p:spPr>
            <a:xfrm>
              <a:off x="3929058" y="4000504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2" name="Prostokąt zaokrąglony 11"/>
            <p:cNvSpPr/>
            <p:nvPr/>
          </p:nvSpPr>
          <p:spPr>
            <a:xfrm>
              <a:off x="3286116" y="3857628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3" name="Prostokąt zaokrąglony 12"/>
            <p:cNvSpPr/>
            <p:nvPr/>
          </p:nvSpPr>
          <p:spPr>
            <a:xfrm>
              <a:off x="3786182" y="3714752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3071802" y="3643314"/>
              <a:ext cx="1478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>
                  <a:solidFill>
                    <a:schemeClr val="bg1"/>
                  </a:solidFill>
                </a:rPr>
                <a:t>Implementacje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Prostokąt zaokrąglony 16"/>
          <p:cNvSpPr/>
          <p:nvPr/>
        </p:nvSpPr>
        <p:spPr>
          <a:xfrm>
            <a:off x="1114404" y="2000221"/>
            <a:ext cx="1700218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Framework</a:t>
            </a:r>
          </a:p>
        </p:txBody>
      </p:sp>
      <p:sp>
        <p:nvSpPr>
          <p:cNvPr id="19" name="Prostokąt zaokrąglony 18"/>
          <p:cNvSpPr/>
          <p:nvPr/>
        </p:nvSpPr>
        <p:spPr>
          <a:xfrm>
            <a:off x="2321703" y="5256740"/>
            <a:ext cx="2000264" cy="7143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IRegionBehavior</a:t>
            </a:r>
            <a:endParaRPr lang="pl-PL" dirty="0"/>
          </a:p>
        </p:txBody>
      </p:sp>
      <p:grpSp>
        <p:nvGrpSpPr>
          <p:cNvPr id="20" name="Grupa 19"/>
          <p:cNvGrpSpPr/>
          <p:nvPr/>
        </p:nvGrpSpPr>
        <p:grpSpPr>
          <a:xfrm>
            <a:off x="4536281" y="5185302"/>
            <a:ext cx="1871676" cy="857256"/>
            <a:chOff x="3071802" y="3429000"/>
            <a:chExt cx="1871676" cy="857256"/>
          </a:xfrm>
        </p:grpSpPr>
        <p:sp>
          <p:nvSpPr>
            <p:cNvPr id="21" name="Prostokąt zaokrąglony 20"/>
            <p:cNvSpPr/>
            <p:nvPr/>
          </p:nvSpPr>
          <p:spPr>
            <a:xfrm>
              <a:off x="3143240" y="3714752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2" name="Prostokąt zaokrąglony 21"/>
            <p:cNvSpPr/>
            <p:nvPr/>
          </p:nvSpPr>
          <p:spPr>
            <a:xfrm>
              <a:off x="3357554" y="3571876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3" name="Prostokąt zaokrąglony 22"/>
            <p:cNvSpPr/>
            <p:nvPr/>
          </p:nvSpPr>
          <p:spPr>
            <a:xfrm>
              <a:off x="4143372" y="3429000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4" name="Prostokąt zaokrąglony 23"/>
            <p:cNvSpPr/>
            <p:nvPr/>
          </p:nvSpPr>
          <p:spPr>
            <a:xfrm>
              <a:off x="3929058" y="4000504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5" name="Prostokąt zaokrąglony 24"/>
            <p:cNvSpPr/>
            <p:nvPr/>
          </p:nvSpPr>
          <p:spPr>
            <a:xfrm>
              <a:off x="3286116" y="3857628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6" name="Prostokąt zaokrąglony 25"/>
            <p:cNvSpPr/>
            <p:nvPr/>
          </p:nvSpPr>
          <p:spPr>
            <a:xfrm>
              <a:off x="3786182" y="3714752"/>
              <a:ext cx="800106" cy="285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7" name="pole tekstowe 26"/>
            <p:cNvSpPr txBox="1"/>
            <p:nvPr/>
          </p:nvSpPr>
          <p:spPr>
            <a:xfrm>
              <a:off x="3071802" y="3643314"/>
              <a:ext cx="1478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>
                  <a:solidFill>
                    <a:schemeClr val="bg1"/>
                  </a:solidFill>
                </a:rPr>
                <a:t>Implementacje</a:t>
              </a:r>
              <a:endParaRPr lang="pl-PL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4676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Mechanizmy Kontroli Wiarygodności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Wiarygodność modułów</a:t>
            </a:r>
          </a:p>
          <a:p>
            <a:pPr lvl="1"/>
            <a:r>
              <a:rPr lang="pl-PL" dirty="0" smtClean="0"/>
              <a:t>zaufani wystawcy</a:t>
            </a:r>
          </a:p>
          <a:p>
            <a:pPr lvl="1"/>
            <a:r>
              <a:rPr lang="pl-PL" dirty="0" smtClean="0"/>
              <a:t>podpisane pliki (RSA)</a:t>
            </a:r>
          </a:p>
          <a:p>
            <a:pPr lvl="1"/>
            <a:r>
              <a:rPr lang="pl-PL" dirty="0" smtClean="0"/>
              <a:t>podpisany manifest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772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Manifest modułu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Zależności do innych modułów</a:t>
            </a:r>
          </a:p>
          <a:p>
            <a:r>
              <a:rPr lang="pl-PL" dirty="0" smtClean="0"/>
              <a:t>Zestaw plików modułu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881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Aktualizacje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Definiowane repozytorium</a:t>
            </a:r>
          </a:p>
          <a:p>
            <a:r>
              <a:rPr lang="pl-PL" dirty="0" smtClean="0"/>
              <a:t>SOAP / WebRequests</a:t>
            </a:r>
          </a:p>
          <a:p>
            <a:r>
              <a:rPr lang="pl-PL" dirty="0" smtClean="0"/>
              <a:t>Aktualizacja bez nadmiarowej interakcji z użytkownikiem</a:t>
            </a:r>
          </a:p>
        </p:txBody>
      </p:sp>
    </p:spTree>
    <p:extLst>
      <p:ext uri="{BB962C8B-B14F-4D97-AF65-F5344CB8AC3E}">
        <p14:creationId xmlns:p14="http://schemas.microsoft.com/office/powerpoint/2010/main" val="223485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621819"/>
              </p:ext>
            </p:extLst>
          </p:nvPr>
        </p:nvGraphicFramePr>
        <p:xfrm>
          <a:off x="457200" y="2564904"/>
          <a:ext cx="82296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Koncepcja realizacji zadania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226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cel</a:t>
            </a:r>
            <a:endParaRPr lang="en-US" sz="33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30941262"/>
              </p:ext>
            </p:extLst>
          </p:nvPr>
        </p:nvGraphicFramePr>
        <p:xfrm>
          <a:off x="539552" y="1916832"/>
          <a:ext cx="7920880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rostokąt 5"/>
          <p:cNvSpPr/>
          <p:nvPr/>
        </p:nvSpPr>
        <p:spPr>
          <a:xfrm>
            <a:off x="539552" y="5598781"/>
            <a:ext cx="7992888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Cele te uda się spełnić jedynie w przypadku izolacji modułów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9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 </a:t>
            </a:r>
            <a:br>
              <a:rPr lang="pl-PL" dirty="0" smtClean="0"/>
            </a:br>
            <a:r>
              <a:rPr lang="pl-PL" sz="3300" i="1" dirty="0" smtClean="0"/>
              <a:t>minimum technologiczne</a:t>
            </a:r>
            <a:endParaRPr lang="en-US" sz="3300" i="1" dirty="0"/>
          </a:p>
        </p:txBody>
      </p:sp>
      <p:sp>
        <p:nvSpPr>
          <p:cNvPr id="6" name="Prostokąt 5"/>
          <p:cNvSpPr/>
          <p:nvPr/>
        </p:nvSpPr>
        <p:spPr>
          <a:xfrm>
            <a:off x="1187624" y="1988840"/>
            <a:ext cx="6840760" cy="3600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dirty="0" smtClean="0"/>
              <a:t>Proces systemowy (win32) – proces CLR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91680" y="2564904"/>
            <a:ext cx="2736304" cy="27363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716016" y="2564904"/>
            <a:ext cx="2736304" cy="27363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9" name="Prostokąt 8"/>
          <p:cNvSpPr/>
          <p:nvPr/>
        </p:nvSpPr>
        <p:spPr>
          <a:xfrm>
            <a:off x="3563888" y="3068960"/>
            <a:ext cx="223224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11" name="Prostokąt 10"/>
          <p:cNvSpPr/>
          <p:nvPr/>
        </p:nvSpPr>
        <p:spPr>
          <a:xfrm>
            <a:off x="1907704" y="3789040"/>
            <a:ext cx="223224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5004048" y="3789040"/>
            <a:ext cx="223224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 </a:t>
            </a:r>
            <a:br>
              <a:rPr lang="pl-PL" dirty="0" smtClean="0"/>
            </a:br>
            <a:r>
              <a:rPr lang="pl-PL" sz="3300" i="1" dirty="0" smtClean="0"/>
              <a:t>minimum technologiczne</a:t>
            </a:r>
            <a:endParaRPr lang="en-US" sz="3300" i="1" dirty="0"/>
          </a:p>
        </p:txBody>
      </p:sp>
      <p:sp>
        <p:nvSpPr>
          <p:cNvPr id="6" name="Prostokąt 5"/>
          <p:cNvSpPr/>
          <p:nvPr/>
        </p:nvSpPr>
        <p:spPr>
          <a:xfrm>
            <a:off x="1187624" y="1772816"/>
            <a:ext cx="6840760" cy="4248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dirty="0" smtClean="0"/>
              <a:t>Proces systemowy (win32) – proces CLR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91680" y="2348880"/>
            <a:ext cx="2736304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716016" y="2348880"/>
            <a:ext cx="2736304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10" name="Prostokąt 9"/>
          <p:cNvSpPr/>
          <p:nvPr/>
        </p:nvSpPr>
        <p:spPr>
          <a:xfrm>
            <a:off x="1691680" y="4221088"/>
            <a:ext cx="5760640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</a:t>
            </a:r>
            <a:r>
              <a:rPr lang="pl-PL" dirty="0" err="1" smtClean="0"/>
              <a:t>Neutral</a:t>
            </a:r>
            <a:r>
              <a:rPr lang="pl-PL" dirty="0" smtClean="0"/>
              <a:t> </a:t>
            </a:r>
            <a:r>
              <a:rPr lang="pl-PL" dirty="0" err="1" smtClean="0"/>
              <a:t>Assemblies</a:t>
            </a:r>
            <a:endParaRPr lang="en-US" dirty="0"/>
          </a:p>
        </p:txBody>
      </p:sp>
      <p:sp>
        <p:nvSpPr>
          <p:cNvPr id="13" name="Prostokąt 12"/>
          <p:cNvSpPr/>
          <p:nvPr/>
        </p:nvSpPr>
        <p:spPr>
          <a:xfrm>
            <a:off x="1835696" y="2780928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assembly1.dll</a:t>
            </a:r>
            <a:endParaRPr lang="en-US" dirty="0"/>
          </a:p>
        </p:txBody>
      </p:sp>
      <p:sp>
        <p:nvSpPr>
          <p:cNvPr id="15" name="Prostokąt 14"/>
          <p:cNvSpPr/>
          <p:nvPr/>
        </p:nvSpPr>
        <p:spPr>
          <a:xfrm>
            <a:off x="1835696" y="3356992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assembly2.dll</a:t>
            </a:r>
            <a:endParaRPr lang="en-US" dirty="0"/>
          </a:p>
        </p:txBody>
      </p:sp>
      <p:sp>
        <p:nvSpPr>
          <p:cNvPr id="16" name="Prostokąt 15"/>
          <p:cNvSpPr/>
          <p:nvPr/>
        </p:nvSpPr>
        <p:spPr>
          <a:xfrm>
            <a:off x="4860032" y="2780928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assembly1.dll</a:t>
            </a:r>
            <a:endParaRPr lang="en-US" dirty="0"/>
          </a:p>
        </p:txBody>
      </p:sp>
      <p:sp>
        <p:nvSpPr>
          <p:cNvPr id="17" name="Prostokąt 16"/>
          <p:cNvSpPr/>
          <p:nvPr/>
        </p:nvSpPr>
        <p:spPr>
          <a:xfrm>
            <a:off x="4860032" y="3356992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assembly3.dll</a:t>
            </a:r>
            <a:endParaRPr lang="en-US" dirty="0"/>
          </a:p>
        </p:txBody>
      </p:sp>
      <p:sp>
        <p:nvSpPr>
          <p:cNvPr id="18" name="Prostokąt 17"/>
          <p:cNvSpPr/>
          <p:nvPr/>
        </p:nvSpPr>
        <p:spPr>
          <a:xfrm>
            <a:off x="3851920" y="4941168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mscorlib.dll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4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178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Możliwe poziomy izolacji osobnego modułu:</a:t>
            </a:r>
          </a:p>
          <a:p>
            <a:r>
              <a:rPr lang="pl-PL" dirty="0" smtClean="0"/>
              <a:t>Na poziomie procesu systemowego</a:t>
            </a:r>
          </a:p>
          <a:p>
            <a:pPr lvl="1"/>
            <a:r>
              <a:rPr lang="pl-PL" dirty="0" smtClean="0"/>
              <a:t>Zbyt wysoki narzut wydajnościowy na komunikację pomiędzy modułami / aplikacją </a:t>
            </a:r>
            <a:r>
              <a:rPr lang="pl-PL" dirty="0" smtClean="0"/>
              <a:t>główną</a:t>
            </a:r>
          </a:p>
          <a:p>
            <a:pPr lvl="1"/>
            <a:r>
              <a:rPr lang="pl-PL" dirty="0" smtClean="0"/>
              <a:t>Pełny</a:t>
            </a:r>
            <a:r>
              <a:rPr lang="pl-PL" dirty="0" smtClean="0"/>
              <a:t>, niezależny kontekst procesu systemowego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9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5178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Możliwe poziomy izolacji osobnego modułu:</a:t>
            </a:r>
          </a:p>
          <a:p>
            <a:r>
              <a:rPr lang="pl-PL" dirty="0" smtClean="0"/>
              <a:t>Na poziomie domeny aplikacji (</a:t>
            </a:r>
            <a:r>
              <a:rPr lang="pl-PL" dirty="0" err="1" smtClean="0"/>
              <a:t>AppDomain</a:t>
            </a:r>
            <a:r>
              <a:rPr lang="pl-PL" dirty="0" smtClean="0"/>
              <a:t>)</a:t>
            </a:r>
          </a:p>
          <a:p>
            <a:pPr lvl="1">
              <a:buFont typeface="Arial" pitchFamily="34" charset="0"/>
              <a:buChar char="+"/>
            </a:pPr>
            <a:r>
              <a:rPr lang="pl-PL" dirty="0" smtClean="0"/>
              <a:t>Niskie narzuty na komunikacje przy wykorzystaniu mechanizmów platformy .NET (</a:t>
            </a:r>
            <a:r>
              <a:rPr lang="pl-PL" dirty="0" err="1" smtClean="0"/>
              <a:t>Marshalling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Współdzielenie przez moduły pewnych elementów środowiska wykonywalnego (np. kontekst graficzny systemu operacyjnego)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8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32354" y="2348880"/>
            <a:ext cx="7408333" cy="294664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sz="2200" dirty="0" smtClean="0"/>
              <a:t>Fragmentaryczne wyniki testów wydajności mechanizmu </a:t>
            </a:r>
            <a:r>
              <a:rPr lang="pl-PL" sz="2200" i="1" dirty="0" err="1" smtClean="0"/>
              <a:t>Marshalling</a:t>
            </a:r>
            <a:r>
              <a:rPr lang="pl-PL" sz="2200" i="1" dirty="0" smtClean="0"/>
              <a:t> </a:t>
            </a:r>
            <a:r>
              <a:rPr lang="pl-PL" sz="2200" dirty="0" smtClean="0"/>
              <a:t>w porównaniu do lokalnego działania, na 10 000 instancjach:</a:t>
            </a:r>
          </a:p>
          <a:p>
            <a:pPr>
              <a:buNone/>
            </a:pPr>
            <a:endParaRPr lang="pl-PL" sz="2200" i="1" dirty="0" smtClean="0"/>
          </a:p>
          <a:p>
            <a:pPr marL="514350" indent="-514350"/>
            <a:r>
              <a:rPr lang="pl-PL" sz="2000" dirty="0" smtClean="0"/>
              <a:t>Utworzenie obiektów ~36000ms : ~9ms</a:t>
            </a:r>
          </a:p>
          <a:p>
            <a:pPr marL="514350" indent="-514350"/>
            <a:r>
              <a:rPr lang="pl-PL" sz="2000" dirty="0" smtClean="0"/>
              <a:t>Wywołanie metody </a:t>
            </a:r>
            <a:r>
              <a:rPr lang="pl-PL" sz="2000" i="1" dirty="0" err="1" smtClean="0"/>
              <a:t>toString</a:t>
            </a:r>
            <a:r>
              <a:rPr lang="pl-PL" sz="2000" i="1" dirty="0" smtClean="0"/>
              <a:t>() </a:t>
            </a:r>
            <a:r>
              <a:rPr lang="pl-PL" sz="2000" dirty="0" smtClean="0"/>
              <a:t> ~800ms : ~200ms</a:t>
            </a:r>
          </a:p>
          <a:p>
            <a:pPr marL="514350" indent="-514350"/>
            <a:r>
              <a:rPr lang="pl-PL" sz="2000" dirty="0" smtClean="0"/>
              <a:t>Wywołanie metody z parametrem (</a:t>
            </a:r>
            <a:r>
              <a:rPr lang="pl-PL" sz="2000" dirty="0" err="1" smtClean="0"/>
              <a:t>serializowalnym</a:t>
            </a:r>
            <a:r>
              <a:rPr lang="pl-PL" sz="2000" dirty="0" smtClean="0"/>
              <a:t>): ~940 </a:t>
            </a:r>
            <a:r>
              <a:rPr lang="pl-PL" sz="2000" dirty="0" err="1" smtClean="0"/>
              <a:t>ms</a:t>
            </a:r>
            <a:r>
              <a:rPr lang="pl-PL" sz="2000" dirty="0" smtClean="0"/>
              <a:t> :~230ms</a:t>
            </a:r>
          </a:p>
          <a:p>
            <a:pPr marL="514350" indent="-514350"/>
            <a:r>
              <a:rPr lang="pl-PL" sz="2000" dirty="0" smtClean="0"/>
              <a:t>Wywołanie metody z parametrem (</a:t>
            </a:r>
            <a:r>
              <a:rPr lang="pl-PL" sz="2000" dirty="0" err="1" smtClean="0"/>
              <a:t>marshalowanym</a:t>
            </a:r>
            <a:r>
              <a:rPr lang="pl-PL" sz="2000" dirty="0" smtClean="0"/>
              <a:t>): ~5640ms:~1309ms</a:t>
            </a:r>
          </a:p>
          <a:p>
            <a:pPr marL="514350" indent="-514350"/>
            <a:endParaRPr lang="pl-PL" sz="2000" dirty="0" smtClean="0"/>
          </a:p>
        </p:txBody>
      </p:sp>
      <p:sp>
        <p:nvSpPr>
          <p:cNvPr id="4" name="Prostokąt 3"/>
          <p:cNvSpPr/>
          <p:nvPr/>
        </p:nvSpPr>
        <p:spPr>
          <a:xfrm>
            <a:off x="496061" y="5175117"/>
            <a:ext cx="8280920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None/>
            </a:pPr>
            <a:r>
              <a:rPr lang="pl-PL" b="1" dirty="0" smtClean="0"/>
              <a:t>Wnioski: </a:t>
            </a:r>
          </a:p>
          <a:p>
            <a:pPr marL="514350" indent="-514350">
              <a:buNone/>
            </a:pPr>
            <a:r>
              <a:rPr lang="pl-PL" dirty="0" smtClean="0"/>
              <a:t>Mechanizmy komunikacji między domenowej są niewystarczająco szybkie do implementacji </a:t>
            </a:r>
            <a:r>
              <a:rPr lang="pl-PL" dirty="0" err="1" smtClean="0"/>
              <a:t>frameworka</a:t>
            </a:r>
            <a:r>
              <a:rPr lang="pl-PL" dirty="0" smtClean="0"/>
              <a:t> typu </a:t>
            </a:r>
            <a:r>
              <a:rPr lang="pl-PL" i="1" dirty="0" err="1" smtClean="0"/>
              <a:t>plugin-model</a:t>
            </a:r>
            <a:r>
              <a:rPr lang="pl-PL" i="1" dirty="0" smtClean="0"/>
              <a:t> </a:t>
            </a:r>
            <a:r>
              <a:rPr lang="pl-PL" dirty="0" smtClean="0"/>
              <a:t>gwarantującego całkowitą izolację.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1119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realizowana koncepcja w </a:t>
            </a:r>
            <a:r>
              <a:rPr lang="pl-PL" sz="3300" i="1" dirty="0" err="1" smtClean="0"/>
              <a:t>Nomad</a:t>
            </a:r>
            <a:endParaRPr lang="en-US" sz="3300" i="1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77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realizowana koncepcja w </a:t>
            </a:r>
            <a:r>
              <a:rPr lang="pl-PL" sz="3300" i="1" dirty="0" err="1" smtClean="0"/>
              <a:t>Nomad</a:t>
            </a:r>
            <a:endParaRPr lang="en-US" sz="33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 smtClean="0"/>
              <a:t>Zalety:</a:t>
            </a:r>
          </a:p>
          <a:p>
            <a:pPr lvl="1"/>
            <a:r>
              <a:rPr lang="pl-PL" dirty="0" smtClean="0"/>
              <a:t>Rozwiązanie to jest wydajne</a:t>
            </a:r>
          </a:p>
          <a:p>
            <a:pPr lvl="1"/>
            <a:r>
              <a:rPr lang="pl-PL" dirty="0" smtClean="0"/>
              <a:t>Wymagania w zakresie ładowania / wyładowywania / </a:t>
            </a:r>
            <a:r>
              <a:rPr lang="pl-PL" dirty="0" err="1" smtClean="0"/>
              <a:t>update’u</a:t>
            </a:r>
            <a:r>
              <a:rPr lang="pl-PL" dirty="0" smtClean="0"/>
              <a:t> / </a:t>
            </a:r>
            <a:r>
              <a:rPr lang="pl-PL" dirty="0" err="1" smtClean="0"/>
              <a:t>restart’u</a:t>
            </a:r>
            <a:r>
              <a:rPr lang="pl-PL" dirty="0" smtClean="0"/>
              <a:t> są spełnione</a:t>
            </a:r>
          </a:p>
          <a:p>
            <a:r>
              <a:rPr lang="pl-PL" b="1" dirty="0" smtClean="0"/>
              <a:t>Wady:</a:t>
            </a:r>
          </a:p>
          <a:p>
            <a:pPr lvl="1"/>
            <a:r>
              <a:rPr lang="pl-PL" dirty="0" smtClean="0"/>
              <a:t>Nie ma pełnej izolacji – moduły mogą zaszkodzić sobie nawzajem</a:t>
            </a:r>
          </a:p>
          <a:p>
            <a:pPr lvl="1"/>
            <a:r>
              <a:rPr lang="pl-PL" dirty="0" smtClean="0"/>
              <a:t>Wyładowanie jednego modułu pociąga konieczność wyładowania wszystkich modułów</a:t>
            </a:r>
          </a:p>
          <a:p>
            <a:pPr lvl="1"/>
            <a:r>
              <a:rPr lang="pl-PL" dirty="0" smtClean="0"/>
              <a:t>Nie ma możliwości wykonania tzw. </a:t>
            </a:r>
            <a:r>
              <a:rPr lang="pl-PL" i="1" dirty="0" err="1" smtClean="0"/>
              <a:t>Hot-swap</a:t>
            </a:r>
            <a:r>
              <a:rPr lang="pl-PL" i="1" dirty="0" smtClean="0"/>
              <a:t> </a:t>
            </a:r>
            <a:r>
              <a:rPr lang="pl-PL" dirty="0" smtClean="0"/>
              <a:t>w czasie pracy aplikacji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772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Spis treści pracy dyplomowej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08819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Spis treści pracy dyplomowej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496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/>
        </p:nvSpPr>
        <p:spPr>
          <a:xfrm>
            <a:off x="971600" y="2348880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sz="1200" dirty="0" smtClean="0"/>
              <a:t>Biblioteka współdzielona modułu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Koncepcja realizacji zadania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539552" y="5301208"/>
            <a:ext cx="8064896" cy="792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err="1" smtClean="0">
                <a:solidFill>
                  <a:schemeClr val="tx1"/>
                </a:solidFill>
              </a:rPr>
              <a:t>Nomad</a:t>
            </a:r>
            <a:r>
              <a:rPr lang="pl-PL" dirty="0" smtClean="0">
                <a:solidFill>
                  <a:schemeClr val="tx1"/>
                </a:solidFill>
              </a:rPr>
              <a:t> Framework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539552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Aplikacja hosta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3383868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Główny moduł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228184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Biblioteki współdzielone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395536" y="1628800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Moduł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6012160" y="2420888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sz="1200" dirty="0" smtClean="0"/>
              <a:t>Biblioteka współdzielona modułu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5436096" y="1700808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Moduł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4355976" y="25649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…</a:t>
            </a:r>
            <a:endParaRPr lang="pl-PL" dirty="0"/>
          </a:p>
        </p:txBody>
      </p:sp>
      <p:cxnSp>
        <p:nvCxnSpPr>
          <p:cNvPr id="33" name="Łącznik łamany 32"/>
          <p:cNvCxnSpPr>
            <a:stCxn id="10" idx="2"/>
            <a:endCxn id="5" idx="0"/>
          </p:cNvCxnSpPr>
          <p:nvPr/>
        </p:nvCxnSpPr>
        <p:spPr>
          <a:xfrm rot="16200000" flipH="1">
            <a:off x="2826068" y="3555276"/>
            <a:ext cx="647548" cy="2844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łamany 36"/>
          <p:cNvCxnSpPr>
            <a:stCxn id="11" idx="2"/>
            <a:endCxn id="5" idx="0"/>
          </p:cNvCxnSpPr>
          <p:nvPr/>
        </p:nvCxnSpPr>
        <p:spPr>
          <a:xfrm rot="5400000">
            <a:off x="4248226" y="4977434"/>
            <a:ext cx="64754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łamany 38"/>
          <p:cNvCxnSpPr>
            <a:stCxn id="12" idx="2"/>
            <a:endCxn id="5" idx="0"/>
          </p:cNvCxnSpPr>
          <p:nvPr/>
        </p:nvCxnSpPr>
        <p:spPr>
          <a:xfrm rot="5400000">
            <a:off x="5670384" y="3555276"/>
            <a:ext cx="647548" cy="2844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łamany 42"/>
          <p:cNvCxnSpPr>
            <a:stCxn id="19" idx="2"/>
            <a:endCxn id="12" idx="0"/>
          </p:cNvCxnSpPr>
          <p:nvPr/>
        </p:nvCxnSpPr>
        <p:spPr>
          <a:xfrm rot="16200000" flipH="1">
            <a:off x="6480474" y="2781190"/>
            <a:ext cx="1079596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Kształt 44"/>
          <p:cNvCxnSpPr>
            <a:stCxn id="19" idx="2"/>
            <a:endCxn id="15" idx="3"/>
          </p:cNvCxnSpPr>
          <p:nvPr/>
        </p:nvCxnSpPr>
        <p:spPr>
          <a:xfrm rot="5400000">
            <a:off x="4896167" y="1089133"/>
            <a:ext cx="179758" cy="32763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3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Omówienie stosowanych technologii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793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WPF</a:t>
            </a:r>
          </a:p>
          <a:p>
            <a:r>
              <a:rPr lang="pl-PL" dirty="0" smtClean="0"/>
              <a:t>WebServices (*)</a:t>
            </a:r>
          </a:p>
          <a:p>
            <a:r>
              <a:rPr lang="pl-PL" dirty="0" smtClean="0"/>
              <a:t>AppDomains</a:t>
            </a:r>
          </a:p>
          <a:p>
            <a:r>
              <a:rPr lang="pl-PL" dirty="0" smtClean="0"/>
              <a:t>Wielojęzykowość</a:t>
            </a:r>
          </a:p>
          <a:p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Platforma .NET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679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073E87" mc:Ignorable=""/>
      </a:dk2>
      <a:lt2>
        <a:srgbClr xmlns:mc="http://schemas.openxmlformats.org/markup-compatibility/2006" xmlns:a14="http://schemas.microsoft.com/office/drawing/2010/main" val="C6E7FC" mc:Ignorable=""/>
      </a:lt2>
      <a:accent1>
        <a:srgbClr xmlns:mc="http://schemas.openxmlformats.org/markup-compatibility/2006" xmlns:a14="http://schemas.microsoft.com/office/drawing/2010/main" val="31B6FD" mc:Ignorable=""/>
      </a:accent1>
      <a:accent2>
        <a:srgbClr xmlns:mc="http://schemas.openxmlformats.org/markup-compatibility/2006" xmlns:a14="http://schemas.microsoft.com/office/drawing/2010/main" val="4584D3" mc:Ignorable=""/>
      </a:accent2>
      <a:accent3>
        <a:srgbClr xmlns:mc="http://schemas.openxmlformats.org/markup-compatibility/2006" xmlns:a14="http://schemas.microsoft.com/office/drawing/2010/main" val="5BD078" mc:Ignorable=""/>
      </a:accent3>
      <a:accent4>
        <a:srgbClr xmlns:mc="http://schemas.openxmlformats.org/markup-compatibility/2006" xmlns:a14="http://schemas.microsoft.com/office/drawing/2010/main" val="A5D028" mc:Ignorable=""/>
      </a:accent4>
      <a:accent5>
        <a:srgbClr xmlns:mc="http://schemas.openxmlformats.org/markup-compatibility/2006" xmlns:a14="http://schemas.microsoft.com/office/drawing/2010/main" val="F5C040" mc:Ignorable=""/>
      </a:accent5>
      <a:accent6>
        <a:srgbClr xmlns:mc="http://schemas.openxmlformats.org/markup-compatibility/2006" xmlns:a14="http://schemas.microsoft.com/office/drawing/2010/main" val="05E0DB" mc:Ignorable=""/>
      </a:accent6>
      <a:hlink>
        <a:srgbClr xmlns:mc="http://schemas.openxmlformats.org/markup-compatibility/2006" xmlns:a14="http://schemas.microsoft.com/office/drawing/2010/main" val="0080FF" mc:Ignorable=""/>
      </a:hlink>
      <a:folHlink>
        <a:srgbClr xmlns:mc="http://schemas.openxmlformats.org/markup-compatibility/2006" xmlns:a14="http://schemas.microsoft.com/office/drawing/2010/main" val="5EAEFF" mc:Ignorable=""/>
      </a:folHlink>
    </a:clrScheme>
    <a:fontScheme name="Waveform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79</TotalTime>
  <Words>1286</Words>
  <Application>Microsoft Office PowerPoint</Application>
  <PresentationFormat>On-screen Show (4:3)</PresentationFormat>
  <Paragraphs>374</Paragraphs>
  <Slides>69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Waveform</vt:lpstr>
      <vt:lpstr>Nomad</vt:lpstr>
      <vt:lpstr>Promotor</vt:lpstr>
      <vt:lpstr>Temat</vt:lpstr>
      <vt:lpstr>Uzasadnienie podjęcia tematu</vt:lpstr>
      <vt:lpstr>Zakres – zadania szczegółowe</vt:lpstr>
      <vt:lpstr>Koncepcja realizacji zadania</vt:lpstr>
      <vt:lpstr>Koncepcja realizacji zadania</vt:lpstr>
      <vt:lpstr>Omówienie stosowanych technologii</vt:lpstr>
      <vt:lpstr>Platforma .NET</vt:lpstr>
      <vt:lpstr>Castle Windsor</vt:lpstr>
      <vt:lpstr>Inne technologie</vt:lpstr>
      <vt:lpstr>Git</vt:lpstr>
      <vt:lpstr>Hudson – ciągła integracja</vt:lpstr>
      <vt:lpstr>Planowane rezultaty</vt:lpstr>
      <vt:lpstr>Harmonogram prac</vt:lpstr>
      <vt:lpstr>Literatura</vt:lpstr>
      <vt:lpstr>O tym CO robimy</vt:lpstr>
      <vt:lpstr>O tym CO robimy</vt:lpstr>
      <vt:lpstr>O tym JAK to robimy</vt:lpstr>
      <vt:lpstr>O tym JAK to robimy</vt:lpstr>
      <vt:lpstr>Czynniki ryzyka</vt:lpstr>
      <vt:lpstr>Szczegółowe rozwiązania problemów postawionych w pracy</vt:lpstr>
      <vt:lpstr>Integracja zmian w kodzie</vt:lpstr>
      <vt:lpstr>Integracja zmian w kodzie</vt:lpstr>
      <vt:lpstr>Integracja zmian w kodzie</vt:lpstr>
      <vt:lpstr>Testy funkcjonalne</vt:lpstr>
      <vt:lpstr>Testy funkcjonalne</vt:lpstr>
      <vt:lpstr>Testy funkcjonalne</vt:lpstr>
      <vt:lpstr>Testy funkcjonalne - UI</vt:lpstr>
      <vt:lpstr>Problemy komunikacji</vt:lpstr>
      <vt:lpstr>Event Aggregator</vt:lpstr>
      <vt:lpstr>Strony komunikacji</vt:lpstr>
      <vt:lpstr>Metody komunikacji</vt:lpstr>
      <vt:lpstr>EventAggregator – zalety</vt:lpstr>
      <vt:lpstr>EventAggregator – publish/subscribe</vt:lpstr>
      <vt:lpstr>EventAggregator</vt:lpstr>
      <vt:lpstr>EventAggregator</vt:lpstr>
      <vt:lpstr>EventAggregator - przykład</vt:lpstr>
      <vt:lpstr>Metody komunikacji</vt:lpstr>
      <vt:lpstr>Service Locator</vt:lpstr>
      <vt:lpstr>Service Locator - idea</vt:lpstr>
      <vt:lpstr>Service Locator – oryginalny diagram UML</vt:lpstr>
      <vt:lpstr>Service Locator – implementacja Nomada</vt:lpstr>
      <vt:lpstr>Service Locator – implementacja Nomada</vt:lpstr>
      <vt:lpstr>Regiony</vt:lpstr>
      <vt:lpstr>Region</vt:lpstr>
      <vt:lpstr>Regiony</vt:lpstr>
      <vt:lpstr>Regiony</vt:lpstr>
      <vt:lpstr>Regiony</vt:lpstr>
      <vt:lpstr>Regiony a kontrolki</vt:lpstr>
      <vt:lpstr>RegionAdapter</vt:lpstr>
      <vt:lpstr>Spięcie regionu z kontrolką</vt:lpstr>
      <vt:lpstr>Zachowania</vt:lpstr>
      <vt:lpstr>Użycie</vt:lpstr>
      <vt:lpstr>RegionManager</vt:lpstr>
      <vt:lpstr>Kawałek architektury</vt:lpstr>
      <vt:lpstr>Mechanizmy Kontroli Wiarygodności</vt:lpstr>
      <vt:lpstr>Manifest modułu</vt:lpstr>
      <vt:lpstr>Aktualizacje</vt:lpstr>
      <vt:lpstr>Izolacja modułów cel</vt:lpstr>
      <vt:lpstr>Izolacja modułów  minimum technologiczne</vt:lpstr>
      <vt:lpstr>Izolacja modułów  minimum technologiczne</vt:lpstr>
      <vt:lpstr>Izolacja modułów praca badawcza</vt:lpstr>
      <vt:lpstr>Izolacja modułów praca badawcza</vt:lpstr>
      <vt:lpstr>Izolacja modułów praca badawcza</vt:lpstr>
      <vt:lpstr>Izolacja modułów realizowana koncepcja w Nomad</vt:lpstr>
      <vt:lpstr>Izolacja modułów realizowana koncepcja w Nomad</vt:lpstr>
      <vt:lpstr>Spis treści pracy dyplomowej</vt:lpstr>
      <vt:lpstr>Spis treści pracy dyplomowej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</dc:title>
  <dc:creator>Nicolas Dobski</dc:creator>
  <cp:lastModifiedBy>Nicolas Dobski</cp:lastModifiedBy>
  <cp:revision>19</cp:revision>
  <dcterms:created xsi:type="dcterms:W3CDTF">2010-10-17T18:00:30Z</dcterms:created>
  <dcterms:modified xsi:type="dcterms:W3CDTF">2010-10-17T19:19:47Z</dcterms:modified>
</cp:coreProperties>
</file>