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0253-03E7-479E-948F-7CFC30EA3DC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718640-28DF-471A-98CC-65BE7FD27523}">
      <dgm:prSet phldrT="[Tekst]"/>
      <dgm:spPr/>
      <dgm:t>
        <a:bodyPr/>
        <a:lstStyle/>
        <a:p>
          <a:r>
            <a:rPr lang="pl-PL" dirty="0" smtClean="0"/>
            <a:t>Regiony</a:t>
          </a:r>
          <a:endParaRPr lang="pl-PL" dirty="0"/>
        </a:p>
      </dgm:t>
    </dgm:pt>
    <dgm:pt modelId="{EC16696E-2D63-4D0B-ADFE-3E5E0DE1F33B}" type="parTrans" cxnId="{7EF91D15-0F9E-45C7-9ECB-95DB9768C528}">
      <dgm:prSet/>
      <dgm:spPr/>
      <dgm:t>
        <a:bodyPr/>
        <a:lstStyle/>
        <a:p>
          <a:endParaRPr lang="pl-PL"/>
        </a:p>
      </dgm:t>
    </dgm:pt>
    <dgm:pt modelId="{5C6CDB8C-76ED-4D7E-A10A-11D97D4DBB61}" type="sibTrans" cxnId="{7EF91D15-0F9E-45C7-9ECB-95DB9768C528}">
      <dgm:prSet/>
      <dgm:spPr/>
      <dgm:t>
        <a:bodyPr/>
        <a:lstStyle/>
        <a:p>
          <a:endParaRPr lang="pl-PL"/>
        </a:p>
      </dgm:t>
    </dgm:pt>
    <dgm:pt modelId="{61610315-5EC7-4F42-9A0E-8BA6290674B4}">
      <dgm:prSet phldrT="[Tekst]"/>
      <dgm:spPr/>
      <dgm:t>
        <a:bodyPr/>
        <a:lstStyle/>
        <a:p>
          <a:r>
            <a:rPr lang="pl-PL" dirty="0" smtClean="0"/>
            <a:t>Komunikacja</a:t>
          </a:r>
          <a:endParaRPr lang="pl-PL" dirty="0"/>
        </a:p>
      </dgm:t>
    </dgm:pt>
    <dgm:pt modelId="{829EC182-5406-40E6-B199-E5A53D85D867}" type="parTrans" cxnId="{DD361D6B-79E6-4A9E-A4AA-CB0FF3A73285}">
      <dgm:prSet/>
      <dgm:spPr/>
      <dgm:t>
        <a:bodyPr/>
        <a:lstStyle/>
        <a:p>
          <a:endParaRPr lang="pl-PL"/>
        </a:p>
      </dgm:t>
    </dgm:pt>
    <dgm:pt modelId="{F699AA3A-EDDE-4C17-B47B-240A031A201F}" type="sibTrans" cxnId="{DD361D6B-79E6-4A9E-A4AA-CB0FF3A73285}">
      <dgm:prSet/>
      <dgm:spPr/>
      <dgm:t>
        <a:bodyPr/>
        <a:lstStyle/>
        <a:p>
          <a:endParaRPr lang="pl-PL"/>
        </a:p>
      </dgm:t>
    </dgm:pt>
    <dgm:pt modelId="{DCE64BE3-F4F5-4C99-8FFB-319BAFB9EC29}">
      <dgm:prSet phldrT="[Tekst]"/>
      <dgm:spPr/>
      <dgm:t>
        <a:bodyPr/>
        <a:lstStyle/>
        <a:p>
          <a:r>
            <a:rPr lang="pl-PL" dirty="0" smtClean="0"/>
            <a:t>Moduły</a:t>
          </a:r>
          <a:endParaRPr lang="pl-PL" dirty="0"/>
        </a:p>
      </dgm:t>
    </dgm:pt>
    <dgm:pt modelId="{D599F373-D95C-4365-8D53-6A76CB7212E1}" type="parTrans" cxnId="{4064BECC-DA50-45DC-A34F-DD6667A77AB4}">
      <dgm:prSet/>
      <dgm:spPr/>
      <dgm:t>
        <a:bodyPr/>
        <a:lstStyle/>
        <a:p>
          <a:endParaRPr lang="pl-PL"/>
        </a:p>
      </dgm:t>
    </dgm:pt>
    <dgm:pt modelId="{15225229-8738-4B80-9633-BEDDF69C3C3C}" type="sibTrans" cxnId="{4064BECC-DA50-45DC-A34F-DD6667A77AB4}">
      <dgm:prSet/>
      <dgm:spPr/>
      <dgm:t>
        <a:bodyPr/>
        <a:lstStyle/>
        <a:p>
          <a:endParaRPr lang="pl-PL"/>
        </a:p>
      </dgm:t>
    </dgm:pt>
    <dgm:pt modelId="{842401EF-6069-4994-8473-09FB472810C1}" type="pres">
      <dgm:prSet presAssocID="{50350253-03E7-479E-948F-7CFC30EA3DC9}" presName="diagram" presStyleCnt="0">
        <dgm:presLayoutVars>
          <dgm:dir/>
          <dgm:resizeHandles val="exact"/>
        </dgm:presLayoutVars>
      </dgm:prSet>
      <dgm:spPr/>
    </dgm:pt>
    <dgm:pt modelId="{8E83DFD2-5ECB-4E8B-8D5B-FAFE2F85B2C9}" type="pres">
      <dgm:prSet presAssocID="{3C718640-28DF-471A-98CC-65BE7FD275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D60A2F-9C33-4DEA-8AF0-B943D1EA938C}" type="pres">
      <dgm:prSet presAssocID="{5C6CDB8C-76ED-4D7E-A10A-11D97D4DBB61}" presName="sibTrans" presStyleCnt="0"/>
      <dgm:spPr/>
    </dgm:pt>
    <dgm:pt modelId="{32B35A99-BB76-459D-AA02-7336AE4BD561}" type="pres">
      <dgm:prSet presAssocID="{61610315-5EC7-4F42-9A0E-8BA6290674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C45A609-3CA1-4A65-8D11-970FBBC3411B}" type="pres">
      <dgm:prSet presAssocID="{F699AA3A-EDDE-4C17-B47B-240A031A201F}" presName="sibTrans" presStyleCnt="0"/>
      <dgm:spPr/>
    </dgm:pt>
    <dgm:pt modelId="{382E1E19-E7FB-4701-B522-6D7CB4511FAB}" type="pres">
      <dgm:prSet presAssocID="{DCE64BE3-F4F5-4C99-8FFB-319BAFB9EC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DD361D6B-79E6-4A9E-A4AA-CB0FF3A73285}" srcId="{50350253-03E7-479E-948F-7CFC30EA3DC9}" destId="{61610315-5EC7-4F42-9A0E-8BA6290674B4}" srcOrd="1" destOrd="0" parTransId="{829EC182-5406-40E6-B199-E5A53D85D867}" sibTransId="{F699AA3A-EDDE-4C17-B47B-240A031A201F}"/>
    <dgm:cxn modelId="{7EF91D15-0F9E-45C7-9ECB-95DB9768C528}" srcId="{50350253-03E7-479E-948F-7CFC30EA3DC9}" destId="{3C718640-28DF-471A-98CC-65BE7FD27523}" srcOrd="0" destOrd="0" parTransId="{EC16696E-2D63-4D0B-ADFE-3E5E0DE1F33B}" sibTransId="{5C6CDB8C-76ED-4D7E-A10A-11D97D4DBB61}"/>
    <dgm:cxn modelId="{9DC00CD7-765E-4544-93F3-E53BB09C434F}" type="presOf" srcId="{DCE64BE3-F4F5-4C99-8FFB-319BAFB9EC29}" destId="{382E1E19-E7FB-4701-B522-6D7CB4511FAB}" srcOrd="0" destOrd="0" presId="urn:microsoft.com/office/officeart/2005/8/layout/default"/>
    <dgm:cxn modelId="{7E7EB1A7-6C59-4E75-9035-2C72B1453C21}" type="presOf" srcId="{3C718640-28DF-471A-98CC-65BE7FD27523}" destId="{8E83DFD2-5ECB-4E8B-8D5B-FAFE2F85B2C9}" srcOrd="0" destOrd="0" presId="urn:microsoft.com/office/officeart/2005/8/layout/default"/>
    <dgm:cxn modelId="{4B6D0210-AACE-4202-803C-2A2BC9E818D8}" type="presOf" srcId="{50350253-03E7-479E-948F-7CFC30EA3DC9}" destId="{842401EF-6069-4994-8473-09FB472810C1}" srcOrd="0" destOrd="0" presId="urn:microsoft.com/office/officeart/2005/8/layout/default"/>
    <dgm:cxn modelId="{ED1F47BC-2605-4AC4-BAEE-9E4661B9FB05}" type="presOf" srcId="{61610315-5EC7-4F42-9A0E-8BA6290674B4}" destId="{32B35A99-BB76-459D-AA02-7336AE4BD561}" srcOrd="0" destOrd="0" presId="urn:microsoft.com/office/officeart/2005/8/layout/default"/>
    <dgm:cxn modelId="{4064BECC-DA50-45DC-A34F-DD6667A77AB4}" srcId="{50350253-03E7-479E-948F-7CFC30EA3DC9}" destId="{DCE64BE3-F4F5-4C99-8FFB-319BAFB9EC29}" srcOrd="2" destOrd="0" parTransId="{D599F373-D95C-4365-8D53-6A76CB7212E1}" sibTransId="{15225229-8738-4B80-9633-BEDDF69C3C3C}"/>
    <dgm:cxn modelId="{DB15777D-E998-4DAA-9E8C-60573F1177E9}" type="presParOf" srcId="{842401EF-6069-4994-8473-09FB472810C1}" destId="{8E83DFD2-5ECB-4E8B-8D5B-FAFE2F85B2C9}" srcOrd="0" destOrd="0" presId="urn:microsoft.com/office/officeart/2005/8/layout/default"/>
    <dgm:cxn modelId="{BEE6D1EB-F6BD-403F-955D-57731C729FC8}" type="presParOf" srcId="{842401EF-6069-4994-8473-09FB472810C1}" destId="{24D60A2F-9C33-4DEA-8AF0-B943D1EA938C}" srcOrd="1" destOrd="0" presId="urn:microsoft.com/office/officeart/2005/8/layout/default"/>
    <dgm:cxn modelId="{0025AA65-E0CC-4411-840A-DB74492F39AF}" type="presParOf" srcId="{842401EF-6069-4994-8473-09FB472810C1}" destId="{32B35A99-BB76-459D-AA02-7336AE4BD561}" srcOrd="2" destOrd="0" presId="urn:microsoft.com/office/officeart/2005/8/layout/default"/>
    <dgm:cxn modelId="{18247FFB-53D5-4051-962B-29F7FFCD4339}" type="presParOf" srcId="{842401EF-6069-4994-8473-09FB472810C1}" destId="{AC45A609-3CA1-4A65-8D11-970FBBC3411B}" srcOrd="3" destOrd="0" presId="urn:microsoft.com/office/officeart/2005/8/layout/default"/>
    <dgm:cxn modelId="{B4954B4E-C3C8-4186-A418-7B6074813BB8}" type="presParOf" srcId="{842401EF-6069-4994-8473-09FB472810C1}" destId="{382E1E19-E7FB-4701-B522-6D7CB4511FA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E83DFD2-5ECB-4E8B-8D5B-FAFE2F85B2C9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700" kern="1200" dirty="0" smtClean="0"/>
            <a:t>Regiony</a:t>
          </a:r>
          <a:endParaRPr lang="pl-PL" sz="4700" kern="1200" dirty="0"/>
        </a:p>
      </dsp:txBody>
      <dsp:txXfrm>
        <a:off x="460905" y="1047"/>
        <a:ext cx="3479899" cy="2087939"/>
      </dsp:txXfrm>
    </dsp:sp>
    <dsp:sp modelId="{32B35A99-BB76-459D-AA02-7336AE4BD561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700" kern="1200" dirty="0" smtClean="0"/>
            <a:t>Komunikacja</a:t>
          </a:r>
          <a:endParaRPr lang="pl-PL" sz="4700" kern="1200" dirty="0"/>
        </a:p>
      </dsp:txBody>
      <dsp:txXfrm>
        <a:off x="4288794" y="1047"/>
        <a:ext cx="3479899" cy="2087939"/>
      </dsp:txXfrm>
    </dsp:sp>
    <dsp:sp modelId="{382E1E19-E7FB-4701-B522-6D7CB4511FAB}">
      <dsp:nvSpPr>
        <dsp:cNvPr id="0" name=""/>
        <dsp:cNvSpPr/>
      </dsp:nvSpPr>
      <dsp:spPr>
        <a:xfrm>
          <a:off x="2374850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700" kern="1200" dirty="0" smtClean="0"/>
            <a:t>Moduły</a:t>
          </a:r>
          <a:endParaRPr lang="pl-PL" sz="4700" kern="1200" dirty="0"/>
        </a:p>
      </dsp:txBody>
      <dsp:txXfrm>
        <a:off x="2374850" y="2436976"/>
        <a:ext cx="3479899" cy="208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64EF-BE51-405B-840D-E765263B30FB}" type="datetimeFigureOut">
              <a:rPr lang="pl-PL" smtClean="0"/>
              <a:t>2010-10-17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39CF-2FF9-43E7-8325-90A7B2A8D20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Koncepcja realizacji zadania</a:t>
            </a:r>
            <a:endParaRPr lang="pl-PL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971600" y="2348880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Biblioteka współdzielona modułu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Koncepcja realizacji zadania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39552" y="5301208"/>
            <a:ext cx="8064896" cy="79208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err="1" smtClean="0"/>
              <a:t>Nomad</a:t>
            </a:r>
            <a:r>
              <a:rPr lang="pl-PL" dirty="0" smtClean="0"/>
              <a:t> Framework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539552" y="3717032"/>
            <a:ext cx="2376264" cy="936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/>
              <a:t>Aplikacja hosta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383868" y="3717032"/>
            <a:ext cx="2376264" cy="936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/>
              <a:t>Główny moduł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228184" y="3717032"/>
            <a:ext cx="2376264" cy="9366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/>
              <a:t>Biblioteki współdzielone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395536" y="1628800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6012160" y="2420888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Biblioteka współdzielona modułu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436096" y="1700808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4355976" y="25649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  <a:endParaRPr lang="pl-PL" dirty="0"/>
          </a:p>
        </p:txBody>
      </p:sp>
      <p:cxnSp>
        <p:nvCxnSpPr>
          <p:cNvPr id="33" name="Łącznik łamany 32"/>
          <p:cNvCxnSpPr>
            <a:stCxn id="10" idx="2"/>
            <a:endCxn id="5" idx="0"/>
          </p:cNvCxnSpPr>
          <p:nvPr/>
        </p:nvCxnSpPr>
        <p:spPr>
          <a:xfrm rot="16200000" flipH="1">
            <a:off x="2826068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11" idx="2"/>
            <a:endCxn id="5" idx="0"/>
          </p:cNvCxnSpPr>
          <p:nvPr/>
        </p:nvCxnSpPr>
        <p:spPr>
          <a:xfrm rot="5400000">
            <a:off x="4248226" y="4977434"/>
            <a:ext cx="6475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łamany 38"/>
          <p:cNvCxnSpPr>
            <a:stCxn id="12" idx="2"/>
            <a:endCxn id="5" idx="0"/>
          </p:cNvCxnSpPr>
          <p:nvPr/>
        </p:nvCxnSpPr>
        <p:spPr>
          <a:xfrm rot="5400000">
            <a:off x="5670384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łamany 42"/>
          <p:cNvCxnSpPr>
            <a:stCxn id="19" idx="2"/>
            <a:endCxn id="12" idx="0"/>
          </p:cNvCxnSpPr>
          <p:nvPr/>
        </p:nvCxnSpPr>
        <p:spPr>
          <a:xfrm rot="16200000" flipH="1">
            <a:off x="6480474" y="2781190"/>
            <a:ext cx="1079596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Kształt 44"/>
          <p:cNvCxnSpPr>
            <a:stCxn id="19" idx="2"/>
            <a:endCxn id="15" idx="3"/>
          </p:cNvCxnSpPr>
          <p:nvPr/>
        </p:nvCxnSpPr>
        <p:spPr>
          <a:xfrm rot="5400000">
            <a:off x="4896167" y="1089133"/>
            <a:ext cx="179758" cy="32763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Pokaz na ekranie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Koncepcja realizacji zadania</vt:lpstr>
      <vt:lpstr>Koncepcja realizacji zadania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Koncepcja realizacji zadania</dc:title>
  <dc:creator>Maciej Kowalewski</dc:creator>
  <cp:lastModifiedBy>Maciej Kowalewski</cp:lastModifiedBy>
  <cp:revision>8</cp:revision>
  <dcterms:created xsi:type="dcterms:W3CDTF">2010-10-17T16:02:09Z</dcterms:created>
  <dcterms:modified xsi:type="dcterms:W3CDTF">2010-10-17T16:15:33Z</dcterms:modified>
</cp:coreProperties>
</file>