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8110-74BF-4022-8F3A-0A5A2E6DFBFF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6977-4179-4877-8E91-2E0BA4B2EE1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gi.org/" TargetMode="External"/><Relationship Id="rId2" Type="http://schemas.openxmlformats.org/officeDocument/2006/relationships/hyperlink" Target="http://compositewpf.codeplex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2195736" y="1700808"/>
            <a:ext cx="6491064" cy="1656184"/>
          </a:xfrm>
        </p:spPr>
        <p:txBody>
          <a:bodyPr/>
          <a:lstStyle/>
          <a:p>
            <a:pPr>
              <a:buNone/>
            </a:pPr>
            <a:r>
              <a:rPr lang="pl-PL" sz="2400" dirty="0"/>
              <a:t>Jeffrey Richter</a:t>
            </a:r>
          </a:p>
          <a:p>
            <a:pPr>
              <a:buNone/>
            </a:pPr>
            <a:r>
              <a:rPr lang="pl-PL" b="1" dirty="0"/>
              <a:t>CLR via C</a:t>
            </a:r>
            <a:r>
              <a:rPr lang="pl-PL" b="1" dirty="0" smtClean="0"/>
              <a:t># </a:t>
            </a:r>
            <a:r>
              <a:rPr lang="pl-PL" sz="2400" dirty="0" smtClean="0"/>
              <a:t>(3rd </a:t>
            </a:r>
            <a:r>
              <a:rPr lang="pl-PL" sz="2400" dirty="0" err="1" smtClean="0"/>
              <a:t>edition</a:t>
            </a:r>
            <a:r>
              <a:rPr lang="pl-PL" sz="2400" dirty="0" smtClean="0"/>
              <a:t>)</a:t>
            </a:r>
            <a:endParaRPr lang="pl-PL" b="1" dirty="0"/>
          </a:p>
          <a:p>
            <a:pPr>
              <a:buNone/>
            </a:pPr>
            <a:r>
              <a:rPr lang="pl-PL" sz="2400" dirty="0" smtClean="0"/>
              <a:t>Microsoft Press, 2010</a:t>
            </a:r>
            <a:endParaRPr lang="pl-PL" sz="2400" dirty="0"/>
          </a:p>
        </p:txBody>
      </p:sp>
      <p:pic>
        <p:nvPicPr>
          <p:cNvPr id="1026" name="Picture 2" descr="D:\Studia\studia-inz\Prezentacja\files\CrlViaCShar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1300344" cy="1584176"/>
          </a:xfrm>
          <a:prstGeom prst="rect">
            <a:avLst/>
          </a:prstGeom>
          <a:noFill/>
        </p:spPr>
      </p:pic>
      <p:pic>
        <p:nvPicPr>
          <p:cNvPr id="1027" name="Picture 3" descr="D:\Studia\studia-inz\Prezentacja\files\FrameworkDesignGuideli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89040"/>
            <a:ext cx="1306514" cy="1728192"/>
          </a:xfrm>
          <a:prstGeom prst="rect">
            <a:avLst/>
          </a:prstGeom>
          <a:noFill/>
        </p:spPr>
      </p:pic>
      <p:sp>
        <p:nvSpPr>
          <p:cNvPr id="8" name="Symbol zastępczy zawartości 4"/>
          <p:cNvSpPr txBox="1">
            <a:spLocks/>
          </p:cNvSpPr>
          <p:nvPr/>
        </p:nvSpPr>
        <p:spPr>
          <a:xfrm>
            <a:off x="2339752" y="3861048"/>
            <a:ext cx="6491064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Krzysztof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Cwalina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Adams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600" b="1" dirty="0"/>
              <a:t>Framework Design </a:t>
            </a:r>
            <a:r>
              <a:rPr lang="en-US" sz="4600" b="1" dirty="0" smtClean="0"/>
              <a:t>Guidelines </a:t>
            </a:r>
            <a:r>
              <a:rPr lang="pl-PL" sz="4600" b="1" dirty="0" smtClean="0"/>
              <a:t/>
            </a:r>
            <a:br>
              <a:rPr lang="pl-PL" sz="4600" b="1" dirty="0" smtClean="0"/>
            </a:br>
            <a:r>
              <a:rPr lang="en-US" sz="2100" b="1" dirty="0" smtClean="0"/>
              <a:t>Conventions</a:t>
            </a:r>
            <a:r>
              <a:rPr lang="en-US" sz="2100" b="1" dirty="0"/>
              <a:t>, </a:t>
            </a:r>
            <a:r>
              <a:rPr lang="en-US" sz="2100" b="1" dirty="0" smtClean="0"/>
              <a:t>Idioms,</a:t>
            </a:r>
            <a:r>
              <a:rPr lang="pl-PL" sz="2100" b="1" dirty="0" smtClean="0"/>
              <a:t> </a:t>
            </a:r>
            <a:r>
              <a:rPr lang="en-US" sz="2100" b="1" dirty="0" smtClean="0"/>
              <a:t>and </a:t>
            </a:r>
            <a:r>
              <a:rPr lang="en-US" sz="2100" b="1" dirty="0"/>
              <a:t>Patterns for </a:t>
            </a:r>
            <a:r>
              <a:rPr lang="pl-PL" sz="2100" b="1" dirty="0" smtClean="0"/>
              <a:t>R</a:t>
            </a:r>
            <a:r>
              <a:rPr lang="en-US" sz="2100" b="1" dirty="0" err="1" smtClean="0"/>
              <a:t>eusable</a:t>
            </a:r>
            <a:r>
              <a:rPr lang="en-US" sz="2100" b="1" dirty="0" smtClean="0"/>
              <a:t> </a:t>
            </a:r>
            <a:r>
              <a:rPr lang="en-US" sz="2100" b="1" dirty="0"/>
              <a:t>.NET </a:t>
            </a:r>
            <a:r>
              <a:rPr lang="en-US" sz="2100" b="1" dirty="0" smtClean="0"/>
              <a:t>Libraries</a:t>
            </a:r>
            <a:r>
              <a:rPr lang="pl-PL" sz="3200" dirty="0" smtClean="0"/>
              <a:t> 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(2nd </a:t>
            </a:r>
            <a:r>
              <a:rPr kumimoji="0" lang="pl-PL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edition</a:t>
            </a: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err="1"/>
              <a:t>Professiona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pPr>
              <a:buNone/>
            </a:pPr>
            <a:r>
              <a:rPr lang="pl-PL" b="1" dirty="0" err="1" smtClean="0"/>
              <a:t>Composite</a:t>
            </a:r>
            <a:r>
              <a:rPr lang="pl-PL" b="1" dirty="0" smtClean="0"/>
              <a:t> </a:t>
            </a:r>
            <a:r>
              <a:rPr lang="pl-PL" b="1" dirty="0" err="1" smtClean="0"/>
              <a:t>Application</a:t>
            </a:r>
            <a:r>
              <a:rPr lang="pl-PL" b="1" dirty="0" smtClean="0"/>
              <a:t> </a:t>
            </a:r>
            <a:r>
              <a:rPr lang="pl-PL" b="1" dirty="0" err="1" smtClean="0"/>
              <a:t>Guidance</a:t>
            </a:r>
            <a:endParaRPr lang="pl-PL" b="1" dirty="0" smtClean="0"/>
          </a:p>
          <a:p>
            <a:pPr>
              <a:buNone/>
            </a:pPr>
            <a:r>
              <a:rPr lang="pl-PL" sz="2400" dirty="0" smtClean="0"/>
              <a:t>Microsoft</a:t>
            </a:r>
          </a:p>
          <a:p>
            <a:pPr>
              <a:buNone/>
            </a:pPr>
            <a:r>
              <a:rPr lang="pl-PL" sz="2400" dirty="0" smtClean="0">
                <a:hlinkClick r:id="rId2"/>
              </a:rPr>
              <a:t>http://compositewpf.codeplex.com/</a:t>
            </a:r>
            <a:endParaRPr lang="pl-PL" sz="2400" b="1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539552" y="3573016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Platform </a:t>
            </a: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Specifications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Alliance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smtClean="0">
                <a:hlinkClick r:id="rId3"/>
              </a:rPr>
              <a:t>http://www.osgi.org/</a:t>
            </a:r>
            <a:endParaRPr kumimoji="0" lang="pl-PL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Succeeding with Agile: Software Development Using </a:t>
            </a:r>
            <a:r>
              <a:rPr lang="en-US" b="1" dirty="0" smtClean="0"/>
              <a:t>Scrum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 smtClean="0"/>
              <a:t>Mike</a:t>
            </a:r>
            <a:r>
              <a:rPr lang="pl-PL" sz="2400" dirty="0" smtClean="0"/>
              <a:t> Cohn,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2009</a:t>
            </a:r>
          </a:p>
          <a:p>
            <a:r>
              <a:rPr lang="pl-PL" b="1" dirty="0" err="1"/>
              <a:t>Refactoring</a:t>
            </a:r>
            <a:r>
              <a:rPr lang="pl-PL" b="1" dirty="0"/>
              <a:t> to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/>
              <a:t>Joshua</a:t>
            </a:r>
            <a:r>
              <a:rPr lang="pl-PL" sz="2400" dirty="0"/>
              <a:t> </a:t>
            </a:r>
            <a:r>
              <a:rPr lang="pl-PL" sz="2400" dirty="0" err="1" smtClean="0"/>
              <a:t>Kerievsky</a:t>
            </a:r>
            <a:r>
              <a:rPr lang="pl-PL" sz="2400" dirty="0" smtClean="0"/>
              <a:t>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2004</a:t>
            </a:r>
          </a:p>
          <a:p>
            <a:r>
              <a:rPr lang="pl-PL" b="1" dirty="0" err="1"/>
              <a:t>Implementation</a:t>
            </a:r>
            <a:r>
              <a:rPr lang="pl-PL" b="1" dirty="0"/>
              <a:t>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2007</a:t>
            </a:r>
          </a:p>
          <a:p>
            <a:r>
              <a:rPr lang="en-US" b="1" dirty="0" smtClean="0"/>
              <a:t>Continuous Integration: Improving Software Quality and Reducing Risk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Paul </a:t>
            </a:r>
            <a:r>
              <a:rPr lang="pl-PL" sz="2400" dirty="0"/>
              <a:t>M. </a:t>
            </a:r>
            <a:r>
              <a:rPr lang="pl-PL" sz="2400" dirty="0" smtClean="0"/>
              <a:t>Duvall, Steve Matyas, Andrew Glover, </a:t>
            </a:r>
            <a:br>
              <a:rPr lang="pl-PL" sz="2400" dirty="0" smtClean="0"/>
            </a:br>
            <a:r>
              <a:rPr lang="pl-PL" sz="2400" dirty="0" err="1" smtClean="0"/>
              <a:t>Addison-Wesley</a:t>
            </a:r>
            <a:r>
              <a:rPr lang="pl-PL" sz="2400" dirty="0" smtClean="0"/>
              <a:t> Professional 2007</a:t>
            </a:r>
            <a:endParaRPr lang="pl-PL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Refactoring: Improving the Design of Existing </a:t>
            </a:r>
            <a:r>
              <a:rPr lang="en-US" b="1" dirty="0" smtClean="0"/>
              <a:t>Code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smtClean="0"/>
              <a:t>Martin Fowler, et al.,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1999</a:t>
            </a:r>
          </a:p>
          <a:p>
            <a:r>
              <a:rPr lang="en-US" b="1" dirty="0"/>
              <a:t>Test Driven Development: By </a:t>
            </a:r>
            <a:r>
              <a:rPr lang="en-US" b="1" dirty="0" smtClean="0"/>
              <a:t>Example</a:t>
            </a:r>
            <a:r>
              <a:rPr lang="pl-PL" b="1" dirty="0" smtClean="0"/>
              <a:t> </a:t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2002</a:t>
            </a:r>
          </a:p>
          <a:p>
            <a:r>
              <a:rPr lang="pl-PL" b="1" dirty="0" err="1"/>
              <a:t>Head</a:t>
            </a:r>
            <a:r>
              <a:rPr lang="pl-PL" b="1" dirty="0"/>
              <a:t> First Design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/>
              <a:t> </a:t>
            </a:r>
            <a:r>
              <a:rPr lang="pl-PL" sz="2400" dirty="0" smtClean="0"/>
              <a:t>Elisabeth </a:t>
            </a:r>
            <a:r>
              <a:rPr lang="pl-PL" sz="2400" dirty="0"/>
              <a:t>Freeman, et </a:t>
            </a:r>
            <a:r>
              <a:rPr lang="pl-PL" sz="2400" dirty="0" smtClean="0"/>
              <a:t>al., </a:t>
            </a:r>
            <a:r>
              <a:rPr lang="pl-PL" sz="2400" dirty="0" err="1"/>
              <a:t>O'Reilly</a:t>
            </a:r>
            <a:r>
              <a:rPr lang="pl-PL" sz="2400" dirty="0"/>
              <a:t> </a:t>
            </a:r>
            <a:r>
              <a:rPr lang="pl-PL" sz="2400" dirty="0" smtClean="0"/>
              <a:t>Media, 2004</a:t>
            </a:r>
          </a:p>
          <a:p>
            <a:r>
              <a:rPr lang="en-US" b="1" dirty="0"/>
              <a:t>Growing Object-Oriented Software, Guided by </a:t>
            </a:r>
            <a:r>
              <a:rPr lang="en-US" b="1" dirty="0" smtClean="0"/>
              <a:t>Tests</a:t>
            </a:r>
            <a:r>
              <a:rPr lang="pl-PL" b="1" dirty="0"/>
              <a:t/>
            </a:r>
            <a:br>
              <a:rPr lang="pl-PL" b="1" dirty="0"/>
            </a:br>
            <a:r>
              <a:rPr lang="pl-PL" sz="2400" dirty="0" smtClean="0"/>
              <a:t>Steve Freeman, Nat </a:t>
            </a:r>
            <a:r>
              <a:rPr lang="pl-PL" sz="2400" dirty="0" err="1" smtClean="0"/>
              <a:t>Pryce</a:t>
            </a:r>
            <a:r>
              <a:rPr lang="pl-PL" sz="2400" dirty="0" smtClean="0"/>
              <a:t>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2009</a:t>
            </a:r>
          </a:p>
          <a:p>
            <a:endParaRPr lang="pl-PL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75</Words>
  <Application>Microsoft Office PowerPoint</Application>
  <PresentationFormat>Pokaz na ekranie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Literatura</vt:lpstr>
      <vt:lpstr>O tym CO robimy</vt:lpstr>
      <vt:lpstr>O tym CO robimy</vt:lpstr>
      <vt:lpstr>O tym JAK to robimy</vt:lpstr>
      <vt:lpstr>O tym JAK to robimy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Bibliografia</dc:title>
  <dc:creator>Maciej Kowalewski</dc:creator>
  <cp:lastModifiedBy>Maciej Kowalewski</cp:lastModifiedBy>
  <cp:revision>14</cp:revision>
  <dcterms:created xsi:type="dcterms:W3CDTF">2010-10-17T15:06:18Z</dcterms:created>
  <dcterms:modified xsi:type="dcterms:W3CDTF">2010-10-17T15:26:36Z</dcterms:modified>
</cp:coreProperties>
</file>