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>
        <p:scale>
          <a:sx n="125" d="100"/>
          <a:sy n="125" d="100"/>
        </p:scale>
        <p:origin x="-1038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0B56-391E-4720-B46B-588EA8EB9316}" type="datetimeFigureOut">
              <a:rPr lang="pl-PL" smtClean="0"/>
              <a:pPr/>
              <a:t>2010-10-17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1310A-C772-4E3A-B5D9-E709656AF7A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0B56-391E-4720-B46B-588EA8EB9316}" type="datetimeFigureOut">
              <a:rPr lang="pl-PL" smtClean="0"/>
              <a:pPr/>
              <a:t>2010-10-17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1310A-C772-4E3A-B5D9-E709656AF7A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0B56-391E-4720-B46B-588EA8EB9316}" type="datetimeFigureOut">
              <a:rPr lang="pl-PL" smtClean="0"/>
              <a:pPr/>
              <a:t>2010-10-17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1310A-C772-4E3A-B5D9-E709656AF7A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0B56-391E-4720-B46B-588EA8EB9316}" type="datetimeFigureOut">
              <a:rPr lang="pl-PL" smtClean="0"/>
              <a:pPr/>
              <a:t>2010-10-17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1310A-C772-4E3A-B5D9-E709656AF7A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0B56-391E-4720-B46B-588EA8EB9316}" type="datetimeFigureOut">
              <a:rPr lang="pl-PL" smtClean="0"/>
              <a:pPr/>
              <a:t>2010-10-17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1310A-C772-4E3A-B5D9-E709656AF7A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0B56-391E-4720-B46B-588EA8EB9316}" type="datetimeFigureOut">
              <a:rPr lang="pl-PL" smtClean="0"/>
              <a:pPr/>
              <a:t>2010-10-17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1310A-C772-4E3A-B5D9-E709656AF7A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0B56-391E-4720-B46B-588EA8EB9316}" type="datetimeFigureOut">
              <a:rPr lang="pl-PL" smtClean="0"/>
              <a:pPr/>
              <a:t>2010-10-17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1310A-C772-4E3A-B5D9-E709656AF7A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0B56-391E-4720-B46B-588EA8EB9316}" type="datetimeFigureOut">
              <a:rPr lang="pl-PL" smtClean="0"/>
              <a:pPr/>
              <a:t>2010-10-17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1310A-C772-4E3A-B5D9-E709656AF7A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0B56-391E-4720-B46B-588EA8EB9316}" type="datetimeFigureOut">
              <a:rPr lang="pl-PL" smtClean="0"/>
              <a:pPr/>
              <a:t>2010-10-17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1310A-C772-4E3A-B5D9-E709656AF7A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0B56-391E-4720-B46B-588EA8EB9316}" type="datetimeFigureOut">
              <a:rPr lang="pl-PL" smtClean="0"/>
              <a:pPr/>
              <a:t>2010-10-17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1310A-C772-4E3A-B5D9-E709656AF7A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0B56-391E-4720-B46B-588EA8EB9316}" type="datetimeFigureOut">
              <a:rPr lang="pl-PL" smtClean="0"/>
              <a:pPr/>
              <a:t>2010-10-17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1310A-C772-4E3A-B5D9-E709656AF7A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C0B56-391E-4720-B46B-588EA8EB9316}" type="datetimeFigureOut">
              <a:rPr lang="pl-PL" smtClean="0"/>
              <a:pPr/>
              <a:t>2010-10-17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1310A-C772-4E3A-B5D9-E709656AF7AC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Regiony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Kompozycja interfejsu użytkownika</a:t>
            </a:r>
            <a:endParaRPr lang="pl-P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Użycie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Rejestracja regionu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r>
              <a:rPr lang="pl-PL" dirty="0" smtClean="0"/>
              <a:t>Dodanie widoku</a:t>
            </a:r>
          </a:p>
          <a:p>
            <a:endParaRPr lang="pl-PL" dirty="0"/>
          </a:p>
        </p:txBody>
      </p:sp>
      <p:pic>
        <p:nvPicPr>
          <p:cNvPr id="4" name="Obraz 3" descr="visual_registration_cod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56917" y="2714620"/>
            <a:ext cx="6030167" cy="2000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Obraz 4" descr="visual_registration_d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3654" y="3643314"/>
            <a:ext cx="5496693" cy="1714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Obraz 5" descr="visual_add_view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42971" y="5214950"/>
            <a:ext cx="3458058" cy="1714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RegionManager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Zarządza regionami</a:t>
            </a:r>
          </a:p>
          <a:p>
            <a:r>
              <a:rPr lang="pl-PL" dirty="0" smtClean="0"/>
              <a:t>Zna sposób wyboru adaptera dla kontrolek</a:t>
            </a:r>
          </a:p>
          <a:p>
            <a:pPr lvl="1"/>
            <a:r>
              <a:rPr lang="pl-PL" dirty="0" smtClean="0"/>
              <a:t>Niekoniecznie bezpośrednio</a:t>
            </a:r>
          </a:p>
          <a:p>
            <a:r>
              <a:rPr lang="pl-PL" b="1" dirty="0" err="1" smtClean="0"/>
              <a:t>Entry</a:t>
            </a:r>
            <a:r>
              <a:rPr lang="pl-PL" b="1" dirty="0" smtClean="0"/>
              <a:t> point </a:t>
            </a:r>
            <a:r>
              <a:rPr lang="pl-PL" dirty="0" smtClean="0"/>
              <a:t>tej części </a:t>
            </a:r>
            <a:r>
              <a:rPr lang="pl-PL" dirty="0" err="1" smtClean="0"/>
              <a:t>frameworku</a:t>
            </a:r>
            <a:endParaRPr lang="pl-PL" dirty="0" smtClean="0"/>
          </a:p>
          <a:p>
            <a:r>
              <a:rPr lang="pl-PL" dirty="0" smtClean="0"/>
              <a:t>Niekoniecznie jeden</a:t>
            </a:r>
          </a:p>
          <a:p>
            <a:pPr lvl="1"/>
            <a:r>
              <a:rPr lang="pl-PL" dirty="0" smtClean="0"/>
              <a:t>Hierarchiczne </a:t>
            </a:r>
            <a:r>
              <a:rPr lang="pl-PL" dirty="0" err="1" smtClean="0"/>
              <a:t>RegionManagery</a:t>
            </a:r>
            <a:endParaRPr lang="pl-PL" dirty="0" smtClean="0"/>
          </a:p>
          <a:p>
            <a:pPr lvl="1"/>
            <a:r>
              <a:rPr lang="pl-PL" dirty="0" smtClean="0"/>
              <a:t>Kontekstowe </a:t>
            </a:r>
            <a:r>
              <a:rPr lang="pl-PL" dirty="0" err="1" smtClean="0"/>
              <a:t>RegionManagery</a:t>
            </a:r>
            <a:endParaRPr lang="pl-PL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rostokąt 17"/>
          <p:cNvSpPr/>
          <p:nvPr/>
        </p:nvSpPr>
        <p:spPr>
          <a:xfrm>
            <a:off x="1785918" y="1857364"/>
            <a:ext cx="5214974" cy="44291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Kawałek architektury</a:t>
            </a:r>
            <a:endParaRPr lang="pl-PL" dirty="0"/>
          </a:p>
        </p:txBody>
      </p:sp>
      <p:sp>
        <p:nvSpPr>
          <p:cNvPr id="4" name="Prostokąt zaokrąglony 3"/>
          <p:cNvSpPr/>
          <p:nvPr/>
        </p:nvSpPr>
        <p:spPr>
          <a:xfrm>
            <a:off x="3286116" y="2000240"/>
            <a:ext cx="2000264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RegionManager</a:t>
            </a:r>
            <a:endParaRPr lang="pl-PL" dirty="0"/>
          </a:p>
        </p:txBody>
      </p:sp>
      <p:sp>
        <p:nvSpPr>
          <p:cNvPr id="5" name="Prostokąt zaokrąglony 4"/>
          <p:cNvSpPr/>
          <p:nvPr/>
        </p:nvSpPr>
        <p:spPr>
          <a:xfrm>
            <a:off x="2143108" y="3000372"/>
            <a:ext cx="2000264" cy="7143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IRegion</a:t>
            </a:r>
            <a:endParaRPr lang="pl-PL" dirty="0"/>
          </a:p>
        </p:txBody>
      </p:sp>
      <p:sp>
        <p:nvSpPr>
          <p:cNvPr id="6" name="Prostokąt zaokrąglony 5"/>
          <p:cNvSpPr/>
          <p:nvPr/>
        </p:nvSpPr>
        <p:spPr>
          <a:xfrm>
            <a:off x="2143108" y="4000504"/>
            <a:ext cx="2000264" cy="7143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IRegionAdapter</a:t>
            </a:r>
            <a:endParaRPr lang="pl-PL" dirty="0"/>
          </a:p>
        </p:txBody>
      </p:sp>
      <p:sp>
        <p:nvSpPr>
          <p:cNvPr id="7" name="Prostokąt zaokrąglony 6"/>
          <p:cNvSpPr/>
          <p:nvPr/>
        </p:nvSpPr>
        <p:spPr>
          <a:xfrm>
            <a:off x="4286248" y="3000372"/>
            <a:ext cx="2000264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Region</a:t>
            </a:r>
            <a:endParaRPr lang="pl-PL" dirty="0"/>
          </a:p>
        </p:txBody>
      </p:sp>
      <p:grpSp>
        <p:nvGrpSpPr>
          <p:cNvPr id="16" name="Grupa 15"/>
          <p:cNvGrpSpPr/>
          <p:nvPr/>
        </p:nvGrpSpPr>
        <p:grpSpPr>
          <a:xfrm>
            <a:off x="4357686" y="3929066"/>
            <a:ext cx="1871676" cy="857256"/>
            <a:chOff x="3071802" y="3429000"/>
            <a:chExt cx="1871676" cy="857256"/>
          </a:xfrm>
        </p:grpSpPr>
        <p:sp>
          <p:nvSpPr>
            <p:cNvPr id="8" name="Prostokąt zaokrąglony 7"/>
            <p:cNvSpPr/>
            <p:nvPr/>
          </p:nvSpPr>
          <p:spPr>
            <a:xfrm>
              <a:off x="3143240" y="3714752"/>
              <a:ext cx="800106" cy="2857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9" name="Prostokąt zaokrąglony 8"/>
            <p:cNvSpPr/>
            <p:nvPr/>
          </p:nvSpPr>
          <p:spPr>
            <a:xfrm>
              <a:off x="3357554" y="3571876"/>
              <a:ext cx="800106" cy="2857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10" name="Prostokąt zaokrąglony 9"/>
            <p:cNvSpPr/>
            <p:nvPr/>
          </p:nvSpPr>
          <p:spPr>
            <a:xfrm>
              <a:off x="4143372" y="3429000"/>
              <a:ext cx="800106" cy="2857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11" name="Prostokąt zaokrąglony 10"/>
            <p:cNvSpPr/>
            <p:nvPr/>
          </p:nvSpPr>
          <p:spPr>
            <a:xfrm>
              <a:off x="3929058" y="4000504"/>
              <a:ext cx="800106" cy="2857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12" name="Prostokąt zaokrąglony 11"/>
            <p:cNvSpPr/>
            <p:nvPr/>
          </p:nvSpPr>
          <p:spPr>
            <a:xfrm>
              <a:off x="3286116" y="3857628"/>
              <a:ext cx="800106" cy="2857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13" name="Prostokąt zaokrąglony 12"/>
            <p:cNvSpPr/>
            <p:nvPr/>
          </p:nvSpPr>
          <p:spPr>
            <a:xfrm>
              <a:off x="3786182" y="3714752"/>
              <a:ext cx="800106" cy="2857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15" name="pole tekstowe 14"/>
            <p:cNvSpPr txBox="1"/>
            <p:nvPr/>
          </p:nvSpPr>
          <p:spPr>
            <a:xfrm>
              <a:off x="3071802" y="3643314"/>
              <a:ext cx="1588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 smtClean="0">
                  <a:solidFill>
                    <a:schemeClr val="bg1"/>
                  </a:solidFill>
                </a:rPr>
                <a:t>Implementacje</a:t>
              </a:r>
              <a:endParaRPr lang="pl-PL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Prostokąt zaokrąglony 16"/>
          <p:cNvSpPr/>
          <p:nvPr/>
        </p:nvSpPr>
        <p:spPr>
          <a:xfrm>
            <a:off x="1142976" y="1357298"/>
            <a:ext cx="1700218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Framework</a:t>
            </a:r>
          </a:p>
        </p:txBody>
      </p:sp>
      <p:sp>
        <p:nvSpPr>
          <p:cNvPr id="19" name="Prostokąt zaokrąglony 18"/>
          <p:cNvSpPr/>
          <p:nvPr/>
        </p:nvSpPr>
        <p:spPr>
          <a:xfrm>
            <a:off x="2143108" y="5000636"/>
            <a:ext cx="2000264" cy="7143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IRegionBehavior</a:t>
            </a:r>
            <a:endParaRPr lang="pl-PL" dirty="0"/>
          </a:p>
        </p:txBody>
      </p:sp>
      <p:grpSp>
        <p:nvGrpSpPr>
          <p:cNvPr id="20" name="Grupa 19"/>
          <p:cNvGrpSpPr/>
          <p:nvPr/>
        </p:nvGrpSpPr>
        <p:grpSpPr>
          <a:xfrm>
            <a:off x="4357686" y="4929198"/>
            <a:ext cx="1871676" cy="857256"/>
            <a:chOff x="3071802" y="3429000"/>
            <a:chExt cx="1871676" cy="857256"/>
          </a:xfrm>
        </p:grpSpPr>
        <p:sp>
          <p:nvSpPr>
            <p:cNvPr id="21" name="Prostokąt zaokrąglony 20"/>
            <p:cNvSpPr/>
            <p:nvPr/>
          </p:nvSpPr>
          <p:spPr>
            <a:xfrm>
              <a:off x="3143240" y="3714752"/>
              <a:ext cx="800106" cy="2857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22" name="Prostokąt zaokrąglony 21"/>
            <p:cNvSpPr/>
            <p:nvPr/>
          </p:nvSpPr>
          <p:spPr>
            <a:xfrm>
              <a:off x="3357554" y="3571876"/>
              <a:ext cx="800106" cy="2857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23" name="Prostokąt zaokrąglony 22"/>
            <p:cNvSpPr/>
            <p:nvPr/>
          </p:nvSpPr>
          <p:spPr>
            <a:xfrm>
              <a:off x="4143372" y="3429000"/>
              <a:ext cx="800106" cy="2857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24" name="Prostokąt zaokrąglony 23"/>
            <p:cNvSpPr/>
            <p:nvPr/>
          </p:nvSpPr>
          <p:spPr>
            <a:xfrm>
              <a:off x="3929058" y="4000504"/>
              <a:ext cx="800106" cy="2857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25" name="Prostokąt zaokrąglony 24"/>
            <p:cNvSpPr/>
            <p:nvPr/>
          </p:nvSpPr>
          <p:spPr>
            <a:xfrm>
              <a:off x="3286116" y="3857628"/>
              <a:ext cx="800106" cy="2857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26" name="Prostokąt zaokrąglony 25"/>
            <p:cNvSpPr/>
            <p:nvPr/>
          </p:nvSpPr>
          <p:spPr>
            <a:xfrm>
              <a:off x="3786182" y="3714752"/>
              <a:ext cx="800106" cy="2857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27" name="pole tekstowe 26"/>
            <p:cNvSpPr txBox="1"/>
            <p:nvPr/>
          </p:nvSpPr>
          <p:spPr>
            <a:xfrm>
              <a:off x="3071802" y="3643314"/>
              <a:ext cx="1588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 smtClean="0">
                  <a:solidFill>
                    <a:schemeClr val="bg1"/>
                  </a:solidFill>
                </a:rPr>
                <a:t>Implementacje</a:t>
              </a:r>
              <a:endParaRPr lang="pl-PL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Region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 smtClean="0"/>
              <a:t>Nazwane</a:t>
            </a:r>
            <a:r>
              <a:rPr lang="pl-PL" dirty="0" smtClean="0"/>
              <a:t> miejsce, w którym moduły mogą umieszczać swoje widoki</a:t>
            </a:r>
          </a:p>
          <a:p>
            <a:r>
              <a:rPr lang="pl-PL" b="1" dirty="0" smtClean="0"/>
              <a:t>Powiązany</a:t>
            </a:r>
            <a:r>
              <a:rPr lang="pl-PL" dirty="0" smtClean="0"/>
              <a:t> z kontrolką interfejsu użytkownika</a:t>
            </a:r>
          </a:p>
          <a:p>
            <a:r>
              <a:rPr lang="pl-PL" b="1" dirty="0" smtClean="0"/>
              <a:t>Nie może istnieć</a:t>
            </a:r>
            <a:r>
              <a:rPr lang="pl-PL" dirty="0" smtClean="0"/>
              <a:t> bez tego powiązania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Regiony</a:t>
            </a:r>
            <a:endParaRPr lang="pl-PL" dirty="0"/>
          </a:p>
        </p:txBody>
      </p:sp>
      <p:pic>
        <p:nvPicPr>
          <p:cNvPr id="4" name="Symbol zastępczy zawartości 3" descr="regiony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27777" y="1600200"/>
            <a:ext cx="6688445" cy="4525963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Regiony</a:t>
            </a:r>
            <a:endParaRPr lang="pl-PL" dirty="0"/>
          </a:p>
        </p:txBody>
      </p:sp>
      <p:pic>
        <p:nvPicPr>
          <p:cNvPr id="4" name="Symbol zastępczy zawartości 3" descr="regiony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27777" y="1600200"/>
            <a:ext cx="6688445" cy="452596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Regiony</a:t>
            </a:r>
            <a:endParaRPr lang="pl-PL" dirty="0"/>
          </a:p>
        </p:txBody>
      </p:sp>
      <p:pic>
        <p:nvPicPr>
          <p:cNvPr id="4" name="Symbol zastępczy zawartości 3" descr="regiony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85786" y="1428736"/>
            <a:ext cx="3286148" cy="1172445"/>
          </a:xfrm>
        </p:spPr>
      </p:pic>
      <p:pic>
        <p:nvPicPr>
          <p:cNvPr id="6" name="Symbol zastępczy zawartości 3" descr="regiony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472" y="3357562"/>
            <a:ext cx="3786214" cy="2562070"/>
          </a:xfrm>
          <a:prstGeom prst="rect">
            <a:avLst/>
          </a:prstGeom>
        </p:spPr>
      </p:pic>
      <p:sp>
        <p:nvSpPr>
          <p:cNvPr id="7" name="Prostokąt zaokrąglony 6"/>
          <p:cNvSpPr/>
          <p:nvPr/>
        </p:nvSpPr>
        <p:spPr>
          <a:xfrm>
            <a:off x="6072198" y="4000504"/>
            <a:ext cx="2571768" cy="10001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Shell</a:t>
            </a:r>
            <a:endParaRPr lang="pl-PL" dirty="0"/>
          </a:p>
        </p:txBody>
      </p:sp>
      <p:sp>
        <p:nvSpPr>
          <p:cNvPr id="8" name="Strzałka w prawo 7"/>
          <p:cNvSpPr/>
          <p:nvPr/>
        </p:nvSpPr>
        <p:spPr>
          <a:xfrm>
            <a:off x="4500562" y="4357694"/>
            <a:ext cx="1428760" cy="28575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ole tekstowe 8"/>
          <p:cNvSpPr txBox="1"/>
          <p:nvPr/>
        </p:nvSpPr>
        <p:spPr>
          <a:xfrm>
            <a:off x="4786314" y="4000504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Widok</a:t>
            </a:r>
            <a:endParaRPr lang="pl-PL" dirty="0"/>
          </a:p>
        </p:txBody>
      </p:sp>
      <p:pic>
        <p:nvPicPr>
          <p:cNvPr id="11" name="Obraz 10" descr="visual_shel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00892" y="4786322"/>
            <a:ext cx="1495634" cy="7240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Prostokąt zaokrąglony 12"/>
          <p:cNvSpPr/>
          <p:nvPr/>
        </p:nvSpPr>
        <p:spPr>
          <a:xfrm>
            <a:off x="6072198" y="1571612"/>
            <a:ext cx="2643206" cy="10001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Shell.SharedLib</a:t>
            </a:r>
            <a:endParaRPr lang="pl-PL" dirty="0"/>
          </a:p>
        </p:txBody>
      </p:sp>
      <p:sp>
        <p:nvSpPr>
          <p:cNvPr id="14" name="Strzałka w prawo 13"/>
          <p:cNvSpPr/>
          <p:nvPr/>
        </p:nvSpPr>
        <p:spPr>
          <a:xfrm>
            <a:off x="4429124" y="1928802"/>
            <a:ext cx="1428760" cy="28575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ole tekstowe 14"/>
          <p:cNvSpPr txBox="1"/>
          <p:nvPr/>
        </p:nvSpPr>
        <p:spPr>
          <a:xfrm>
            <a:off x="4714876" y="1571612"/>
            <a:ext cx="803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Nazwy</a:t>
            </a:r>
            <a:endParaRPr lang="pl-PL" dirty="0"/>
          </a:p>
        </p:txBody>
      </p:sp>
      <p:pic>
        <p:nvPicPr>
          <p:cNvPr id="16" name="Obraz 15" descr="visual_name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00794" y="2357430"/>
            <a:ext cx="2500362" cy="7143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Regiony a kontrolki</a:t>
            </a:r>
            <a:endParaRPr lang="pl-PL" dirty="0"/>
          </a:p>
        </p:txBody>
      </p:sp>
      <p:pic>
        <p:nvPicPr>
          <p:cNvPr id="15" name="Symbol zastępczy zawartości 14" descr="regiony4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714876" y="2571744"/>
            <a:ext cx="4038600" cy="988823"/>
          </a:xfrm>
        </p:spPr>
      </p:pic>
      <p:sp>
        <p:nvSpPr>
          <p:cNvPr id="12" name="Symbol zastępczy zawartości 11"/>
          <p:cNvSpPr>
            <a:spLocks noGrp="1"/>
          </p:cNvSpPr>
          <p:nvPr>
            <p:ph sz="half" idx="1"/>
          </p:nvPr>
        </p:nvSpPr>
        <p:spPr>
          <a:xfrm>
            <a:off x="285720" y="1600200"/>
            <a:ext cx="4357718" cy="4525963"/>
          </a:xfrm>
        </p:spPr>
        <p:txBody>
          <a:bodyPr>
            <a:normAutofit fontScale="92500"/>
          </a:bodyPr>
          <a:lstStyle/>
          <a:p>
            <a:r>
              <a:rPr lang="pl-PL" dirty="0" smtClean="0"/>
              <a:t>Dodatkowe wymagania na widok</a:t>
            </a:r>
          </a:p>
          <a:p>
            <a:pPr lvl="1"/>
            <a:r>
              <a:rPr lang="pl-PL" dirty="0" smtClean="0"/>
              <a:t>np. implementacja interfejsu</a:t>
            </a:r>
          </a:p>
          <a:p>
            <a:r>
              <a:rPr lang="pl-PL" dirty="0" smtClean="0"/>
              <a:t>Inne sposoby interakcji</a:t>
            </a:r>
          </a:p>
          <a:p>
            <a:pPr lvl="1"/>
            <a:r>
              <a:rPr lang="pl-PL" dirty="0" smtClean="0"/>
              <a:t>np. przekazywanie informacji o aktywowaniu dokumentu</a:t>
            </a:r>
          </a:p>
          <a:p>
            <a:r>
              <a:rPr lang="pl-PL" dirty="0" smtClean="0"/>
              <a:t>Inne sposoby wyświetlania</a:t>
            </a:r>
          </a:p>
          <a:p>
            <a:pPr lvl="1"/>
            <a:r>
              <a:rPr lang="pl-PL" dirty="0" smtClean="0"/>
              <a:t>np. dostarczona przez aplikację (lub moduł) konfiguracja </a:t>
            </a:r>
            <a:r>
              <a:rPr lang="pl-PL" dirty="0" err="1" smtClean="0"/>
              <a:t>toolbarów</a:t>
            </a:r>
            <a:endParaRPr lang="pl-PL" dirty="0"/>
          </a:p>
        </p:txBody>
      </p:sp>
      <p:pic>
        <p:nvPicPr>
          <p:cNvPr id="17" name="Obraz 16" descr="regiony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4876" y="5000636"/>
            <a:ext cx="3766322" cy="50006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RegionAdapter</a:t>
            </a:r>
            <a:endParaRPr lang="pl-PL" dirty="0"/>
          </a:p>
        </p:txBody>
      </p: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Utworzenie </a:t>
            </a:r>
            <a:r>
              <a:rPr lang="pl-PL" b="1" dirty="0" smtClean="0"/>
              <a:t>Regionu</a:t>
            </a:r>
            <a:endParaRPr lang="pl-PL" dirty="0" smtClean="0"/>
          </a:p>
          <a:p>
            <a:pPr lvl="1"/>
            <a:r>
              <a:rPr lang="pl-PL" dirty="0" smtClean="0"/>
              <a:t>Specyficzne kontrolki mogą mieć własne implementacje (np. </a:t>
            </a:r>
            <a:r>
              <a:rPr lang="pl-PL" dirty="0" err="1" smtClean="0"/>
              <a:t>toolbar</a:t>
            </a:r>
            <a:r>
              <a:rPr lang="pl-PL" dirty="0" smtClean="0"/>
              <a:t>?)</a:t>
            </a:r>
          </a:p>
          <a:p>
            <a:r>
              <a:rPr lang="pl-PL" dirty="0" smtClean="0"/>
              <a:t>Spięcie Regionu i kontrolki</a:t>
            </a:r>
            <a:endParaRPr lang="pl-PL" b="1" dirty="0" smtClean="0"/>
          </a:p>
          <a:p>
            <a:r>
              <a:rPr lang="pl-PL" dirty="0" smtClean="0"/>
              <a:t>Dodanie zachowań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Spięcie regionu z kontrolką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Proste</a:t>
            </a:r>
          </a:p>
          <a:p>
            <a:pPr lvl="1"/>
            <a:r>
              <a:rPr lang="pl-PL" dirty="0" err="1" smtClean="0"/>
              <a:t>TabControl.ItemsSource</a:t>
            </a:r>
            <a:r>
              <a:rPr lang="pl-PL" dirty="0" smtClean="0"/>
              <a:t> = </a:t>
            </a:r>
            <a:r>
              <a:rPr lang="pl-PL" dirty="0" err="1" smtClean="0"/>
              <a:t>Region.Views</a:t>
            </a:r>
            <a:endParaRPr lang="pl-PL" dirty="0" smtClean="0"/>
          </a:p>
          <a:p>
            <a:r>
              <a:rPr lang="pl-PL" dirty="0" smtClean="0"/>
              <a:t>Złożone</a:t>
            </a:r>
          </a:p>
          <a:p>
            <a:pPr lvl="1"/>
            <a:r>
              <a:rPr lang="pl-PL" dirty="0" smtClean="0"/>
              <a:t>np. dla </a:t>
            </a:r>
            <a:r>
              <a:rPr lang="pl-PL" dirty="0" err="1" smtClean="0"/>
              <a:t>Toolbaru</a:t>
            </a:r>
            <a:r>
              <a:rPr lang="pl-PL" dirty="0" smtClean="0"/>
              <a:t>, wynikające z ograniczeń kontrolki</a:t>
            </a:r>
            <a:endParaRPr lang="pl-P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Zachowania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Reakcja na zdarzenia z kontrolki</a:t>
            </a:r>
          </a:p>
          <a:p>
            <a:pPr lvl="1"/>
            <a:r>
              <a:rPr lang="pl-PL" dirty="0" smtClean="0"/>
              <a:t>Przekazanie do widoku</a:t>
            </a:r>
          </a:p>
          <a:p>
            <a:pPr lvl="1"/>
            <a:r>
              <a:rPr lang="pl-PL" dirty="0" err="1" smtClean="0"/>
              <a:t>IActiveAware</a:t>
            </a:r>
            <a:endParaRPr lang="pl-PL" dirty="0" smtClean="0"/>
          </a:p>
          <a:p>
            <a:r>
              <a:rPr lang="pl-PL" dirty="0" smtClean="0"/>
              <a:t>Reakcja na uaktualnienie danych widoku</a:t>
            </a:r>
          </a:p>
          <a:p>
            <a:pPr lvl="1"/>
            <a:r>
              <a:rPr lang="pl-PL" dirty="0" smtClean="0"/>
              <a:t>Uaktualnienie kontrolki</a:t>
            </a:r>
          </a:p>
          <a:p>
            <a:pPr lvl="1"/>
            <a:r>
              <a:rPr lang="pl-PL" dirty="0" err="1" smtClean="0"/>
              <a:t>IHaveTitle</a:t>
            </a:r>
            <a:endParaRPr lang="pl-P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161</Words>
  <Application>Microsoft Office PowerPoint</Application>
  <PresentationFormat>Pokaz na ekranie (4:3)</PresentationFormat>
  <Paragraphs>61</Paragraphs>
  <Slides>12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3" baseType="lpstr">
      <vt:lpstr>Motyw pakietu Office</vt:lpstr>
      <vt:lpstr>Regiony</vt:lpstr>
      <vt:lpstr>Region</vt:lpstr>
      <vt:lpstr>Regiony</vt:lpstr>
      <vt:lpstr>Regiony</vt:lpstr>
      <vt:lpstr>Regiony</vt:lpstr>
      <vt:lpstr>Regiony a kontrolki</vt:lpstr>
      <vt:lpstr>RegionAdapter</vt:lpstr>
      <vt:lpstr>Spięcie regionu z kontrolką</vt:lpstr>
      <vt:lpstr>Zachowania</vt:lpstr>
      <vt:lpstr>Użycie</vt:lpstr>
      <vt:lpstr>RegionManager</vt:lpstr>
      <vt:lpstr>Kawałek architektury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Regiony</dc:title>
  <dc:creator>Maciej Kowalewski</dc:creator>
  <cp:lastModifiedBy>Maciej Kowalewski</cp:lastModifiedBy>
  <cp:revision>48</cp:revision>
  <dcterms:created xsi:type="dcterms:W3CDTF">2010-05-11T19:45:58Z</dcterms:created>
  <dcterms:modified xsi:type="dcterms:W3CDTF">2010-10-17T16:06:43Z</dcterms:modified>
</cp:coreProperties>
</file>