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9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B289-7EBC-4026-B178-E5C4187873DE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47E-4B72-4F09-921B-128FE569A1F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B289-7EBC-4026-B178-E5C4187873DE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47E-4B72-4F09-921B-128FE569A1F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B289-7EBC-4026-B178-E5C4187873DE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47E-4B72-4F09-921B-128FE569A1F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B289-7EBC-4026-B178-E5C4187873DE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47E-4B72-4F09-921B-128FE569A1F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B289-7EBC-4026-B178-E5C4187873DE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47E-4B72-4F09-921B-128FE569A1F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B289-7EBC-4026-B178-E5C4187873DE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47E-4B72-4F09-921B-128FE569A1F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B289-7EBC-4026-B178-E5C4187873DE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47E-4B72-4F09-921B-128FE569A1F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B289-7EBC-4026-B178-E5C4187873DE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47E-4B72-4F09-921B-128FE569A1F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B289-7EBC-4026-B178-E5C4187873DE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47E-4B72-4F09-921B-128FE569A1F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B289-7EBC-4026-B178-E5C4187873DE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47E-4B72-4F09-921B-128FE569A1F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B289-7EBC-4026-B178-E5C4187873DE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47E-4B72-4F09-921B-128FE569A1F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2B289-7EBC-4026-B178-E5C4187873DE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4247E-4B72-4F09-921B-128FE569A1FF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Duży fragment aplikacji</a:t>
            </a:r>
          </a:p>
          <a:p>
            <a:r>
              <a:rPr lang="pl-PL" dirty="0" smtClean="0"/>
              <a:t>UI</a:t>
            </a:r>
          </a:p>
          <a:p>
            <a:r>
              <a:rPr lang="pl-PL" dirty="0" smtClean="0"/>
              <a:t>Pliki</a:t>
            </a:r>
          </a:p>
          <a:p>
            <a:r>
              <a:rPr lang="pl-PL" dirty="0" smtClean="0"/>
              <a:t>Brak izolacji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Klasyczne podejście:</a:t>
            </a:r>
          </a:p>
          <a:p>
            <a:pPr lvl="1"/>
            <a:r>
              <a:rPr lang="pl-PL" dirty="0" smtClean="0"/>
              <a:t>Aplikacja i testy – różne procesy</a:t>
            </a:r>
          </a:p>
          <a:p>
            <a:pPr lvl="1"/>
            <a:r>
              <a:rPr lang="pl-PL" dirty="0" smtClean="0"/>
              <a:t>Interakcja: UI/pliki/baza danych</a:t>
            </a:r>
          </a:p>
          <a:p>
            <a:r>
              <a:rPr lang="pl-PL" dirty="0" smtClean="0"/>
              <a:t>Wady:</a:t>
            </a:r>
          </a:p>
          <a:p>
            <a:pPr lvl="1"/>
            <a:r>
              <a:rPr lang="pl-PL" dirty="0" smtClean="0"/>
              <a:t>Potrzebowalibyśmy bardzo wielu aplikacji</a:t>
            </a:r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Nasze podejście:</a:t>
            </a:r>
          </a:p>
          <a:p>
            <a:pPr lvl="1"/>
            <a:r>
              <a:rPr lang="pl-PL" dirty="0" smtClean="0"/>
              <a:t>Aplikacja i testy w tym samym procesie</a:t>
            </a:r>
          </a:p>
          <a:p>
            <a:pPr lvl="1"/>
            <a:r>
              <a:rPr lang="pl-PL" dirty="0" smtClean="0"/>
              <a:t>Komunikacja również przez pamięć</a:t>
            </a:r>
          </a:p>
          <a:p>
            <a:r>
              <a:rPr lang="pl-PL" dirty="0" smtClean="0"/>
              <a:t>Test może dynamicznie stworzyć testowaną aplikację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 - UI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Jedna testowana aplikacja w tle</a:t>
            </a:r>
            <a:endParaRPr lang="pl-PL" dirty="0"/>
          </a:p>
          <a:p>
            <a:r>
              <a:rPr lang="pl-PL" dirty="0" smtClean="0"/>
              <a:t>Wiele testowanych okien</a:t>
            </a:r>
          </a:p>
          <a:p>
            <a:r>
              <a:rPr lang="pl-PL" dirty="0" smtClean="0"/>
              <a:t>Każdy test może stworzyć inne okno</a:t>
            </a:r>
          </a:p>
          <a:p>
            <a:r>
              <a:rPr lang="pl-PL" dirty="0" smtClean="0"/>
              <a:t>Problemy z </a:t>
            </a:r>
            <a:r>
              <a:rPr lang="pl-PL" dirty="0" err="1" smtClean="0"/>
              <a:t>Continous</a:t>
            </a:r>
            <a:r>
              <a:rPr lang="pl-PL" dirty="0" smtClean="0"/>
              <a:t> </a:t>
            </a:r>
            <a:r>
              <a:rPr lang="pl-PL" dirty="0" err="1" smtClean="0"/>
              <a:t>integration</a:t>
            </a:r>
            <a:endParaRPr lang="pl-PL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74</Words>
  <Application>Microsoft Office PowerPoint</Application>
  <PresentationFormat>Pokaz na ekranie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Motyw pakietu Office</vt:lpstr>
      <vt:lpstr>Testy funkcjonalne</vt:lpstr>
      <vt:lpstr>Testy funkcjonalne</vt:lpstr>
      <vt:lpstr>Testy funkcjonalne</vt:lpstr>
      <vt:lpstr>Testy funkcjonalne - 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Testy funkcjonalne</dc:title>
  <dc:creator>Maciej Kowalewski</dc:creator>
  <cp:lastModifiedBy>Maciej Kowalewski</cp:lastModifiedBy>
  <cp:revision>10</cp:revision>
  <dcterms:created xsi:type="dcterms:W3CDTF">2010-10-17T16:51:23Z</dcterms:created>
  <dcterms:modified xsi:type="dcterms:W3CDTF">2010-10-17T16:56:16Z</dcterms:modified>
</cp:coreProperties>
</file>