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" y="-9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C721-755F-4170-9653-727E4E72B877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BAC7-A852-476E-B350-67102FD568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C721-755F-4170-9653-727E4E72B877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BAC7-A852-476E-B350-67102FD568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C721-755F-4170-9653-727E4E72B877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BAC7-A852-476E-B350-67102FD568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C721-755F-4170-9653-727E4E72B877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BAC7-A852-476E-B350-67102FD568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C721-755F-4170-9653-727E4E72B877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BAC7-A852-476E-B350-67102FD568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C721-755F-4170-9653-727E4E72B877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BAC7-A852-476E-B350-67102FD568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C721-755F-4170-9653-727E4E72B877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BAC7-A852-476E-B350-67102FD568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C721-755F-4170-9653-727E4E72B877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BAC7-A852-476E-B350-67102FD568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C721-755F-4170-9653-727E4E72B877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BAC7-A852-476E-B350-67102FD568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C721-755F-4170-9653-727E4E72B877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BAC7-A852-476E-B350-67102FD568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C721-755F-4170-9653-727E4E72B877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BAC7-A852-476E-B350-67102FD568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1C721-755F-4170-9653-727E4E72B877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BAC7-A852-476E-B350-67102FD568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Pracujemy w lokalnym repozytorium</a:t>
            </a:r>
          </a:p>
          <a:p>
            <a:pPr lvl="1"/>
            <a:r>
              <a:rPr lang="pl-PL" dirty="0" smtClean="0"/>
              <a:t>„</a:t>
            </a:r>
            <a:r>
              <a:rPr lang="pl-PL" dirty="0" err="1" smtClean="0"/>
              <a:t>Feature</a:t>
            </a:r>
            <a:r>
              <a:rPr lang="pl-PL" dirty="0" smtClean="0"/>
              <a:t> </a:t>
            </a:r>
            <a:r>
              <a:rPr lang="pl-PL" dirty="0" err="1" smtClean="0"/>
              <a:t>branch</a:t>
            </a:r>
            <a:r>
              <a:rPr lang="pl-PL" dirty="0" smtClean="0"/>
              <a:t>” – gałęzie dla fragmentu funkcjonalności</a:t>
            </a:r>
          </a:p>
          <a:p>
            <a:pPr lvl="1"/>
            <a:r>
              <a:rPr lang="pl-PL" dirty="0" smtClean="0"/>
              <a:t>Liniowa historia </a:t>
            </a:r>
            <a:r>
              <a:rPr lang="pl-PL" dirty="0" err="1" smtClean="0"/>
              <a:t>vs</a:t>
            </a:r>
            <a:r>
              <a:rPr lang="pl-PL" dirty="0" smtClean="0"/>
              <a:t>. Graf</a:t>
            </a:r>
          </a:p>
          <a:p>
            <a:pPr lvl="2"/>
            <a:r>
              <a:rPr lang="pl-PL" dirty="0" smtClean="0"/>
              <a:t>git </a:t>
            </a:r>
            <a:r>
              <a:rPr lang="pl-PL" dirty="0" err="1" smtClean="0"/>
              <a:t>rebase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465" y="1600200"/>
            <a:ext cx="757707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2 gałęzie na serwerze centralnym</a:t>
            </a:r>
          </a:p>
          <a:p>
            <a:pPr lvl="1"/>
            <a:r>
              <a:rPr lang="pl-PL" b="1" dirty="0" smtClean="0"/>
              <a:t>Stabilna</a:t>
            </a:r>
            <a:r>
              <a:rPr lang="pl-PL" dirty="0" smtClean="0"/>
              <a:t> (master) – tylko kod, który działa (przeszedł testy jednostkowe)</a:t>
            </a:r>
          </a:p>
          <a:p>
            <a:pPr lvl="1"/>
            <a:r>
              <a:rPr lang="pl-PL" b="1" dirty="0" smtClean="0"/>
              <a:t>Integracyjna</a:t>
            </a:r>
            <a:r>
              <a:rPr lang="pl-PL" dirty="0" smtClean="0"/>
              <a:t> (</a:t>
            </a:r>
            <a:r>
              <a:rPr lang="pl-PL" dirty="0" err="1" smtClean="0"/>
              <a:t>staging</a:t>
            </a:r>
            <a:r>
              <a:rPr lang="pl-PL" dirty="0" smtClean="0"/>
              <a:t>) – tutaj trafia nowy kod</a:t>
            </a:r>
          </a:p>
          <a:p>
            <a:r>
              <a:rPr lang="pl-PL" dirty="0" smtClean="0"/>
              <a:t>Automatyczne dołączanie stabilnego kodu do gałęzi stabilnej</a:t>
            </a:r>
          </a:p>
          <a:p>
            <a:endParaRPr lang="pl-PL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</Words>
  <Application>Microsoft Office PowerPoint</Application>
  <PresentationFormat>Pokaz na ekranie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Motyw pakietu Office</vt:lpstr>
      <vt:lpstr>Integracja zmian w kodzie</vt:lpstr>
      <vt:lpstr>Integracja zmian w kodzie</vt:lpstr>
      <vt:lpstr>Integracja zmian w kodzie</vt:lpstr>
      <vt:lpstr>Integracja zmian w kodzie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Integracja zmian w kodzie</dc:title>
  <dc:creator>Maciej Kowalewski</dc:creator>
  <cp:lastModifiedBy>Maciej Kowalewski</cp:lastModifiedBy>
  <cp:revision>1</cp:revision>
  <dcterms:created xsi:type="dcterms:W3CDTF">2010-10-17T16:00:53Z</dcterms:created>
  <dcterms:modified xsi:type="dcterms:W3CDTF">2010-10-17T16:02:08Z</dcterms:modified>
</cp:coreProperties>
</file>