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3" autoAdjust="0"/>
  </p:normalViewPr>
  <p:slideViewPr>
    <p:cSldViewPr>
      <p:cViewPr varScale="1">
        <p:scale>
          <a:sx n="111" d="100"/>
          <a:sy n="111" d="100"/>
        </p:scale>
        <p:origin x="-3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76545-7AF9-4705-8EF5-54F017DF64F2}" type="doc">
      <dgm:prSet loTypeId="urn:microsoft.com/office/officeart/2005/8/layout/radial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02CE3-B060-407E-8C39-C8238EC2547D}">
      <dgm:prSet phldrT="[Tekst]" custT="1"/>
      <dgm:spPr/>
      <dgm:t>
        <a:bodyPr/>
        <a:lstStyle/>
        <a:p>
          <a:r>
            <a:rPr lang="pl-PL" sz="1100" dirty="0" err="1" smtClean="0"/>
            <a:t>Nomad.ServiceLocator</a:t>
          </a:r>
          <a:r>
            <a:rPr lang="pl-PL" sz="1100" dirty="0" smtClean="0"/>
            <a:t> </a:t>
          </a:r>
          <a:r>
            <a:rPr lang="pl-PL" sz="1100" i="1" dirty="0" smtClean="0"/>
            <a:t>(</a:t>
          </a:r>
          <a:r>
            <a:rPr lang="pl-PL" sz="1100" i="1" dirty="0" err="1" smtClean="0"/>
            <a:t>framework</a:t>
          </a:r>
          <a:r>
            <a:rPr lang="pl-PL" sz="1100" i="1" dirty="0" smtClean="0"/>
            <a:t> element)</a:t>
          </a:r>
          <a:endParaRPr lang="en-US" sz="1100" i="1" dirty="0"/>
        </a:p>
      </dgm:t>
    </dgm:pt>
    <dgm:pt modelId="{E2A3EB40-03E2-4EF6-9A3B-F097433D0A66}" type="parTrans" cxnId="{E94E168C-379F-4620-BAB8-C3DF84B1713D}">
      <dgm:prSet/>
      <dgm:spPr/>
      <dgm:t>
        <a:bodyPr/>
        <a:lstStyle/>
        <a:p>
          <a:endParaRPr lang="en-US"/>
        </a:p>
      </dgm:t>
    </dgm:pt>
    <dgm:pt modelId="{4E63247C-3677-418D-AB73-19669AE64896}" type="sibTrans" cxnId="{E94E168C-379F-4620-BAB8-C3DF84B1713D}">
      <dgm:prSet/>
      <dgm:spPr/>
      <dgm:t>
        <a:bodyPr/>
        <a:lstStyle/>
        <a:p>
          <a:endParaRPr lang="en-US"/>
        </a:p>
      </dgm:t>
    </dgm:pt>
    <dgm:pt modelId="{215BC256-440F-4A5D-BC43-D016B35E5874}">
      <dgm:prSet phldrT="[Teks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l-PL" dirty="0" smtClean="0"/>
            <a:t>Service </a:t>
          </a:r>
          <a:r>
            <a:rPr lang="pl-PL" dirty="0" err="1" smtClean="0"/>
            <a:t>Provider</a:t>
          </a:r>
          <a:r>
            <a:rPr lang="pl-PL" dirty="0" smtClean="0"/>
            <a:t> </a:t>
          </a:r>
          <a:r>
            <a:rPr lang="pl-PL" dirty="0" err="1" smtClean="0"/>
            <a:t>Implementation</a:t>
          </a:r>
          <a:r>
            <a:rPr lang="pl-PL" dirty="0" smtClean="0"/>
            <a:t> </a:t>
          </a:r>
          <a:r>
            <a:rPr lang="pl-PL" i="1" dirty="0" err="1" smtClean="0"/>
            <a:t>class</a:t>
          </a:r>
          <a:endParaRPr lang="en-US" i="1" dirty="0"/>
        </a:p>
      </dgm:t>
    </dgm:pt>
    <dgm:pt modelId="{2E3619F0-B6CB-4BC1-81F0-A00B66929C53}" type="parTrans" cxnId="{64505682-E2FA-4536-8741-3AB17753F493}">
      <dgm:prSet/>
      <dgm:spPr/>
      <dgm:t>
        <a:bodyPr/>
        <a:lstStyle/>
        <a:p>
          <a:endParaRPr lang="en-US"/>
        </a:p>
      </dgm:t>
    </dgm:pt>
    <dgm:pt modelId="{CC773FC3-A595-4499-A51C-7DAF0A40ABFE}" type="sibTrans" cxnId="{64505682-E2FA-4536-8741-3AB17753F493}">
      <dgm:prSet/>
      <dgm:spPr/>
      <dgm:t>
        <a:bodyPr/>
        <a:lstStyle/>
        <a:p>
          <a:endParaRPr lang="en-US"/>
        </a:p>
      </dgm:t>
    </dgm:pt>
    <dgm:pt modelId="{67603B1A-EFD3-4B56-AC75-714C8E17E78A}">
      <dgm:prSet phldrT="[Teks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l-PL" dirty="0" err="1" smtClean="0"/>
            <a:t>Iservice</a:t>
          </a:r>
          <a:r>
            <a:rPr lang="pl-PL" dirty="0" smtClean="0"/>
            <a:t> </a:t>
          </a:r>
          <a:r>
            <a:rPr lang="pl-PL" i="1" dirty="0" err="1" smtClean="0"/>
            <a:t>interface</a:t>
          </a:r>
          <a:endParaRPr lang="en-US" i="1" dirty="0"/>
        </a:p>
      </dgm:t>
    </dgm:pt>
    <dgm:pt modelId="{554E2AA3-9A75-41A8-8E47-45418A5F6A56}" type="parTrans" cxnId="{914ACC06-A38D-4923-B6F4-8E6DD611B9ED}">
      <dgm:prSet/>
      <dgm:spPr/>
      <dgm:t>
        <a:bodyPr/>
        <a:lstStyle/>
        <a:p>
          <a:endParaRPr lang="en-US"/>
        </a:p>
      </dgm:t>
    </dgm:pt>
    <dgm:pt modelId="{C113A282-14C5-4DF4-9877-715EC42C5441}" type="sibTrans" cxnId="{914ACC06-A38D-4923-B6F4-8E6DD611B9ED}">
      <dgm:prSet/>
      <dgm:spPr/>
      <dgm:t>
        <a:bodyPr/>
        <a:lstStyle/>
        <a:p>
          <a:endParaRPr lang="en-US"/>
        </a:p>
      </dgm:t>
    </dgm:pt>
    <dgm:pt modelId="{123F2D13-1E40-4C69-8DB0-C896DC317B6D}">
      <dgm:prSet phldrT="[Teks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l-PL" dirty="0" err="1" smtClean="0"/>
            <a:t>Client</a:t>
          </a:r>
          <a:r>
            <a:rPr lang="pl-PL" dirty="0" smtClean="0"/>
            <a:t> </a:t>
          </a:r>
          <a:r>
            <a:rPr lang="pl-PL" i="1" dirty="0" err="1" smtClean="0"/>
            <a:t>class</a:t>
          </a:r>
          <a:endParaRPr lang="en-US" i="1" dirty="0"/>
        </a:p>
      </dgm:t>
    </dgm:pt>
    <dgm:pt modelId="{CD370D6E-219F-4F53-92EF-B995E5946E68}" type="parTrans" cxnId="{77489661-759C-4919-A04E-056C95C71214}">
      <dgm:prSet/>
      <dgm:spPr/>
      <dgm:t>
        <a:bodyPr/>
        <a:lstStyle/>
        <a:p>
          <a:endParaRPr lang="en-US"/>
        </a:p>
      </dgm:t>
    </dgm:pt>
    <dgm:pt modelId="{615F443B-2683-4216-B1C8-3B5C4763FCE7}" type="sibTrans" cxnId="{77489661-759C-4919-A04E-056C95C71214}">
      <dgm:prSet/>
      <dgm:spPr/>
      <dgm:t>
        <a:bodyPr/>
        <a:lstStyle/>
        <a:p>
          <a:endParaRPr lang="en-US"/>
        </a:p>
      </dgm:t>
    </dgm:pt>
    <dgm:pt modelId="{B2EED6AF-788B-4688-A99A-0C6E5AFDF7A8}" type="pres">
      <dgm:prSet presAssocID="{59A76545-7AF9-4705-8EF5-54F017DF64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C2E876-2247-419D-A5F0-4D061FAF11D6}" type="pres">
      <dgm:prSet presAssocID="{7E302CE3-B060-407E-8C39-C8238EC2547D}" presName="centerShape" presStyleLbl="node0" presStyleIdx="0" presStyleCnt="1" custScaleX="143411" custScaleY="143411" custLinFactNeighborX="0" custLinFactNeighborY="-848"/>
      <dgm:spPr/>
    </dgm:pt>
    <dgm:pt modelId="{2EE2C337-2AB3-4E32-9DE0-BF6CA5ED66D8}" type="pres">
      <dgm:prSet presAssocID="{2E3619F0-B6CB-4BC1-81F0-A00B66929C53}" presName="Name9" presStyleLbl="parChTrans1D2" presStyleIdx="0" presStyleCnt="3"/>
      <dgm:spPr/>
    </dgm:pt>
    <dgm:pt modelId="{84F2078E-00F4-4629-A957-C1FDDA1D500B}" type="pres">
      <dgm:prSet presAssocID="{2E3619F0-B6CB-4BC1-81F0-A00B66929C53}" presName="connTx" presStyleLbl="parChTrans1D2" presStyleIdx="0" presStyleCnt="3"/>
      <dgm:spPr/>
    </dgm:pt>
    <dgm:pt modelId="{85649CC4-960B-4B77-A6B2-FCC6734CC397}" type="pres">
      <dgm:prSet presAssocID="{215BC256-440F-4A5D-BC43-D016B35E5874}" presName="node" presStyleLbl="node1" presStyleIdx="0" presStyleCnt="3">
        <dgm:presLayoutVars>
          <dgm:bulletEnabled val="1"/>
        </dgm:presLayoutVars>
      </dgm:prSet>
      <dgm:spPr/>
    </dgm:pt>
    <dgm:pt modelId="{EBD6F82F-5102-4FC5-AF12-F88CE6F7D1E8}" type="pres">
      <dgm:prSet presAssocID="{554E2AA3-9A75-41A8-8E47-45418A5F6A56}" presName="Name9" presStyleLbl="parChTrans1D2" presStyleIdx="1" presStyleCnt="3"/>
      <dgm:spPr/>
    </dgm:pt>
    <dgm:pt modelId="{6DDD7D4D-DA7A-4A77-B298-BEE740CAFFE0}" type="pres">
      <dgm:prSet presAssocID="{554E2AA3-9A75-41A8-8E47-45418A5F6A56}" presName="connTx" presStyleLbl="parChTrans1D2" presStyleIdx="1" presStyleCnt="3"/>
      <dgm:spPr/>
    </dgm:pt>
    <dgm:pt modelId="{5587CFFF-A9F9-4B92-93E9-8D3BAE5F08F0}" type="pres">
      <dgm:prSet presAssocID="{67603B1A-EFD3-4B56-AC75-714C8E17E78A}" presName="node" presStyleLbl="node1" presStyleIdx="1" presStyleCnt="3">
        <dgm:presLayoutVars>
          <dgm:bulletEnabled val="1"/>
        </dgm:presLayoutVars>
      </dgm:prSet>
      <dgm:spPr/>
    </dgm:pt>
    <dgm:pt modelId="{B16F53F6-AB78-48D6-867B-1816F27A02EE}" type="pres">
      <dgm:prSet presAssocID="{CD370D6E-219F-4F53-92EF-B995E5946E68}" presName="Name9" presStyleLbl="parChTrans1D2" presStyleIdx="2" presStyleCnt="3"/>
      <dgm:spPr/>
    </dgm:pt>
    <dgm:pt modelId="{29C41D5E-99DA-4A7D-8A8D-B960ACA24BA3}" type="pres">
      <dgm:prSet presAssocID="{CD370D6E-219F-4F53-92EF-B995E5946E68}" presName="connTx" presStyleLbl="parChTrans1D2" presStyleIdx="2" presStyleCnt="3"/>
      <dgm:spPr/>
    </dgm:pt>
    <dgm:pt modelId="{01FD3103-B73F-4337-BCCB-E198DF1AC2D0}" type="pres">
      <dgm:prSet presAssocID="{123F2D13-1E40-4C69-8DB0-C896DC317B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E0E52B-22CF-4A7E-8144-95C0C88BC272}" type="presOf" srcId="{CD370D6E-219F-4F53-92EF-B995E5946E68}" destId="{B16F53F6-AB78-48D6-867B-1816F27A02EE}" srcOrd="0" destOrd="0" presId="urn:microsoft.com/office/officeart/2005/8/layout/radial1"/>
    <dgm:cxn modelId="{6B3CB79C-3611-45CF-925F-BF2D066760C0}" type="presOf" srcId="{554E2AA3-9A75-41A8-8E47-45418A5F6A56}" destId="{6DDD7D4D-DA7A-4A77-B298-BEE740CAFFE0}" srcOrd="1" destOrd="0" presId="urn:microsoft.com/office/officeart/2005/8/layout/radial1"/>
    <dgm:cxn modelId="{792C6D51-1ACD-48B7-97DB-BB1EE151E823}" type="presOf" srcId="{2E3619F0-B6CB-4BC1-81F0-A00B66929C53}" destId="{2EE2C337-2AB3-4E32-9DE0-BF6CA5ED66D8}" srcOrd="0" destOrd="0" presId="urn:microsoft.com/office/officeart/2005/8/layout/radial1"/>
    <dgm:cxn modelId="{FACCF130-B61F-4154-85CB-C492E8F9542A}" type="presOf" srcId="{CD370D6E-219F-4F53-92EF-B995E5946E68}" destId="{29C41D5E-99DA-4A7D-8A8D-B960ACA24BA3}" srcOrd="1" destOrd="0" presId="urn:microsoft.com/office/officeart/2005/8/layout/radial1"/>
    <dgm:cxn modelId="{EEB9D1C8-771B-410A-8CB1-DD57C13B4F82}" type="presOf" srcId="{59A76545-7AF9-4705-8EF5-54F017DF64F2}" destId="{B2EED6AF-788B-4688-A99A-0C6E5AFDF7A8}" srcOrd="0" destOrd="0" presId="urn:microsoft.com/office/officeart/2005/8/layout/radial1"/>
    <dgm:cxn modelId="{374AA816-6970-4592-98CF-E78062E27369}" type="presOf" srcId="{7E302CE3-B060-407E-8C39-C8238EC2547D}" destId="{7BC2E876-2247-419D-A5F0-4D061FAF11D6}" srcOrd="0" destOrd="0" presId="urn:microsoft.com/office/officeart/2005/8/layout/radial1"/>
    <dgm:cxn modelId="{64505682-E2FA-4536-8741-3AB17753F493}" srcId="{7E302CE3-B060-407E-8C39-C8238EC2547D}" destId="{215BC256-440F-4A5D-BC43-D016B35E5874}" srcOrd="0" destOrd="0" parTransId="{2E3619F0-B6CB-4BC1-81F0-A00B66929C53}" sibTransId="{CC773FC3-A595-4499-A51C-7DAF0A40ABFE}"/>
    <dgm:cxn modelId="{07DB8A8A-21F9-4290-8D29-32C6D11BCCD8}" type="presOf" srcId="{2E3619F0-B6CB-4BC1-81F0-A00B66929C53}" destId="{84F2078E-00F4-4629-A957-C1FDDA1D500B}" srcOrd="1" destOrd="0" presId="urn:microsoft.com/office/officeart/2005/8/layout/radial1"/>
    <dgm:cxn modelId="{77489661-759C-4919-A04E-056C95C71214}" srcId="{7E302CE3-B060-407E-8C39-C8238EC2547D}" destId="{123F2D13-1E40-4C69-8DB0-C896DC317B6D}" srcOrd="2" destOrd="0" parTransId="{CD370D6E-219F-4F53-92EF-B995E5946E68}" sibTransId="{615F443B-2683-4216-B1C8-3B5C4763FCE7}"/>
    <dgm:cxn modelId="{235395DE-F236-4E97-90ED-F86EA7D78B0E}" type="presOf" srcId="{67603B1A-EFD3-4B56-AC75-714C8E17E78A}" destId="{5587CFFF-A9F9-4B92-93E9-8D3BAE5F08F0}" srcOrd="0" destOrd="0" presId="urn:microsoft.com/office/officeart/2005/8/layout/radial1"/>
    <dgm:cxn modelId="{F494ACF6-C88B-49C0-B065-D6A81D46AB66}" type="presOf" srcId="{123F2D13-1E40-4C69-8DB0-C896DC317B6D}" destId="{01FD3103-B73F-4337-BCCB-E198DF1AC2D0}" srcOrd="0" destOrd="0" presId="urn:microsoft.com/office/officeart/2005/8/layout/radial1"/>
    <dgm:cxn modelId="{914ACC06-A38D-4923-B6F4-8E6DD611B9ED}" srcId="{7E302CE3-B060-407E-8C39-C8238EC2547D}" destId="{67603B1A-EFD3-4B56-AC75-714C8E17E78A}" srcOrd="1" destOrd="0" parTransId="{554E2AA3-9A75-41A8-8E47-45418A5F6A56}" sibTransId="{C113A282-14C5-4DF4-9877-715EC42C5441}"/>
    <dgm:cxn modelId="{58FC305E-C893-43B4-86F6-B43DB483AF41}" type="presOf" srcId="{554E2AA3-9A75-41A8-8E47-45418A5F6A56}" destId="{EBD6F82F-5102-4FC5-AF12-F88CE6F7D1E8}" srcOrd="0" destOrd="0" presId="urn:microsoft.com/office/officeart/2005/8/layout/radial1"/>
    <dgm:cxn modelId="{D502443B-48CF-454B-9270-8EBF6C3E4586}" type="presOf" srcId="{215BC256-440F-4A5D-BC43-D016B35E5874}" destId="{85649CC4-960B-4B77-A6B2-FCC6734CC397}" srcOrd="0" destOrd="0" presId="urn:microsoft.com/office/officeart/2005/8/layout/radial1"/>
    <dgm:cxn modelId="{E94E168C-379F-4620-BAB8-C3DF84B1713D}" srcId="{59A76545-7AF9-4705-8EF5-54F017DF64F2}" destId="{7E302CE3-B060-407E-8C39-C8238EC2547D}" srcOrd="0" destOrd="0" parTransId="{E2A3EB40-03E2-4EF6-9A3B-F097433D0A66}" sibTransId="{4E63247C-3677-418D-AB73-19669AE64896}"/>
    <dgm:cxn modelId="{122A2241-CEA4-438A-B654-713F2B3DF29F}" type="presParOf" srcId="{B2EED6AF-788B-4688-A99A-0C6E5AFDF7A8}" destId="{7BC2E876-2247-419D-A5F0-4D061FAF11D6}" srcOrd="0" destOrd="0" presId="urn:microsoft.com/office/officeart/2005/8/layout/radial1"/>
    <dgm:cxn modelId="{18521E97-4A90-4A09-88E4-9C80D5F66338}" type="presParOf" srcId="{B2EED6AF-788B-4688-A99A-0C6E5AFDF7A8}" destId="{2EE2C337-2AB3-4E32-9DE0-BF6CA5ED66D8}" srcOrd="1" destOrd="0" presId="urn:microsoft.com/office/officeart/2005/8/layout/radial1"/>
    <dgm:cxn modelId="{0CC95868-8972-4803-85E5-17741BA990C4}" type="presParOf" srcId="{2EE2C337-2AB3-4E32-9DE0-BF6CA5ED66D8}" destId="{84F2078E-00F4-4629-A957-C1FDDA1D500B}" srcOrd="0" destOrd="0" presId="urn:microsoft.com/office/officeart/2005/8/layout/radial1"/>
    <dgm:cxn modelId="{EDA14A94-9F7F-4013-B7AA-B5AD1DF251C2}" type="presParOf" srcId="{B2EED6AF-788B-4688-A99A-0C6E5AFDF7A8}" destId="{85649CC4-960B-4B77-A6B2-FCC6734CC397}" srcOrd="2" destOrd="0" presId="urn:microsoft.com/office/officeart/2005/8/layout/radial1"/>
    <dgm:cxn modelId="{32E2C80F-D2F4-4DB3-B4A3-1990C0C8BCCC}" type="presParOf" srcId="{B2EED6AF-788B-4688-A99A-0C6E5AFDF7A8}" destId="{EBD6F82F-5102-4FC5-AF12-F88CE6F7D1E8}" srcOrd="3" destOrd="0" presId="urn:microsoft.com/office/officeart/2005/8/layout/radial1"/>
    <dgm:cxn modelId="{3C0EE47C-C329-4A67-AAA1-CCAA5B1EFA2B}" type="presParOf" srcId="{EBD6F82F-5102-4FC5-AF12-F88CE6F7D1E8}" destId="{6DDD7D4D-DA7A-4A77-B298-BEE740CAFFE0}" srcOrd="0" destOrd="0" presId="urn:microsoft.com/office/officeart/2005/8/layout/radial1"/>
    <dgm:cxn modelId="{598E6BB1-B3E3-4058-8817-0684623A11E9}" type="presParOf" srcId="{B2EED6AF-788B-4688-A99A-0C6E5AFDF7A8}" destId="{5587CFFF-A9F9-4B92-93E9-8D3BAE5F08F0}" srcOrd="4" destOrd="0" presId="urn:microsoft.com/office/officeart/2005/8/layout/radial1"/>
    <dgm:cxn modelId="{2018B2F5-8188-462C-820C-1590BBBE3510}" type="presParOf" srcId="{B2EED6AF-788B-4688-A99A-0C6E5AFDF7A8}" destId="{B16F53F6-AB78-48D6-867B-1816F27A02EE}" srcOrd="5" destOrd="0" presId="urn:microsoft.com/office/officeart/2005/8/layout/radial1"/>
    <dgm:cxn modelId="{5B3A5A0A-DCAB-4073-A1ED-7D9FCAA80686}" type="presParOf" srcId="{B16F53F6-AB78-48D6-867B-1816F27A02EE}" destId="{29C41D5E-99DA-4A7D-8A8D-B960ACA24BA3}" srcOrd="0" destOrd="0" presId="urn:microsoft.com/office/officeart/2005/8/layout/radial1"/>
    <dgm:cxn modelId="{25D0996E-EE37-42F4-AA2F-731F2EF6FF4F}" type="presParOf" srcId="{B2EED6AF-788B-4688-A99A-0C6E5AFDF7A8}" destId="{01FD3103-B73F-4337-BCCB-E198DF1AC2D0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BC2E876-2247-419D-A5F0-4D061FAF11D6}">
      <dsp:nvSpPr>
        <dsp:cNvPr id="0" name=""/>
        <dsp:cNvSpPr/>
      </dsp:nvSpPr>
      <dsp:spPr>
        <a:xfrm>
          <a:off x="2962673" y="1728186"/>
          <a:ext cx="2304252" cy="23042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err="1" smtClean="0"/>
            <a:t>Nomad.ServiceLocator</a:t>
          </a:r>
          <a:r>
            <a:rPr lang="pl-PL" sz="1100" kern="1200" dirty="0" smtClean="0"/>
            <a:t> </a:t>
          </a:r>
          <a:r>
            <a:rPr lang="pl-PL" sz="1100" i="1" kern="1200" dirty="0" smtClean="0"/>
            <a:t>(</a:t>
          </a:r>
          <a:r>
            <a:rPr lang="pl-PL" sz="1100" i="1" kern="1200" dirty="0" err="1" smtClean="0"/>
            <a:t>framework</a:t>
          </a:r>
          <a:r>
            <a:rPr lang="pl-PL" sz="1100" i="1" kern="1200" dirty="0" smtClean="0"/>
            <a:t> element)</a:t>
          </a:r>
          <a:endParaRPr lang="en-US" sz="1100" i="1" kern="1200" dirty="0"/>
        </a:p>
      </dsp:txBody>
      <dsp:txXfrm>
        <a:off x="2962673" y="1728186"/>
        <a:ext cx="2304252" cy="2304252"/>
      </dsp:txXfrm>
    </dsp:sp>
    <dsp:sp modelId="{2EE2C337-2AB3-4E32-9DE0-BF6CA5ED66D8}">
      <dsp:nvSpPr>
        <dsp:cNvPr id="0" name=""/>
        <dsp:cNvSpPr/>
      </dsp:nvSpPr>
      <dsp:spPr>
        <a:xfrm rot="16200000">
          <a:off x="4064089" y="1659904"/>
          <a:ext cx="101420" cy="35143"/>
        </a:xfrm>
        <a:custGeom>
          <a:avLst/>
          <a:gdLst/>
          <a:ahLst/>
          <a:cxnLst/>
          <a:rect l="0" t="0" r="0" b="0"/>
          <a:pathLst>
            <a:path>
              <a:moveTo>
                <a:pt x="0" y="17571"/>
              </a:moveTo>
              <a:lnTo>
                <a:pt x="101420" y="175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4112264" y="1674940"/>
        <a:ext cx="5071" cy="5071"/>
      </dsp:txXfrm>
    </dsp:sp>
    <dsp:sp modelId="{85649CC4-960B-4B77-A6B2-FCC6734CC397}">
      <dsp:nvSpPr>
        <dsp:cNvPr id="0" name=""/>
        <dsp:cNvSpPr/>
      </dsp:nvSpPr>
      <dsp:spPr>
        <a:xfrm>
          <a:off x="3311426" y="20018"/>
          <a:ext cx="1606747" cy="1606747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/>
            <a:t>Service </a:t>
          </a:r>
          <a:r>
            <a:rPr lang="pl-PL" sz="1300" kern="1200" dirty="0" err="1" smtClean="0"/>
            <a:t>Provider</a:t>
          </a:r>
          <a:r>
            <a:rPr lang="pl-PL" sz="1300" kern="1200" dirty="0" smtClean="0"/>
            <a:t> </a:t>
          </a:r>
          <a:r>
            <a:rPr lang="pl-PL" sz="1300" kern="1200" dirty="0" err="1" smtClean="0"/>
            <a:t>Implementation</a:t>
          </a:r>
          <a:r>
            <a:rPr lang="pl-PL" sz="1300" kern="1200" dirty="0" smtClean="0"/>
            <a:t> </a:t>
          </a:r>
          <a:r>
            <a:rPr lang="pl-PL" sz="1300" i="1" kern="1200" dirty="0" err="1" smtClean="0"/>
            <a:t>class</a:t>
          </a:r>
          <a:endParaRPr lang="en-US" sz="1300" i="1" kern="1200" dirty="0"/>
        </a:p>
      </dsp:txBody>
      <dsp:txXfrm>
        <a:off x="3311426" y="20018"/>
        <a:ext cx="1606747" cy="1606747"/>
      </dsp:txXfrm>
    </dsp:sp>
    <dsp:sp modelId="{EBD6F82F-5102-4FC5-AF12-F88CE6F7D1E8}">
      <dsp:nvSpPr>
        <dsp:cNvPr id="0" name=""/>
        <dsp:cNvSpPr/>
      </dsp:nvSpPr>
      <dsp:spPr>
        <a:xfrm rot="1850065">
          <a:off x="5093130" y="3492964"/>
          <a:ext cx="154875" cy="35143"/>
        </a:xfrm>
        <a:custGeom>
          <a:avLst/>
          <a:gdLst/>
          <a:ahLst/>
          <a:cxnLst/>
          <a:rect l="0" t="0" r="0" b="0"/>
          <a:pathLst>
            <a:path>
              <a:moveTo>
                <a:pt x="0" y="17571"/>
              </a:moveTo>
              <a:lnTo>
                <a:pt x="154875" y="175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50065">
        <a:off x="5166695" y="3506663"/>
        <a:ext cx="7743" cy="7743"/>
      </dsp:txXfrm>
    </dsp:sp>
    <dsp:sp modelId="{5587CFFF-A9F9-4B92-93E9-8D3BAE5F08F0}">
      <dsp:nvSpPr>
        <dsp:cNvPr id="0" name=""/>
        <dsp:cNvSpPr/>
      </dsp:nvSpPr>
      <dsp:spPr>
        <a:xfrm>
          <a:off x="5123504" y="3158629"/>
          <a:ext cx="1606747" cy="1606747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err="1" smtClean="0"/>
            <a:t>Iservice</a:t>
          </a:r>
          <a:r>
            <a:rPr lang="pl-PL" sz="1300" kern="1200" dirty="0" smtClean="0"/>
            <a:t> </a:t>
          </a:r>
          <a:r>
            <a:rPr lang="pl-PL" sz="1300" i="1" kern="1200" dirty="0" err="1" smtClean="0"/>
            <a:t>interface</a:t>
          </a:r>
          <a:endParaRPr lang="en-US" sz="1300" i="1" kern="1200" dirty="0"/>
        </a:p>
      </dsp:txBody>
      <dsp:txXfrm>
        <a:off x="5123504" y="3158629"/>
        <a:ext cx="1606747" cy="1606747"/>
      </dsp:txXfrm>
    </dsp:sp>
    <dsp:sp modelId="{B16F53F6-AB78-48D6-867B-1816F27A02EE}">
      <dsp:nvSpPr>
        <dsp:cNvPr id="0" name=""/>
        <dsp:cNvSpPr/>
      </dsp:nvSpPr>
      <dsp:spPr>
        <a:xfrm rot="8949935">
          <a:off x="2981594" y="3492964"/>
          <a:ext cx="154875" cy="35143"/>
        </a:xfrm>
        <a:custGeom>
          <a:avLst/>
          <a:gdLst/>
          <a:ahLst/>
          <a:cxnLst/>
          <a:rect l="0" t="0" r="0" b="0"/>
          <a:pathLst>
            <a:path>
              <a:moveTo>
                <a:pt x="0" y="17571"/>
              </a:moveTo>
              <a:lnTo>
                <a:pt x="154875" y="175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8949935">
        <a:off x="3055160" y="3506663"/>
        <a:ext cx="7743" cy="7743"/>
      </dsp:txXfrm>
    </dsp:sp>
    <dsp:sp modelId="{01FD3103-B73F-4337-BCCB-E198DF1AC2D0}">
      <dsp:nvSpPr>
        <dsp:cNvPr id="0" name=""/>
        <dsp:cNvSpPr/>
      </dsp:nvSpPr>
      <dsp:spPr>
        <a:xfrm>
          <a:off x="1499348" y="3158629"/>
          <a:ext cx="1606747" cy="1606747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err="1" smtClean="0"/>
            <a:t>Client</a:t>
          </a:r>
          <a:r>
            <a:rPr lang="pl-PL" sz="1300" kern="1200" dirty="0" smtClean="0"/>
            <a:t> </a:t>
          </a:r>
          <a:r>
            <a:rPr lang="pl-PL" sz="1300" i="1" kern="1200" dirty="0" err="1" smtClean="0"/>
            <a:t>class</a:t>
          </a:r>
          <a:endParaRPr lang="en-US" sz="1300" i="1" kern="1200" dirty="0"/>
        </a:p>
      </dsp:txBody>
      <dsp:txXfrm>
        <a:off x="1499348" y="3158629"/>
        <a:ext cx="1606747" cy="1606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injection.html#UsingAServiceLocator" TargetMode="External"/><Relationship Id="rId2" Type="http://schemas.openxmlformats.org/officeDocument/2006/relationships/hyperlink" Target="http://java.sun.com/blueprints/corej2eepatterns/Patterns/ServiceLocato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Wzorzec projektowy używany do </a:t>
            </a:r>
            <a:r>
              <a:rPr lang="pl-PL" dirty="0" err="1" smtClean="0"/>
              <a:t>enkapsulacji</a:t>
            </a:r>
            <a:r>
              <a:rPr lang="pl-PL" dirty="0" smtClean="0"/>
              <a:t> czynności związanych z pozyskiwaniem określonej usługi</a:t>
            </a:r>
          </a:p>
          <a:p>
            <a:r>
              <a:rPr lang="pl-PL" dirty="0" smtClean="0"/>
              <a:t>Dokładny opis: 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://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java.sun.com/blueprints/corej2eepatterns/Patterns/ServiceLocator.html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http://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martinfowler.com/articles/injection.html#UsingAServiceLocator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pl-PL" dirty="0" smtClean="0"/>
              <a:t>Wprowadza dodatkową warstwę abstrakcji pomiędzy klasą realizującą usługę a klasą ją wykorzystującą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- idea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Dwa rodzaje akcji:</a:t>
            </a:r>
          </a:p>
          <a:p>
            <a:pPr lvl="1"/>
            <a:r>
              <a:rPr lang="pl-PL" dirty="0" smtClean="0"/>
              <a:t>Zarejestrowanie obiektu jako implementacji serwisu </a:t>
            </a:r>
          </a:p>
          <a:p>
            <a:pPr lvl="1"/>
            <a:r>
              <a:rPr lang="pl-PL" dirty="0" smtClean="0"/>
              <a:t>Pobranie serwisu przez klasę, która jest świadoma tylko interfejsu</a:t>
            </a:r>
            <a:endParaRPr lang="pl-PL" dirty="0" smtClean="0"/>
          </a:p>
          <a:p>
            <a:r>
              <a:rPr lang="pl-PL" dirty="0" smtClean="0"/>
              <a:t>Cel istnienia w </a:t>
            </a:r>
            <a:r>
              <a:rPr lang="pl-PL" i="1" dirty="0" err="1" smtClean="0"/>
              <a:t>Nomad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Umożliwia wystawianie usług pomiędzy modułami</a:t>
            </a:r>
          </a:p>
          <a:p>
            <a:pPr lvl="1"/>
            <a:r>
              <a:rPr lang="pl-PL" dirty="0" smtClean="0"/>
              <a:t>Umożliwia korzystanie z usług dostarczanych z </a:t>
            </a:r>
            <a:r>
              <a:rPr lang="pl-PL" i="1" dirty="0" err="1" smtClean="0"/>
              <a:t>Nomad</a:t>
            </a:r>
            <a:r>
              <a:rPr lang="pl-PL" dirty="0" err="1" smtClean="0"/>
              <a:t>’em</a:t>
            </a:r>
            <a:r>
              <a:rPr lang="pl-PL" dirty="0" smtClean="0"/>
              <a:t> przez moduły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oryginalny diagram UML</a:t>
            </a:r>
            <a:endParaRPr lang="en-US" dirty="0"/>
          </a:p>
        </p:txBody>
      </p:sp>
      <p:pic>
        <p:nvPicPr>
          <p:cNvPr id="4" name="Symbol zastępczy zawartości 3" descr="locato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2467769"/>
            <a:ext cx="4419600" cy="2790825"/>
          </a:xfrm>
        </p:spPr>
      </p:pic>
      <p:grpSp>
        <p:nvGrpSpPr>
          <p:cNvPr id="8" name="Grupa 7"/>
          <p:cNvGrpSpPr/>
          <p:nvPr/>
        </p:nvGrpSpPr>
        <p:grpSpPr>
          <a:xfrm>
            <a:off x="323528" y="1556792"/>
            <a:ext cx="2304256" cy="2160240"/>
            <a:chOff x="323528" y="1556792"/>
            <a:chExt cx="2304256" cy="2160240"/>
          </a:xfrm>
        </p:grpSpPr>
        <p:cxnSp>
          <p:nvCxnSpPr>
            <p:cNvPr id="6" name="Łącznik prosty ze strzałką 5"/>
            <p:cNvCxnSpPr/>
            <p:nvPr/>
          </p:nvCxnSpPr>
          <p:spPr>
            <a:xfrm rot="16200000" flipH="1">
              <a:off x="1619672" y="2708920"/>
              <a:ext cx="1152128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7" name="Prostokąt 6"/>
            <p:cNvSpPr/>
            <p:nvPr/>
          </p:nvSpPr>
          <p:spPr>
            <a:xfrm>
              <a:off x="323528" y="1556792"/>
              <a:ext cx="1440160" cy="10801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Klasa klienta</a:t>
              </a:r>
              <a:endParaRPr lang="en-US" dirty="0"/>
            </a:p>
          </p:txBody>
        </p:sp>
      </p:grpSp>
      <p:grpSp>
        <p:nvGrpSpPr>
          <p:cNvPr id="14" name="Grupa 13"/>
          <p:cNvGrpSpPr/>
          <p:nvPr/>
        </p:nvGrpSpPr>
        <p:grpSpPr>
          <a:xfrm>
            <a:off x="1331640" y="5085184"/>
            <a:ext cx="2952328" cy="1224136"/>
            <a:chOff x="1187624" y="5085184"/>
            <a:chExt cx="3096344" cy="1224136"/>
          </a:xfrm>
        </p:grpSpPr>
        <p:cxnSp>
          <p:nvCxnSpPr>
            <p:cNvPr id="12" name="Łącznik prosty ze strzałką 11"/>
            <p:cNvCxnSpPr/>
            <p:nvPr/>
          </p:nvCxnSpPr>
          <p:spPr>
            <a:xfrm flipV="1">
              <a:off x="3059832" y="5085184"/>
              <a:ext cx="1224136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" name="Prostokąt 12"/>
            <p:cNvSpPr/>
            <p:nvPr/>
          </p:nvSpPr>
          <p:spPr>
            <a:xfrm>
              <a:off x="1187624" y="5085184"/>
              <a:ext cx="1944216" cy="12241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Implementacja interfejsu serwisu</a:t>
              </a:r>
              <a:endParaRPr lang="en-US" dirty="0"/>
            </a:p>
          </p:txBody>
        </p:sp>
      </p:grpSp>
      <p:grpSp>
        <p:nvGrpSpPr>
          <p:cNvPr id="18" name="Grupa 17"/>
          <p:cNvGrpSpPr/>
          <p:nvPr/>
        </p:nvGrpSpPr>
        <p:grpSpPr>
          <a:xfrm>
            <a:off x="4932040" y="2132856"/>
            <a:ext cx="3600400" cy="1584176"/>
            <a:chOff x="4932040" y="2132856"/>
            <a:chExt cx="3600400" cy="1584176"/>
          </a:xfrm>
        </p:grpSpPr>
        <p:cxnSp>
          <p:nvCxnSpPr>
            <p:cNvPr id="16" name="Łącznik prosty ze strzałką 15"/>
            <p:cNvCxnSpPr/>
            <p:nvPr/>
          </p:nvCxnSpPr>
          <p:spPr>
            <a:xfrm rot="10800000" flipV="1">
              <a:off x="4932040" y="2420888"/>
              <a:ext cx="2376264" cy="1296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" name="Prostokąt 16"/>
            <p:cNvSpPr/>
            <p:nvPr/>
          </p:nvSpPr>
          <p:spPr>
            <a:xfrm>
              <a:off x="7308304" y="2132856"/>
              <a:ext cx="122413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Interfejs serwisu</a:t>
              </a:r>
              <a:endParaRPr lang="en-US" dirty="0"/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4788024" y="1484784"/>
            <a:ext cx="2016224" cy="1152128"/>
            <a:chOff x="4788024" y="1484784"/>
            <a:chExt cx="2016224" cy="1152128"/>
          </a:xfrm>
        </p:grpSpPr>
        <p:cxnSp>
          <p:nvCxnSpPr>
            <p:cNvPr id="21" name="Łącznik prosty ze strzałką 20"/>
            <p:cNvCxnSpPr/>
            <p:nvPr/>
          </p:nvCxnSpPr>
          <p:spPr>
            <a:xfrm rot="5400000">
              <a:off x="4680012" y="2168860"/>
              <a:ext cx="57606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Prostokąt 21"/>
            <p:cNvSpPr/>
            <p:nvPr/>
          </p:nvSpPr>
          <p:spPr>
            <a:xfrm>
              <a:off x="5148064" y="1484784"/>
              <a:ext cx="1656184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„</a:t>
              </a:r>
              <a:r>
                <a:rPr lang="pl-PL" dirty="0" err="1" smtClean="0"/>
                <a:t>Odszukiwacz</a:t>
              </a:r>
              <a:r>
                <a:rPr lang="pl-PL" dirty="0" smtClean="0"/>
                <a:t> implementacji”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implementacja </a:t>
            </a:r>
            <a:r>
              <a:rPr lang="pl-PL" i="1" dirty="0" smtClean="0"/>
              <a:t>Nomada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67544" y="1556792"/>
          <a:ext cx="8229600" cy="4785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implementacja </a:t>
            </a:r>
            <a:r>
              <a:rPr lang="pl-PL" i="1" dirty="0" smtClean="0"/>
              <a:t>Nomada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Przykład kodu:</a:t>
            </a:r>
          </a:p>
          <a:p>
            <a:r>
              <a:rPr lang="pl-PL" dirty="0" smtClean="0"/>
              <a:t>Rejestracja</a:t>
            </a:r>
          </a:p>
          <a:p>
            <a:pPr lvl="1"/>
            <a:r>
              <a:rPr lang="pl-PL" sz="1600" dirty="0" err="1" smtClean="0"/>
              <a:t>serviceLocator.Register&lt;InterfaceType</a:t>
            </a:r>
            <a:r>
              <a:rPr lang="pl-PL" sz="1600" dirty="0" smtClean="0"/>
              <a:t>&gt;(</a:t>
            </a:r>
            <a:r>
              <a:rPr lang="pl-PL" sz="1600" dirty="0" err="1" smtClean="0"/>
              <a:t>object</a:t>
            </a:r>
            <a:r>
              <a:rPr lang="pl-PL" sz="1600" dirty="0" smtClean="0"/>
              <a:t>)</a:t>
            </a:r>
          </a:p>
          <a:p>
            <a:r>
              <a:rPr lang="pl-PL" dirty="0" smtClean="0"/>
              <a:t>Pobranie</a:t>
            </a:r>
          </a:p>
          <a:p>
            <a:pPr lvl="1"/>
            <a:r>
              <a:rPr lang="pl-PL" sz="1600" dirty="0" err="1" smtClean="0"/>
              <a:t>serviceLocator.Resolve&lt;InterfaceType</a:t>
            </a:r>
            <a:r>
              <a:rPr lang="pl-PL" sz="1600" dirty="0" smtClean="0"/>
              <a:t>&gt;()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112</Words>
  <Application>Microsoft Office PowerPoint</Application>
  <PresentationFormat>Pokaz na ekranie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Service Locator</vt:lpstr>
      <vt:lpstr>Service Locator - idea</vt:lpstr>
      <vt:lpstr>Service Locator – oryginalny diagram UML</vt:lpstr>
      <vt:lpstr>Service Locator – implementacja Nomada</vt:lpstr>
      <vt:lpstr>Service Locator – implementacja Nomada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Locator</dc:title>
  <dc:creator>Piotr</dc:creator>
  <cp:lastModifiedBy>Piotr Jessa</cp:lastModifiedBy>
  <cp:revision>50</cp:revision>
  <dcterms:created xsi:type="dcterms:W3CDTF">2010-10-17T12:44:52Z</dcterms:created>
  <dcterms:modified xsi:type="dcterms:W3CDTF">2010-10-17T15:19:04Z</dcterms:modified>
</cp:coreProperties>
</file>