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5E56-9829-46DD-A5C9-DFA3CE92908D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F6BD-1E9B-40D4-A672-E45FD265DF67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Pokaz na ekranie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Omówienie stosowanych technologii</vt:lpstr>
      <vt:lpstr>Castle Windsor</vt:lpstr>
      <vt:lpstr>Inne technologie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Omówienie stosowanych technologii</dc:title>
  <dc:creator>Maciej Kowalewski</dc:creator>
  <cp:lastModifiedBy>Maciej Kowalewski</cp:lastModifiedBy>
  <cp:revision>9</cp:revision>
  <dcterms:created xsi:type="dcterms:W3CDTF">2010-10-17T15:43:01Z</dcterms:created>
  <dcterms:modified xsi:type="dcterms:W3CDTF">2010-10-17T16:00:51Z</dcterms:modified>
</cp:coreProperties>
</file>