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8" autoAdjust="0"/>
    <p:restoredTop sz="94660"/>
  </p:normalViewPr>
  <p:slideViewPr>
    <p:cSldViewPr>
      <p:cViewPr varScale="1">
        <p:scale>
          <a:sx n="111" d="100"/>
          <a:sy n="11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21EBA-9582-4EB7-A54F-66511B4402F7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CA71F-9876-4EBD-A09F-7D1D88A066F3}">
      <dgm:prSet phldrT="[Tekst]"/>
      <dgm:spPr/>
      <dgm:t>
        <a:bodyPr/>
        <a:lstStyle/>
        <a:p>
          <a:r>
            <a:rPr lang="pl-PL" dirty="0" smtClean="0"/>
            <a:t>Możliwość załadowania modułu podczas pracy aplikacji hosta</a:t>
          </a:r>
          <a:endParaRPr lang="en-US" dirty="0"/>
        </a:p>
      </dgm:t>
    </dgm:pt>
    <dgm:pt modelId="{638E1EFF-85B4-4297-8148-CC035FBA8C92}" type="parTrans" cxnId="{704A8574-B25A-42C3-A013-6FC7DC7A66DF}">
      <dgm:prSet/>
      <dgm:spPr/>
      <dgm:t>
        <a:bodyPr/>
        <a:lstStyle/>
        <a:p>
          <a:endParaRPr lang="en-US"/>
        </a:p>
      </dgm:t>
    </dgm:pt>
    <dgm:pt modelId="{447E7A05-B562-4D58-AA14-FFA66826AE88}" type="sibTrans" cxnId="{704A8574-B25A-42C3-A013-6FC7DC7A66DF}">
      <dgm:prSet/>
      <dgm:spPr/>
      <dgm:t>
        <a:bodyPr/>
        <a:lstStyle/>
        <a:p>
          <a:endParaRPr lang="en-US"/>
        </a:p>
      </dgm:t>
    </dgm:pt>
    <dgm:pt modelId="{1E35F55F-251C-4CB9-80E5-CDBF067C262A}">
      <dgm:prSet phldrT="[Tekst]"/>
      <dgm:spPr/>
      <dgm:t>
        <a:bodyPr/>
        <a:lstStyle/>
        <a:p>
          <a:r>
            <a:rPr lang="pl-PL" dirty="0" smtClean="0"/>
            <a:t>Możliwość wyładowania modułów</a:t>
          </a:r>
          <a:endParaRPr lang="en-US" dirty="0"/>
        </a:p>
      </dgm:t>
    </dgm:pt>
    <dgm:pt modelId="{42B38224-B172-4782-AD6A-C4ADBF24C7F7}" type="parTrans" cxnId="{E72D7AB8-C1CF-4EB3-858B-F320F422CA31}">
      <dgm:prSet/>
      <dgm:spPr/>
      <dgm:t>
        <a:bodyPr/>
        <a:lstStyle/>
        <a:p>
          <a:endParaRPr lang="en-US"/>
        </a:p>
      </dgm:t>
    </dgm:pt>
    <dgm:pt modelId="{6D1BFAA6-7689-4869-9FD7-11038354DDB8}" type="sibTrans" cxnId="{E72D7AB8-C1CF-4EB3-858B-F320F422CA31}">
      <dgm:prSet/>
      <dgm:spPr/>
      <dgm:t>
        <a:bodyPr/>
        <a:lstStyle/>
        <a:p>
          <a:endParaRPr lang="en-US"/>
        </a:p>
      </dgm:t>
    </dgm:pt>
    <dgm:pt modelId="{3FF7BF16-8A20-4896-808C-FAD50CC7E6DD}">
      <dgm:prSet phldrT="[Tekst]"/>
      <dgm:spPr/>
      <dgm:t>
        <a:bodyPr/>
        <a:lstStyle/>
        <a:p>
          <a:r>
            <a:rPr lang="pl-PL" dirty="0" smtClean="0"/>
            <a:t>Możliwość uaktualnienia modułów i automatycznego restartu </a:t>
          </a:r>
          <a:endParaRPr lang="en-US" dirty="0"/>
        </a:p>
      </dgm:t>
    </dgm:pt>
    <dgm:pt modelId="{C4CAB25A-F644-45A2-BB36-8BC3D46EC2C8}" type="parTrans" cxnId="{B71AD2AA-905A-4A6C-BC1D-722A685A8F8F}">
      <dgm:prSet/>
      <dgm:spPr/>
      <dgm:t>
        <a:bodyPr/>
        <a:lstStyle/>
        <a:p>
          <a:endParaRPr lang="en-US"/>
        </a:p>
      </dgm:t>
    </dgm:pt>
    <dgm:pt modelId="{859D35BC-DBA1-4653-BF79-8529C718B033}" type="sibTrans" cxnId="{B71AD2AA-905A-4A6C-BC1D-722A685A8F8F}">
      <dgm:prSet/>
      <dgm:spPr/>
      <dgm:t>
        <a:bodyPr/>
        <a:lstStyle/>
        <a:p>
          <a:endParaRPr lang="en-US"/>
        </a:p>
      </dgm:t>
    </dgm:pt>
    <dgm:pt modelId="{42A7EF98-7B46-415B-A6D2-B7E19C3B87B3}">
      <dgm:prSet phldrT="[Tekst]"/>
      <dgm:spPr/>
      <dgm:t>
        <a:bodyPr/>
        <a:lstStyle/>
        <a:p>
          <a:r>
            <a:rPr lang="pl-PL" dirty="0" smtClean="0"/>
            <a:t>Komunikację modułów między sobą</a:t>
          </a:r>
          <a:endParaRPr lang="en-US" dirty="0"/>
        </a:p>
      </dgm:t>
    </dgm:pt>
    <dgm:pt modelId="{05F112BD-52C3-4384-89C0-96E68332BF98}" type="parTrans" cxnId="{957560B4-9897-4E6A-A859-55F12192A4EF}">
      <dgm:prSet/>
      <dgm:spPr/>
      <dgm:t>
        <a:bodyPr/>
        <a:lstStyle/>
        <a:p>
          <a:endParaRPr lang="en-US"/>
        </a:p>
      </dgm:t>
    </dgm:pt>
    <dgm:pt modelId="{D4BD0C6C-A7BB-49D6-B9AA-599BCF6FE1B2}" type="sibTrans" cxnId="{957560B4-9897-4E6A-A859-55F12192A4EF}">
      <dgm:prSet/>
      <dgm:spPr/>
      <dgm:t>
        <a:bodyPr/>
        <a:lstStyle/>
        <a:p>
          <a:endParaRPr lang="en-US"/>
        </a:p>
      </dgm:t>
    </dgm:pt>
    <dgm:pt modelId="{73975C46-513F-4691-8DE5-D0A1524850EB}" type="pres">
      <dgm:prSet presAssocID="{08B21EBA-9582-4EB7-A54F-66511B4402F7}" presName="linear" presStyleCnt="0">
        <dgm:presLayoutVars>
          <dgm:dir/>
          <dgm:animLvl val="lvl"/>
          <dgm:resizeHandles val="exact"/>
        </dgm:presLayoutVars>
      </dgm:prSet>
      <dgm:spPr/>
    </dgm:pt>
    <dgm:pt modelId="{0634F2BF-1A77-4080-8B5A-27B4625388BD}" type="pres">
      <dgm:prSet presAssocID="{258CA71F-9876-4EBD-A09F-7D1D88A066F3}" presName="parentLin" presStyleCnt="0"/>
      <dgm:spPr/>
    </dgm:pt>
    <dgm:pt modelId="{DA5C4224-2A6B-40CF-B99C-C5EDE301EB52}" type="pres">
      <dgm:prSet presAssocID="{258CA71F-9876-4EBD-A09F-7D1D88A066F3}" presName="parentLeftMargin" presStyleLbl="node1" presStyleIdx="0" presStyleCnt="4"/>
      <dgm:spPr/>
    </dgm:pt>
    <dgm:pt modelId="{8A620ED1-D424-4044-A793-FBFA5281FE87}" type="pres">
      <dgm:prSet presAssocID="{258CA71F-9876-4EBD-A09F-7D1D88A066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92D7C-7EC4-4B76-85DB-7CCF4E4B8031}" type="pres">
      <dgm:prSet presAssocID="{258CA71F-9876-4EBD-A09F-7D1D88A066F3}" presName="negativeSpace" presStyleCnt="0"/>
      <dgm:spPr/>
    </dgm:pt>
    <dgm:pt modelId="{2F487574-205A-45A1-BFCD-B5B18D9E0C60}" type="pres">
      <dgm:prSet presAssocID="{258CA71F-9876-4EBD-A09F-7D1D88A066F3}" presName="childText" presStyleLbl="conFgAcc1" presStyleIdx="0" presStyleCnt="4">
        <dgm:presLayoutVars>
          <dgm:bulletEnabled val="1"/>
        </dgm:presLayoutVars>
      </dgm:prSet>
      <dgm:spPr/>
    </dgm:pt>
    <dgm:pt modelId="{BBD3441E-C616-47C0-8EFD-2FEE69F0B0A0}" type="pres">
      <dgm:prSet presAssocID="{447E7A05-B562-4D58-AA14-FFA66826AE88}" presName="spaceBetweenRectangles" presStyleCnt="0"/>
      <dgm:spPr/>
    </dgm:pt>
    <dgm:pt modelId="{2E6C0C6B-F864-48D8-8D71-3EC1AE52659D}" type="pres">
      <dgm:prSet presAssocID="{1E35F55F-251C-4CB9-80E5-CDBF067C262A}" presName="parentLin" presStyleCnt="0"/>
      <dgm:spPr/>
    </dgm:pt>
    <dgm:pt modelId="{DAB22C9B-BD88-448B-8472-0B45997F7AF7}" type="pres">
      <dgm:prSet presAssocID="{1E35F55F-251C-4CB9-80E5-CDBF067C262A}" presName="parentLeftMargin" presStyleLbl="node1" presStyleIdx="0" presStyleCnt="4"/>
      <dgm:spPr/>
    </dgm:pt>
    <dgm:pt modelId="{36A8AB37-A8DB-433E-B75D-F6D33672DBDA}" type="pres">
      <dgm:prSet presAssocID="{1E35F55F-251C-4CB9-80E5-CDBF067C262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EFC10-E430-4318-9D20-ADD2A2778D10}" type="pres">
      <dgm:prSet presAssocID="{1E35F55F-251C-4CB9-80E5-CDBF067C262A}" presName="negativeSpace" presStyleCnt="0"/>
      <dgm:spPr/>
    </dgm:pt>
    <dgm:pt modelId="{12B82669-3816-4ED3-B880-D59627144697}" type="pres">
      <dgm:prSet presAssocID="{1E35F55F-251C-4CB9-80E5-CDBF067C262A}" presName="childText" presStyleLbl="conFgAcc1" presStyleIdx="1" presStyleCnt="4">
        <dgm:presLayoutVars>
          <dgm:bulletEnabled val="1"/>
        </dgm:presLayoutVars>
      </dgm:prSet>
      <dgm:spPr/>
    </dgm:pt>
    <dgm:pt modelId="{D40521A7-73BA-4AFF-8511-D54DDEC0D131}" type="pres">
      <dgm:prSet presAssocID="{6D1BFAA6-7689-4869-9FD7-11038354DDB8}" presName="spaceBetweenRectangles" presStyleCnt="0"/>
      <dgm:spPr/>
    </dgm:pt>
    <dgm:pt modelId="{27240F13-7250-4E8E-B71E-2695B1CBCCA8}" type="pres">
      <dgm:prSet presAssocID="{3FF7BF16-8A20-4896-808C-FAD50CC7E6DD}" presName="parentLin" presStyleCnt="0"/>
      <dgm:spPr/>
    </dgm:pt>
    <dgm:pt modelId="{3C2D7AAE-4C76-45FD-9C1B-CD5E8E59AA52}" type="pres">
      <dgm:prSet presAssocID="{3FF7BF16-8A20-4896-808C-FAD50CC7E6DD}" presName="parentLeftMargin" presStyleLbl="node1" presStyleIdx="1" presStyleCnt="4"/>
      <dgm:spPr/>
    </dgm:pt>
    <dgm:pt modelId="{38478191-04C4-41EC-953E-A6A37A3051F6}" type="pres">
      <dgm:prSet presAssocID="{3FF7BF16-8A20-4896-808C-FAD50CC7E6D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918C2-A4E2-4D50-99B1-2A0C7924E2E6}" type="pres">
      <dgm:prSet presAssocID="{3FF7BF16-8A20-4896-808C-FAD50CC7E6DD}" presName="negativeSpace" presStyleCnt="0"/>
      <dgm:spPr/>
    </dgm:pt>
    <dgm:pt modelId="{0521B227-B4B1-4839-9DE1-E18BCFEF14D8}" type="pres">
      <dgm:prSet presAssocID="{3FF7BF16-8A20-4896-808C-FAD50CC7E6DD}" presName="childText" presStyleLbl="conFgAcc1" presStyleIdx="2" presStyleCnt="4">
        <dgm:presLayoutVars>
          <dgm:bulletEnabled val="1"/>
        </dgm:presLayoutVars>
      </dgm:prSet>
      <dgm:spPr/>
    </dgm:pt>
    <dgm:pt modelId="{B9C22F62-316C-441D-AEEB-6BAE4F35ABAC}" type="pres">
      <dgm:prSet presAssocID="{859D35BC-DBA1-4653-BF79-8529C718B033}" presName="spaceBetweenRectangles" presStyleCnt="0"/>
      <dgm:spPr/>
    </dgm:pt>
    <dgm:pt modelId="{83B36CF1-688F-4618-A40E-ECD02A4D1C62}" type="pres">
      <dgm:prSet presAssocID="{42A7EF98-7B46-415B-A6D2-B7E19C3B87B3}" presName="parentLin" presStyleCnt="0"/>
      <dgm:spPr/>
    </dgm:pt>
    <dgm:pt modelId="{BE43230A-F128-4CA3-816C-9E0D24A13977}" type="pres">
      <dgm:prSet presAssocID="{42A7EF98-7B46-415B-A6D2-B7E19C3B87B3}" presName="parentLeftMargin" presStyleLbl="node1" presStyleIdx="2" presStyleCnt="4"/>
      <dgm:spPr/>
    </dgm:pt>
    <dgm:pt modelId="{215BE6D4-7F5F-4931-89D9-70924F11CDE1}" type="pres">
      <dgm:prSet presAssocID="{42A7EF98-7B46-415B-A6D2-B7E19C3B87B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14E9D5D-4450-4D19-BB88-553F88BE29F7}" type="pres">
      <dgm:prSet presAssocID="{42A7EF98-7B46-415B-A6D2-B7E19C3B87B3}" presName="negativeSpace" presStyleCnt="0"/>
      <dgm:spPr/>
    </dgm:pt>
    <dgm:pt modelId="{CEF09CD2-EAA8-4782-85FC-662C48E230F4}" type="pres">
      <dgm:prSet presAssocID="{42A7EF98-7B46-415B-A6D2-B7E19C3B87B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04A8574-B25A-42C3-A013-6FC7DC7A66DF}" srcId="{08B21EBA-9582-4EB7-A54F-66511B4402F7}" destId="{258CA71F-9876-4EBD-A09F-7D1D88A066F3}" srcOrd="0" destOrd="0" parTransId="{638E1EFF-85B4-4297-8148-CC035FBA8C92}" sibTransId="{447E7A05-B562-4D58-AA14-FFA66826AE88}"/>
    <dgm:cxn modelId="{81177AF5-0D9B-4083-9145-0F2160C28C97}" type="presOf" srcId="{1E35F55F-251C-4CB9-80E5-CDBF067C262A}" destId="{DAB22C9B-BD88-448B-8472-0B45997F7AF7}" srcOrd="0" destOrd="0" presId="urn:microsoft.com/office/officeart/2005/8/layout/list1"/>
    <dgm:cxn modelId="{1B7B924D-0476-4D71-9693-F3EEB464F708}" type="presOf" srcId="{3FF7BF16-8A20-4896-808C-FAD50CC7E6DD}" destId="{38478191-04C4-41EC-953E-A6A37A3051F6}" srcOrd="1" destOrd="0" presId="urn:microsoft.com/office/officeart/2005/8/layout/list1"/>
    <dgm:cxn modelId="{73BD8602-DD0A-41C0-9EEE-972DD4457832}" type="presOf" srcId="{258CA71F-9876-4EBD-A09F-7D1D88A066F3}" destId="{DA5C4224-2A6B-40CF-B99C-C5EDE301EB52}" srcOrd="0" destOrd="0" presId="urn:microsoft.com/office/officeart/2005/8/layout/list1"/>
    <dgm:cxn modelId="{B71AD2AA-905A-4A6C-BC1D-722A685A8F8F}" srcId="{08B21EBA-9582-4EB7-A54F-66511B4402F7}" destId="{3FF7BF16-8A20-4896-808C-FAD50CC7E6DD}" srcOrd="2" destOrd="0" parTransId="{C4CAB25A-F644-45A2-BB36-8BC3D46EC2C8}" sibTransId="{859D35BC-DBA1-4653-BF79-8529C718B033}"/>
    <dgm:cxn modelId="{F3C08850-0E79-46D3-B670-DA75F223B13D}" type="presOf" srcId="{42A7EF98-7B46-415B-A6D2-B7E19C3B87B3}" destId="{BE43230A-F128-4CA3-816C-9E0D24A13977}" srcOrd="0" destOrd="0" presId="urn:microsoft.com/office/officeart/2005/8/layout/list1"/>
    <dgm:cxn modelId="{F6C6C67D-11ED-4DDF-A7C9-85DBD6E66F03}" type="presOf" srcId="{3FF7BF16-8A20-4896-808C-FAD50CC7E6DD}" destId="{3C2D7AAE-4C76-45FD-9C1B-CD5E8E59AA52}" srcOrd="0" destOrd="0" presId="urn:microsoft.com/office/officeart/2005/8/layout/list1"/>
    <dgm:cxn modelId="{E72D7AB8-C1CF-4EB3-858B-F320F422CA31}" srcId="{08B21EBA-9582-4EB7-A54F-66511B4402F7}" destId="{1E35F55F-251C-4CB9-80E5-CDBF067C262A}" srcOrd="1" destOrd="0" parTransId="{42B38224-B172-4782-AD6A-C4ADBF24C7F7}" sibTransId="{6D1BFAA6-7689-4869-9FD7-11038354DDB8}"/>
    <dgm:cxn modelId="{9D7C193D-A60A-4CCF-AB0F-3C91D2D79DA3}" type="presOf" srcId="{42A7EF98-7B46-415B-A6D2-B7E19C3B87B3}" destId="{215BE6D4-7F5F-4931-89D9-70924F11CDE1}" srcOrd="1" destOrd="0" presId="urn:microsoft.com/office/officeart/2005/8/layout/list1"/>
    <dgm:cxn modelId="{DA759CB6-A79F-4484-99D5-675755E9232D}" type="presOf" srcId="{08B21EBA-9582-4EB7-A54F-66511B4402F7}" destId="{73975C46-513F-4691-8DE5-D0A1524850EB}" srcOrd="0" destOrd="0" presId="urn:microsoft.com/office/officeart/2005/8/layout/list1"/>
    <dgm:cxn modelId="{9DD5C282-0ED9-4020-BB5D-3042A401AAD8}" type="presOf" srcId="{1E35F55F-251C-4CB9-80E5-CDBF067C262A}" destId="{36A8AB37-A8DB-433E-B75D-F6D33672DBDA}" srcOrd="1" destOrd="0" presId="urn:microsoft.com/office/officeart/2005/8/layout/list1"/>
    <dgm:cxn modelId="{957560B4-9897-4E6A-A859-55F12192A4EF}" srcId="{08B21EBA-9582-4EB7-A54F-66511B4402F7}" destId="{42A7EF98-7B46-415B-A6D2-B7E19C3B87B3}" srcOrd="3" destOrd="0" parTransId="{05F112BD-52C3-4384-89C0-96E68332BF98}" sibTransId="{D4BD0C6C-A7BB-49D6-B9AA-599BCF6FE1B2}"/>
    <dgm:cxn modelId="{368D40EA-9FC6-4091-A070-79D3E8FB76D6}" type="presOf" srcId="{258CA71F-9876-4EBD-A09F-7D1D88A066F3}" destId="{8A620ED1-D424-4044-A793-FBFA5281FE87}" srcOrd="1" destOrd="0" presId="urn:microsoft.com/office/officeart/2005/8/layout/list1"/>
    <dgm:cxn modelId="{B3822F4B-EF0F-4748-A8F7-FA9E82788DBD}" type="presParOf" srcId="{73975C46-513F-4691-8DE5-D0A1524850EB}" destId="{0634F2BF-1A77-4080-8B5A-27B4625388BD}" srcOrd="0" destOrd="0" presId="urn:microsoft.com/office/officeart/2005/8/layout/list1"/>
    <dgm:cxn modelId="{A1106648-8A69-4AA9-8827-E326322FAF68}" type="presParOf" srcId="{0634F2BF-1A77-4080-8B5A-27B4625388BD}" destId="{DA5C4224-2A6B-40CF-B99C-C5EDE301EB52}" srcOrd="0" destOrd="0" presId="urn:microsoft.com/office/officeart/2005/8/layout/list1"/>
    <dgm:cxn modelId="{872C32AE-247A-4B6D-955B-CEB2F0201E57}" type="presParOf" srcId="{0634F2BF-1A77-4080-8B5A-27B4625388BD}" destId="{8A620ED1-D424-4044-A793-FBFA5281FE87}" srcOrd="1" destOrd="0" presId="urn:microsoft.com/office/officeart/2005/8/layout/list1"/>
    <dgm:cxn modelId="{DA738BA4-D76A-41A1-9915-D429FC93FC7C}" type="presParOf" srcId="{73975C46-513F-4691-8DE5-D0A1524850EB}" destId="{BDB92D7C-7EC4-4B76-85DB-7CCF4E4B8031}" srcOrd="1" destOrd="0" presId="urn:microsoft.com/office/officeart/2005/8/layout/list1"/>
    <dgm:cxn modelId="{9C815A4E-D70D-4C29-AC65-E67EF821C166}" type="presParOf" srcId="{73975C46-513F-4691-8DE5-D0A1524850EB}" destId="{2F487574-205A-45A1-BFCD-B5B18D9E0C60}" srcOrd="2" destOrd="0" presId="urn:microsoft.com/office/officeart/2005/8/layout/list1"/>
    <dgm:cxn modelId="{955409F3-CB68-4703-A248-D3EA74B15BF0}" type="presParOf" srcId="{73975C46-513F-4691-8DE5-D0A1524850EB}" destId="{BBD3441E-C616-47C0-8EFD-2FEE69F0B0A0}" srcOrd="3" destOrd="0" presId="urn:microsoft.com/office/officeart/2005/8/layout/list1"/>
    <dgm:cxn modelId="{BF226F1D-B003-49BE-AD9A-7F2D49872032}" type="presParOf" srcId="{73975C46-513F-4691-8DE5-D0A1524850EB}" destId="{2E6C0C6B-F864-48D8-8D71-3EC1AE52659D}" srcOrd="4" destOrd="0" presId="urn:microsoft.com/office/officeart/2005/8/layout/list1"/>
    <dgm:cxn modelId="{A03029F4-8E1D-41E2-83F3-1D2F41979496}" type="presParOf" srcId="{2E6C0C6B-F864-48D8-8D71-3EC1AE52659D}" destId="{DAB22C9B-BD88-448B-8472-0B45997F7AF7}" srcOrd="0" destOrd="0" presId="urn:microsoft.com/office/officeart/2005/8/layout/list1"/>
    <dgm:cxn modelId="{F563E75F-4109-49B0-9843-35B8DA73EC6D}" type="presParOf" srcId="{2E6C0C6B-F864-48D8-8D71-3EC1AE52659D}" destId="{36A8AB37-A8DB-433E-B75D-F6D33672DBDA}" srcOrd="1" destOrd="0" presId="urn:microsoft.com/office/officeart/2005/8/layout/list1"/>
    <dgm:cxn modelId="{97D604A4-ABFC-47E2-BCA2-2238355B643D}" type="presParOf" srcId="{73975C46-513F-4691-8DE5-D0A1524850EB}" destId="{160EFC10-E430-4318-9D20-ADD2A2778D10}" srcOrd="5" destOrd="0" presId="urn:microsoft.com/office/officeart/2005/8/layout/list1"/>
    <dgm:cxn modelId="{513EF9AE-F3C9-423A-850B-D299D20C7F39}" type="presParOf" srcId="{73975C46-513F-4691-8DE5-D0A1524850EB}" destId="{12B82669-3816-4ED3-B880-D59627144697}" srcOrd="6" destOrd="0" presId="urn:microsoft.com/office/officeart/2005/8/layout/list1"/>
    <dgm:cxn modelId="{717B3A2B-C4D7-4D55-9744-2F0043451F3E}" type="presParOf" srcId="{73975C46-513F-4691-8DE5-D0A1524850EB}" destId="{D40521A7-73BA-4AFF-8511-D54DDEC0D131}" srcOrd="7" destOrd="0" presId="urn:microsoft.com/office/officeart/2005/8/layout/list1"/>
    <dgm:cxn modelId="{51078E26-1F9E-4FB7-9A10-3D90D945912B}" type="presParOf" srcId="{73975C46-513F-4691-8DE5-D0A1524850EB}" destId="{27240F13-7250-4E8E-B71E-2695B1CBCCA8}" srcOrd="8" destOrd="0" presId="urn:microsoft.com/office/officeart/2005/8/layout/list1"/>
    <dgm:cxn modelId="{4B8AA734-174D-4683-A514-346E69C77BF4}" type="presParOf" srcId="{27240F13-7250-4E8E-B71E-2695B1CBCCA8}" destId="{3C2D7AAE-4C76-45FD-9C1B-CD5E8E59AA52}" srcOrd="0" destOrd="0" presId="urn:microsoft.com/office/officeart/2005/8/layout/list1"/>
    <dgm:cxn modelId="{2A2D5A8F-E17F-40B8-B75B-630C3B46E544}" type="presParOf" srcId="{27240F13-7250-4E8E-B71E-2695B1CBCCA8}" destId="{38478191-04C4-41EC-953E-A6A37A3051F6}" srcOrd="1" destOrd="0" presId="urn:microsoft.com/office/officeart/2005/8/layout/list1"/>
    <dgm:cxn modelId="{5C53652E-235C-4619-B8EC-19020DE54F0D}" type="presParOf" srcId="{73975C46-513F-4691-8DE5-D0A1524850EB}" destId="{690918C2-A4E2-4D50-99B1-2A0C7924E2E6}" srcOrd="9" destOrd="0" presId="urn:microsoft.com/office/officeart/2005/8/layout/list1"/>
    <dgm:cxn modelId="{0AD592CA-5681-4D73-8B74-EB1A5B1E04D5}" type="presParOf" srcId="{73975C46-513F-4691-8DE5-D0A1524850EB}" destId="{0521B227-B4B1-4839-9DE1-E18BCFEF14D8}" srcOrd="10" destOrd="0" presId="urn:microsoft.com/office/officeart/2005/8/layout/list1"/>
    <dgm:cxn modelId="{F7CA8012-3D7B-46CA-96CF-4BE3D4D57762}" type="presParOf" srcId="{73975C46-513F-4691-8DE5-D0A1524850EB}" destId="{B9C22F62-316C-441D-AEEB-6BAE4F35ABAC}" srcOrd="11" destOrd="0" presId="urn:microsoft.com/office/officeart/2005/8/layout/list1"/>
    <dgm:cxn modelId="{8688EDD3-1C0C-4406-8FC4-BC637B027378}" type="presParOf" srcId="{73975C46-513F-4691-8DE5-D0A1524850EB}" destId="{83B36CF1-688F-4618-A40E-ECD02A4D1C62}" srcOrd="12" destOrd="0" presId="urn:microsoft.com/office/officeart/2005/8/layout/list1"/>
    <dgm:cxn modelId="{C4589EB7-F313-4B43-8975-18DFBF18F5A2}" type="presParOf" srcId="{83B36CF1-688F-4618-A40E-ECD02A4D1C62}" destId="{BE43230A-F128-4CA3-816C-9E0D24A13977}" srcOrd="0" destOrd="0" presId="urn:microsoft.com/office/officeart/2005/8/layout/list1"/>
    <dgm:cxn modelId="{DCA43C71-744C-471D-9C81-30F1D2DB2D7B}" type="presParOf" srcId="{83B36CF1-688F-4618-A40E-ECD02A4D1C62}" destId="{215BE6D4-7F5F-4931-89D9-70924F11CDE1}" srcOrd="1" destOrd="0" presId="urn:microsoft.com/office/officeart/2005/8/layout/list1"/>
    <dgm:cxn modelId="{DD3364A2-4B1B-446E-856D-F485D917EB61}" type="presParOf" srcId="{73975C46-513F-4691-8DE5-D0A1524850EB}" destId="{E14E9D5D-4450-4D19-BB88-553F88BE29F7}" srcOrd="13" destOrd="0" presId="urn:microsoft.com/office/officeart/2005/8/layout/list1"/>
    <dgm:cxn modelId="{D9F496BC-67A7-4262-8380-48D1D3C2C0C0}" type="presParOf" srcId="{73975C46-513F-4691-8DE5-D0A1524850EB}" destId="{CEF09CD2-EAA8-4782-85FC-662C48E230F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EC0E3-5624-4D92-9946-307953A8B724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E8F31F-7A44-4AD4-A412-6F222ABF72C9}">
      <dgm:prSet phldrT="[Tekst]"/>
      <dgm:spPr/>
      <dgm:t>
        <a:bodyPr/>
        <a:lstStyle/>
        <a:p>
          <a:r>
            <a:rPr lang="pl-PL" dirty="0" err="1" smtClean="0"/>
            <a:t>Kernel</a:t>
          </a:r>
          <a:r>
            <a:rPr lang="pl-PL" dirty="0" smtClean="0"/>
            <a:t> </a:t>
          </a:r>
          <a:r>
            <a:rPr lang="pl-PL" dirty="0" err="1" smtClean="0"/>
            <a:t>AppDomain</a:t>
          </a:r>
          <a:endParaRPr lang="en-US" dirty="0"/>
        </a:p>
      </dgm:t>
    </dgm:pt>
    <dgm:pt modelId="{5B788506-5039-465C-A3F3-FF0171BFB2D0}" type="parTrans" cxnId="{0C7B7981-DD97-4AF8-BC51-0AA1369CB8F4}">
      <dgm:prSet/>
      <dgm:spPr/>
      <dgm:t>
        <a:bodyPr/>
        <a:lstStyle/>
        <a:p>
          <a:endParaRPr lang="en-US"/>
        </a:p>
      </dgm:t>
    </dgm:pt>
    <dgm:pt modelId="{9E27E849-840A-4DD2-876F-8565C43A9852}" type="sibTrans" cxnId="{0C7B7981-DD97-4AF8-BC51-0AA1369CB8F4}">
      <dgm:prSet/>
      <dgm:spPr/>
      <dgm:t>
        <a:bodyPr/>
        <a:lstStyle/>
        <a:p>
          <a:endParaRPr lang="en-US"/>
        </a:p>
      </dgm:t>
    </dgm:pt>
    <dgm:pt modelId="{5F37F3A2-1B2E-499B-98DF-CD112C7A6FF5}">
      <dgm:prSet phldrT="[Tekst]"/>
      <dgm:spPr/>
      <dgm:t>
        <a:bodyPr/>
        <a:lstStyle/>
        <a:p>
          <a:r>
            <a:rPr lang="pl-PL" dirty="0" smtClean="0"/>
            <a:t>Domena aplikacji dla mechanizmów wewnętrznych </a:t>
          </a:r>
          <a:r>
            <a:rPr lang="pl-PL" dirty="0" err="1" smtClean="0"/>
            <a:t>frameworka</a:t>
          </a:r>
          <a:r>
            <a:rPr lang="pl-PL" dirty="0" smtClean="0"/>
            <a:t> </a:t>
          </a:r>
          <a:r>
            <a:rPr lang="pl-PL" i="1" dirty="0" err="1" smtClean="0"/>
            <a:t>Nomad</a:t>
          </a:r>
          <a:endParaRPr lang="en-US" i="1" dirty="0"/>
        </a:p>
      </dgm:t>
    </dgm:pt>
    <dgm:pt modelId="{FE5BA868-3458-4F6C-8B51-778D3F9D69DD}" type="parTrans" cxnId="{1B4ED9E3-581A-4ED9-BBE1-1B920E9B131D}">
      <dgm:prSet/>
      <dgm:spPr/>
      <dgm:t>
        <a:bodyPr/>
        <a:lstStyle/>
        <a:p>
          <a:endParaRPr lang="en-US"/>
        </a:p>
      </dgm:t>
    </dgm:pt>
    <dgm:pt modelId="{CDF8ACA7-1E9E-4B4C-8D8B-F3597C514080}" type="sibTrans" cxnId="{1B4ED9E3-581A-4ED9-BBE1-1B920E9B131D}">
      <dgm:prSet/>
      <dgm:spPr/>
      <dgm:t>
        <a:bodyPr/>
        <a:lstStyle/>
        <a:p>
          <a:endParaRPr lang="en-US"/>
        </a:p>
      </dgm:t>
    </dgm:pt>
    <dgm:pt modelId="{E29F1F7F-8CCA-44EE-9444-53753B44571C}">
      <dgm:prSet phldrT="[Tekst]"/>
      <dgm:spPr/>
      <dgm:t>
        <a:bodyPr/>
        <a:lstStyle/>
        <a:p>
          <a:r>
            <a:rPr lang="pl-PL" dirty="0" smtClean="0"/>
            <a:t>Główne elementy:</a:t>
          </a:r>
          <a:endParaRPr lang="en-US" dirty="0"/>
        </a:p>
      </dgm:t>
    </dgm:pt>
    <dgm:pt modelId="{75DDEEB7-7B01-4695-9377-2D2EDEF6E04B}" type="parTrans" cxnId="{94CB286F-1C59-4891-9083-31FF45D884C0}">
      <dgm:prSet/>
      <dgm:spPr/>
      <dgm:t>
        <a:bodyPr/>
        <a:lstStyle/>
        <a:p>
          <a:endParaRPr lang="en-US"/>
        </a:p>
      </dgm:t>
    </dgm:pt>
    <dgm:pt modelId="{4D0FC430-026B-46D2-B9D1-5ECEC03F7C4B}" type="sibTrans" cxnId="{94CB286F-1C59-4891-9083-31FF45D884C0}">
      <dgm:prSet/>
      <dgm:spPr/>
      <dgm:t>
        <a:bodyPr/>
        <a:lstStyle/>
        <a:p>
          <a:endParaRPr lang="en-US"/>
        </a:p>
      </dgm:t>
    </dgm:pt>
    <dgm:pt modelId="{72E21ABC-5CD2-479F-AC64-5AB40DE881D6}">
      <dgm:prSet phldrT="[Tekst]"/>
      <dgm:spPr/>
      <dgm:t>
        <a:bodyPr/>
        <a:lstStyle/>
        <a:p>
          <a:r>
            <a:rPr lang="pl-PL" dirty="0" err="1" smtClean="0"/>
            <a:t>Modules</a:t>
          </a:r>
          <a:r>
            <a:rPr lang="pl-PL" dirty="0" smtClean="0"/>
            <a:t> </a:t>
          </a:r>
          <a:r>
            <a:rPr lang="pl-PL" dirty="0" err="1" smtClean="0"/>
            <a:t>AppDomain</a:t>
          </a:r>
          <a:endParaRPr lang="en-US" dirty="0"/>
        </a:p>
      </dgm:t>
    </dgm:pt>
    <dgm:pt modelId="{9539750A-299D-4608-8E39-59092FC20ADD}" type="parTrans" cxnId="{AE94D923-1D61-4A60-A637-F3EC50ECE3B0}">
      <dgm:prSet/>
      <dgm:spPr/>
      <dgm:t>
        <a:bodyPr/>
        <a:lstStyle/>
        <a:p>
          <a:endParaRPr lang="en-US"/>
        </a:p>
      </dgm:t>
    </dgm:pt>
    <dgm:pt modelId="{B81FE854-E935-49FC-92F1-B7C67E7AF724}" type="sibTrans" cxnId="{AE94D923-1D61-4A60-A637-F3EC50ECE3B0}">
      <dgm:prSet/>
      <dgm:spPr/>
      <dgm:t>
        <a:bodyPr/>
        <a:lstStyle/>
        <a:p>
          <a:endParaRPr lang="en-US"/>
        </a:p>
      </dgm:t>
    </dgm:pt>
    <dgm:pt modelId="{C2F0927A-8D32-47D6-BDA2-D52756317565}">
      <dgm:prSet phldrT="[Tekst]"/>
      <dgm:spPr/>
      <dgm:t>
        <a:bodyPr/>
        <a:lstStyle/>
        <a:p>
          <a:r>
            <a:rPr lang="pl-PL" dirty="0" smtClean="0"/>
            <a:t>Domena aplikacji dla modułów oraz aplikacji </a:t>
          </a:r>
          <a:r>
            <a:rPr lang="pl-PL" dirty="0" err="1" smtClean="0"/>
            <a:t>hostującej</a:t>
          </a:r>
          <a:endParaRPr lang="en-US" dirty="0"/>
        </a:p>
      </dgm:t>
    </dgm:pt>
    <dgm:pt modelId="{700C93D1-4CD6-4ABE-AE0D-0D9F00F6BB16}" type="parTrans" cxnId="{A1783A2D-09BC-4AB6-B141-3A05D027AEF6}">
      <dgm:prSet/>
      <dgm:spPr/>
      <dgm:t>
        <a:bodyPr/>
        <a:lstStyle/>
        <a:p>
          <a:endParaRPr lang="en-US"/>
        </a:p>
      </dgm:t>
    </dgm:pt>
    <dgm:pt modelId="{C14FDFD0-F631-41BF-8298-3756F5936830}" type="sibTrans" cxnId="{A1783A2D-09BC-4AB6-B141-3A05D027AEF6}">
      <dgm:prSet/>
      <dgm:spPr/>
      <dgm:t>
        <a:bodyPr/>
        <a:lstStyle/>
        <a:p>
          <a:endParaRPr lang="en-US"/>
        </a:p>
      </dgm:t>
    </dgm:pt>
    <dgm:pt modelId="{6511B3B1-9A0E-4A47-917B-0E1278C205F8}">
      <dgm:prSet phldrT="[Tekst]"/>
      <dgm:spPr/>
      <dgm:t>
        <a:bodyPr/>
        <a:lstStyle/>
        <a:p>
          <a:r>
            <a:rPr lang="pl-PL" dirty="0" smtClean="0"/>
            <a:t>Główne elementy:</a:t>
          </a:r>
          <a:endParaRPr lang="en-US" dirty="0"/>
        </a:p>
      </dgm:t>
    </dgm:pt>
    <dgm:pt modelId="{23F22305-F37C-49C4-9167-79B2B1F33B2B}" type="parTrans" cxnId="{B7AD979B-A77A-4BDF-A9A3-6FBF68863E73}">
      <dgm:prSet/>
      <dgm:spPr/>
      <dgm:t>
        <a:bodyPr/>
        <a:lstStyle/>
        <a:p>
          <a:endParaRPr lang="en-US"/>
        </a:p>
      </dgm:t>
    </dgm:pt>
    <dgm:pt modelId="{E09AD098-AD84-4F9B-8A86-1C44217EBCB5}" type="sibTrans" cxnId="{B7AD979B-A77A-4BDF-A9A3-6FBF68863E73}">
      <dgm:prSet/>
      <dgm:spPr/>
      <dgm:t>
        <a:bodyPr/>
        <a:lstStyle/>
        <a:p>
          <a:endParaRPr lang="en-US"/>
        </a:p>
      </dgm:t>
    </dgm:pt>
    <dgm:pt modelId="{8766DFF0-6124-4F86-8E78-80B42FDA83E9}">
      <dgm:prSet phldrT="[Tekst]"/>
      <dgm:spPr/>
      <dgm:t>
        <a:bodyPr/>
        <a:lstStyle/>
        <a:p>
          <a:r>
            <a:rPr lang="pl-PL" dirty="0" err="1" smtClean="0"/>
            <a:t>Nomad.Updater</a:t>
          </a:r>
          <a:endParaRPr lang="en-US" dirty="0"/>
        </a:p>
      </dgm:t>
    </dgm:pt>
    <dgm:pt modelId="{7AEB49E5-CA9A-47BA-ADF0-855D7409B037}" type="parTrans" cxnId="{AC0B9C37-D837-4303-B18B-1267CAC087D0}">
      <dgm:prSet/>
      <dgm:spPr/>
      <dgm:t>
        <a:bodyPr/>
        <a:lstStyle/>
        <a:p>
          <a:endParaRPr lang="en-US"/>
        </a:p>
      </dgm:t>
    </dgm:pt>
    <dgm:pt modelId="{0C048262-1392-4EB9-9A0E-D15F32D344EE}" type="sibTrans" cxnId="{AC0B9C37-D837-4303-B18B-1267CAC087D0}">
      <dgm:prSet/>
      <dgm:spPr/>
      <dgm:t>
        <a:bodyPr/>
        <a:lstStyle/>
        <a:p>
          <a:endParaRPr lang="en-US"/>
        </a:p>
      </dgm:t>
    </dgm:pt>
    <dgm:pt modelId="{6838DD9F-FBF2-4042-8AD3-7A0D79928F55}">
      <dgm:prSet phldrT="[Tekst]"/>
      <dgm:spPr/>
      <dgm:t>
        <a:bodyPr/>
        <a:lstStyle/>
        <a:p>
          <a:r>
            <a:rPr lang="pl-PL" dirty="0" err="1" smtClean="0"/>
            <a:t>Nomad.Configuration</a:t>
          </a:r>
          <a:endParaRPr lang="en-US" dirty="0"/>
        </a:p>
      </dgm:t>
    </dgm:pt>
    <dgm:pt modelId="{0BC9FB1F-7E80-455D-9054-C949CA81B3F4}" type="parTrans" cxnId="{98855D94-DBEC-4DCC-AA47-69EC92F5C4FE}">
      <dgm:prSet/>
      <dgm:spPr/>
      <dgm:t>
        <a:bodyPr/>
        <a:lstStyle/>
        <a:p>
          <a:endParaRPr lang="en-US"/>
        </a:p>
      </dgm:t>
    </dgm:pt>
    <dgm:pt modelId="{72BA8FBE-8FDD-4E5F-9C7D-ACF3D8FEAA6A}" type="sibTrans" cxnId="{98855D94-DBEC-4DCC-AA47-69EC92F5C4FE}">
      <dgm:prSet/>
      <dgm:spPr/>
      <dgm:t>
        <a:bodyPr/>
        <a:lstStyle/>
        <a:p>
          <a:endParaRPr lang="en-US"/>
        </a:p>
      </dgm:t>
    </dgm:pt>
    <dgm:pt modelId="{B6CF040B-974D-4F47-B9E9-E262EF377DEF}">
      <dgm:prSet phldrT="[Tekst]"/>
      <dgm:spPr/>
      <dgm:t>
        <a:bodyPr/>
        <a:lstStyle/>
        <a:p>
          <a:r>
            <a:rPr lang="pl-PL" dirty="0" err="1" smtClean="0"/>
            <a:t>Nomad.Filter</a:t>
          </a:r>
          <a:endParaRPr lang="en-US" dirty="0"/>
        </a:p>
      </dgm:t>
    </dgm:pt>
    <dgm:pt modelId="{23A06C04-2903-4817-8BDE-09EC338E4206}" type="parTrans" cxnId="{D4EC535C-E229-4BB7-A339-EFF4B640BBFA}">
      <dgm:prSet/>
      <dgm:spPr/>
      <dgm:t>
        <a:bodyPr/>
        <a:lstStyle/>
        <a:p>
          <a:endParaRPr lang="en-US"/>
        </a:p>
      </dgm:t>
    </dgm:pt>
    <dgm:pt modelId="{619A3B8C-AA82-40C7-AC4B-E1A634046367}" type="sibTrans" cxnId="{D4EC535C-E229-4BB7-A339-EFF4B640BBFA}">
      <dgm:prSet/>
      <dgm:spPr/>
      <dgm:t>
        <a:bodyPr/>
        <a:lstStyle/>
        <a:p>
          <a:endParaRPr lang="en-US"/>
        </a:p>
      </dgm:t>
    </dgm:pt>
    <dgm:pt modelId="{2B5362D5-4BF1-42F0-B76D-3442FE932D2B}">
      <dgm:prSet phldrT="[Tekst]"/>
      <dgm:spPr/>
      <dgm:t>
        <a:bodyPr/>
        <a:lstStyle/>
        <a:p>
          <a:r>
            <a:rPr lang="pl-PL" dirty="0" smtClean="0"/>
            <a:t>Moduły</a:t>
          </a:r>
          <a:endParaRPr lang="en-US" dirty="0"/>
        </a:p>
      </dgm:t>
    </dgm:pt>
    <dgm:pt modelId="{EC085C8E-1F15-4DE0-A62C-247C472C5EF4}" type="parTrans" cxnId="{E9C0B552-C241-4771-AA24-C2B797A74515}">
      <dgm:prSet/>
      <dgm:spPr/>
      <dgm:t>
        <a:bodyPr/>
        <a:lstStyle/>
        <a:p>
          <a:endParaRPr lang="en-US"/>
        </a:p>
      </dgm:t>
    </dgm:pt>
    <dgm:pt modelId="{3EA011D4-3E01-49D2-9C71-C40900B108CB}" type="sibTrans" cxnId="{E9C0B552-C241-4771-AA24-C2B797A74515}">
      <dgm:prSet/>
      <dgm:spPr/>
      <dgm:t>
        <a:bodyPr/>
        <a:lstStyle/>
        <a:p>
          <a:endParaRPr lang="en-US"/>
        </a:p>
      </dgm:t>
    </dgm:pt>
    <dgm:pt modelId="{56435254-7FE0-4E05-B009-0468415BAD76}">
      <dgm:prSet phldrT="[Tekst]"/>
      <dgm:spPr/>
      <dgm:t>
        <a:bodyPr/>
        <a:lstStyle/>
        <a:p>
          <a:r>
            <a:rPr lang="pl-PL" dirty="0" smtClean="0"/>
            <a:t>Aplikacji </a:t>
          </a:r>
          <a:r>
            <a:rPr lang="pl-PL" dirty="0" err="1" smtClean="0"/>
            <a:t>hostująca</a:t>
          </a:r>
          <a:r>
            <a:rPr lang="pl-PL" dirty="0" smtClean="0"/>
            <a:t> </a:t>
          </a:r>
          <a:endParaRPr lang="en-US" dirty="0"/>
        </a:p>
      </dgm:t>
    </dgm:pt>
    <dgm:pt modelId="{8283FE55-3F21-46A8-9EF5-FF3E142F1C6C}" type="parTrans" cxnId="{0371ECA1-4587-48BA-BEE7-06923D8CD017}">
      <dgm:prSet/>
      <dgm:spPr/>
      <dgm:t>
        <a:bodyPr/>
        <a:lstStyle/>
        <a:p>
          <a:endParaRPr lang="en-US"/>
        </a:p>
      </dgm:t>
    </dgm:pt>
    <dgm:pt modelId="{29927EBC-1C3F-422A-8FCD-F237CD47DF49}" type="sibTrans" cxnId="{0371ECA1-4587-48BA-BEE7-06923D8CD017}">
      <dgm:prSet/>
      <dgm:spPr/>
      <dgm:t>
        <a:bodyPr/>
        <a:lstStyle/>
        <a:p>
          <a:endParaRPr lang="en-US"/>
        </a:p>
      </dgm:t>
    </dgm:pt>
    <dgm:pt modelId="{596BB62F-E9A5-465E-AB23-01E0F470A1FE}">
      <dgm:prSet phldrT="[Tekst]"/>
      <dgm:spPr/>
      <dgm:t>
        <a:bodyPr/>
        <a:lstStyle/>
        <a:p>
          <a:r>
            <a:rPr lang="pl-PL" dirty="0" err="1" smtClean="0"/>
            <a:t>Nomad.ModuleLoader</a:t>
          </a:r>
          <a:endParaRPr lang="en-US" dirty="0"/>
        </a:p>
      </dgm:t>
    </dgm:pt>
    <dgm:pt modelId="{C73FA817-76AA-4550-A2EC-FF1D3825E374}" type="parTrans" cxnId="{7AECBFE9-7937-4DBA-88B0-71F8CAE1F2F3}">
      <dgm:prSet/>
      <dgm:spPr/>
      <dgm:t>
        <a:bodyPr/>
        <a:lstStyle/>
        <a:p>
          <a:endParaRPr lang="en-US"/>
        </a:p>
      </dgm:t>
    </dgm:pt>
    <dgm:pt modelId="{911693D3-853E-48A5-9F8B-925DA8D8C6D2}" type="sibTrans" cxnId="{7AECBFE9-7937-4DBA-88B0-71F8CAE1F2F3}">
      <dgm:prSet/>
      <dgm:spPr/>
      <dgm:t>
        <a:bodyPr/>
        <a:lstStyle/>
        <a:p>
          <a:endParaRPr lang="en-US"/>
        </a:p>
      </dgm:t>
    </dgm:pt>
    <dgm:pt modelId="{2852C72E-728B-481E-B0F9-3AFF29731DFB}">
      <dgm:prSet phldrT="[Tekst]"/>
      <dgm:spPr/>
      <dgm:t>
        <a:bodyPr/>
        <a:lstStyle/>
        <a:p>
          <a:r>
            <a:rPr lang="pl-PL" dirty="0" err="1" smtClean="0"/>
            <a:t>Nomad.Communication</a:t>
          </a:r>
          <a:endParaRPr lang="en-US" dirty="0"/>
        </a:p>
      </dgm:t>
    </dgm:pt>
    <dgm:pt modelId="{4A303FE4-9D79-41E4-8D4E-1D2FA62E48A7}" type="parTrans" cxnId="{5BD74351-34F3-496C-8300-18B7499F5478}">
      <dgm:prSet/>
      <dgm:spPr/>
      <dgm:t>
        <a:bodyPr/>
        <a:lstStyle/>
        <a:p>
          <a:endParaRPr lang="en-US"/>
        </a:p>
      </dgm:t>
    </dgm:pt>
    <dgm:pt modelId="{84F45173-D211-469E-B94D-EC5A22F78264}" type="sibTrans" cxnId="{5BD74351-34F3-496C-8300-18B7499F5478}">
      <dgm:prSet/>
      <dgm:spPr/>
      <dgm:t>
        <a:bodyPr/>
        <a:lstStyle/>
        <a:p>
          <a:endParaRPr lang="en-US"/>
        </a:p>
      </dgm:t>
    </dgm:pt>
    <dgm:pt modelId="{5C9A3097-54E9-461A-A4EA-F623AC32D9B9}" type="pres">
      <dgm:prSet presAssocID="{DCBEC0E3-5624-4D92-9946-307953A8B724}" presName="Name0" presStyleCnt="0">
        <dgm:presLayoutVars>
          <dgm:dir/>
          <dgm:animLvl val="lvl"/>
          <dgm:resizeHandles val="exact"/>
        </dgm:presLayoutVars>
      </dgm:prSet>
      <dgm:spPr/>
    </dgm:pt>
    <dgm:pt modelId="{BF8C0682-7549-43BF-85E9-38334A15F793}" type="pres">
      <dgm:prSet presAssocID="{FCE8F31F-7A44-4AD4-A412-6F222ABF72C9}" presName="linNode" presStyleCnt="0"/>
      <dgm:spPr/>
    </dgm:pt>
    <dgm:pt modelId="{D6F92B40-1067-47C0-AEA7-D8AC802DDA1C}" type="pres">
      <dgm:prSet presAssocID="{FCE8F31F-7A44-4AD4-A412-6F222ABF72C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972B3-6B87-4567-A0CF-4B23B7F82D8D}" type="pres">
      <dgm:prSet presAssocID="{FCE8F31F-7A44-4AD4-A412-6F222ABF72C9}" presName="descendantText" presStyleLbl="alignAccFollowNode1" presStyleIdx="0" presStyleCnt="2" custScaleX="1501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4347F-639D-476A-89D8-4B326F7D2C4C}" type="pres">
      <dgm:prSet presAssocID="{9E27E849-840A-4DD2-876F-8565C43A9852}" presName="sp" presStyleCnt="0"/>
      <dgm:spPr/>
    </dgm:pt>
    <dgm:pt modelId="{FF9AE393-CBA7-4720-BA65-581FE28387B0}" type="pres">
      <dgm:prSet presAssocID="{72E21ABC-5CD2-479F-AC64-5AB40DE881D6}" presName="linNode" presStyleCnt="0"/>
      <dgm:spPr/>
    </dgm:pt>
    <dgm:pt modelId="{683F9D21-975A-42F4-AD14-7FC83DE2844A}" type="pres">
      <dgm:prSet presAssocID="{72E21ABC-5CD2-479F-AC64-5AB40DE881D6}" presName="parentText" presStyleLbl="node1" presStyleIdx="1" presStyleCnt="2" custScaleX="75674">
        <dgm:presLayoutVars>
          <dgm:chMax val="1"/>
          <dgm:bulletEnabled val="1"/>
        </dgm:presLayoutVars>
      </dgm:prSet>
      <dgm:spPr/>
    </dgm:pt>
    <dgm:pt modelId="{B18C1474-D3CA-4E62-B21C-9E5A6F3252A8}" type="pres">
      <dgm:prSet presAssocID="{72E21ABC-5CD2-479F-AC64-5AB40DE881D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E480B8-FDDD-4FFB-ABD2-DBF2223B256A}" type="presOf" srcId="{C2F0927A-8D32-47D6-BDA2-D52756317565}" destId="{B18C1474-D3CA-4E62-B21C-9E5A6F3252A8}" srcOrd="0" destOrd="0" presId="urn:microsoft.com/office/officeart/2005/8/layout/vList5"/>
    <dgm:cxn modelId="{E9C0B552-C241-4771-AA24-C2B797A74515}" srcId="{6511B3B1-9A0E-4A47-917B-0E1278C205F8}" destId="{2B5362D5-4BF1-42F0-B76D-3442FE932D2B}" srcOrd="0" destOrd="0" parTransId="{EC085C8E-1F15-4DE0-A62C-247C472C5EF4}" sibTransId="{3EA011D4-3E01-49D2-9C71-C40900B108CB}"/>
    <dgm:cxn modelId="{98855D94-DBEC-4DCC-AA47-69EC92F5C4FE}" srcId="{E29F1F7F-8CCA-44EE-9444-53753B44571C}" destId="{6838DD9F-FBF2-4042-8AD3-7A0D79928F55}" srcOrd="1" destOrd="0" parTransId="{0BC9FB1F-7E80-455D-9054-C949CA81B3F4}" sibTransId="{72BA8FBE-8FDD-4E5F-9C7D-ACF3D8FEAA6A}"/>
    <dgm:cxn modelId="{7240C785-9270-4742-8DC0-915AFF8953CF}" type="presOf" srcId="{2852C72E-728B-481E-B0F9-3AFF29731DFB}" destId="{B18C1474-D3CA-4E62-B21C-9E5A6F3252A8}" srcOrd="0" destOrd="5" presId="urn:microsoft.com/office/officeart/2005/8/layout/vList5"/>
    <dgm:cxn modelId="{5012A90F-3C6D-4197-8083-2B6C50E1875D}" type="presOf" srcId="{596BB62F-E9A5-465E-AB23-01E0F470A1FE}" destId="{B18C1474-D3CA-4E62-B21C-9E5A6F3252A8}" srcOrd="0" destOrd="4" presId="urn:microsoft.com/office/officeart/2005/8/layout/vList5"/>
    <dgm:cxn modelId="{98F73718-C9E5-42EE-9516-8B5D5541987B}" type="presOf" srcId="{E29F1F7F-8CCA-44EE-9444-53753B44571C}" destId="{0CC972B3-6B87-4567-A0CF-4B23B7F82D8D}" srcOrd="0" destOrd="1" presId="urn:microsoft.com/office/officeart/2005/8/layout/vList5"/>
    <dgm:cxn modelId="{94CB286F-1C59-4891-9083-31FF45D884C0}" srcId="{FCE8F31F-7A44-4AD4-A412-6F222ABF72C9}" destId="{E29F1F7F-8CCA-44EE-9444-53753B44571C}" srcOrd="1" destOrd="0" parTransId="{75DDEEB7-7B01-4695-9377-2D2EDEF6E04B}" sibTransId="{4D0FC430-026B-46D2-B9D1-5ECEC03F7C4B}"/>
    <dgm:cxn modelId="{0371ECA1-4587-48BA-BEE7-06923D8CD017}" srcId="{6511B3B1-9A0E-4A47-917B-0E1278C205F8}" destId="{56435254-7FE0-4E05-B009-0468415BAD76}" srcOrd="1" destOrd="0" parTransId="{8283FE55-3F21-46A8-9EF5-FF3E142F1C6C}" sibTransId="{29927EBC-1C3F-422A-8FCD-F237CD47DF49}"/>
    <dgm:cxn modelId="{FDBCC6EE-EDE3-41C5-80A6-505C340C3976}" type="presOf" srcId="{6838DD9F-FBF2-4042-8AD3-7A0D79928F55}" destId="{0CC972B3-6B87-4567-A0CF-4B23B7F82D8D}" srcOrd="0" destOrd="3" presId="urn:microsoft.com/office/officeart/2005/8/layout/vList5"/>
    <dgm:cxn modelId="{D052011E-6E23-42CC-BD3A-4A0D26BF882F}" type="presOf" srcId="{FCE8F31F-7A44-4AD4-A412-6F222ABF72C9}" destId="{D6F92B40-1067-47C0-AEA7-D8AC802DDA1C}" srcOrd="0" destOrd="0" presId="urn:microsoft.com/office/officeart/2005/8/layout/vList5"/>
    <dgm:cxn modelId="{AC0B9C37-D837-4303-B18B-1267CAC087D0}" srcId="{E29F1F7F-8CCA-44EE-9444-53753B44571C}" destId="{8766DFF0-6124-4F86-8E78-80B42FDA83E9}" srcOrd="0" destOrd="0" parTransId="{7AEB49E5-CA9A-47BA-ADF0-855D7409B037}" sibTransId="{0C048262-1392-4EB9-9A0E-D15F32D344EE}"/>
    <dgm:cxn modelId="{0C7B7981-DD97-4AF8-BC51-0AA1369CB8F4}" srcId="{DCBEC0E3-5624-4D92-9946-307953A8B724}" destId="{FCE8F31F-7A44-4AD4-A412-6F222ABF72C9}" srcOrd="0" destOrd="0" parTransId="{5B788506-5039-465C-A3F3-FF0171BFB2D0}" sibTransId="{9E27E849-840A-4DD2-876F-8565C43A9852}"/>
    <dgm:cxn modelId="{D4EC535C-E229-4BB7-A339-EFF4B640BBFA}" srcId="{E29F1F7F-8CCA-44EE-9444-53753B44571C}" destId="{B6CF040B-974D-4F47-B9E9-E262EF377DEF}" srcOrd="2" destOrd="0" parTransId="{23A06C04-2903-4817-8BDE-09EC338E4206}" sibTransId="{619A3B8C-AA82-40C7-AC4B-E1A634046367}"/>
    <dgm:cxn modelId="{85602A3C-254C-422D-8D10-C0EB6F785A2A}" type="presOf" srcId="{72E21ABC-5CD2-479F-AC64-5AB40DE881D6}" destId="{683F9D21-975A-42F4-AD14-7FC83DE2844A}" srcOrd="0" destOrd="0" presId="urn:microsoft.com/office/officeart/2005/8/layout/vList5"/>
    <dgm:cxn modelId="{9DD8C6DE-78C5-475A-A8BB-5347546F52FB}" type="presOf" srcId="{B6CF040B-974D-4F47-B9E9-E262EF377DEF}" destId="{0CC972B3-6B87-4567-A0CF-4B23B7F82D8D}" srcOrd="0" destOrd="4" presId="urn:microsoft.com/office/officeart/2005/8/layout/vList5"/>
    <dgm:cxn modelId="{72740DA5-FB24-4FE3-942B-C909EFEADCFD}" type="presOf" srcId="{5F37F3A2-1B2E-499B-98DF-CD112C7A6FF5}" destId="{0CC972B3-6B87-4567-A0CF-4B23B7F82D8D}" srcOrd="0" destOrd="0" presId="urn:microsoft.com/office/officeart/2005/8/layout/vList5"/>
    <dgm:cxn modelId="{A1783A2D-09BC-4AB6-B141-3A05D027AEF6}" srcId="{72E21ABC-5CD2-479F-AC64-5AB40DE881D6}" destId="{C2F0927A-8D32-47D6-BDA2-D52756317565}" srcOrd="0" destOrd="0" parTransId="{700C93D1-4CD6-4ABE-AE0D-0D9F00F6BB16}" sibTransId="{C14FDFD0-F631-41BF-8298-3756F5936830}"/>
    <dgm:cxn modelId="{3D2EBF0A-8605-40B7-B3BB-E7D3A343ADAC}" type="presOf" srcId="{56435254-7FE0-4E05-B009-0468415BAD76}" destId="{B18C1474-D3CA-4E62-B21C-9E5A6F3252A8}" srcOrd="0" destOrd="3" presId="urn:microsoft.com/office/officeart/2005/8/layout/vList5"/>
    <dgm:cxn modelId="{AE94D923-1D61-4A60-A637-F3EC50ECE3B0}" srcId="{DCBEC0E3-5624-4D92-9946-307953A8B724}" destId="{72E21ABC-5CD2-479F-AC64-5AB40DE881D6}" srcOrd="1" destOrd="0" parTransId="{9539750A-299D-4608-8E39-59092FC20ADD}" sibTransId="{B81FE854-E935-49FC-92F1-B7C67E7AF724}"/>
    <dgm:cxn modelId="{9C72C806-CE18-4E52-95C4-441EAAEDD633}" type="presOf" srcId="{2B5362D5-4BF1-42F0-B76D-3442FE932D2B}" destId="{B18C1474-D3CA-4E62-B21C-9E5A6F3252A8}" srcOrd="0" destOrd="2" presId="urn:microsoft.com/office/officeart/2005/8/layout/vList5"/>
    <dgm:cxn modelId="{B7AD979B-A77A-4BDF-A9A3-6FBF68863E73}" srcId="{72E21ABC-5CD2-479F-AC64-5AB40DE881D6}" destId="{6511B3B1-9A0E-4A47-917B-0E1278C205F8}" srcOrd="1" destOrd="0" parTransId="{23F22305-F37C-49C4-9167-79B2B1F33B2B}" sibTransId="{E09AD098-AD84-4F9B-8A86-1C44217EBCB5}"/>
    <dgm:cxn modelId="{1B4ED9E3-581A-4ED9-BBE1-1B920E9B131D}" srcId="{FCE8F31F-7A44-4AD4-A412-6F222ABF72C9}" destId="{5F37F3A2-1B2E-499B-98DF-CD112C7A6FF5}" srcOrd="0" destOrd="0" parTransId="{FE5BA868-3458-4F6C-8B51-778D3F9D69DD}" sibTransId="{CDF8ACA7-1E9E-4B4C-8D8B-F3597C514080}"/>
    <dgm:cxn modelId="{7AECBFE9-7937-4DBA-88B0-71F8CAE1F2F3}" srcId="{6511B3B1-9A0E-4A47-917B-0E1278C205F8}" destId="{596BB62F-E9A5-465E-AB23-01E0F470A1FE}" srcOrd="2" destOrd="0" parTransId="{C73FA817-76AA-4550-A2EC-FF1D3825E374}" sibTransId="{911693D3-853E-48A5-9F8B-925DA8D8C6D2}"/>
    <dgm:cxn modelId="{CB6183D6-7666-4242-8BD4-1A773CAA2F12}" type="presOf" srcId="{8766DFF0-6124-4F86-8E78-80B42FDA83E9}" destId="{0CC972B3-6B87-4567-A0CF-4B23B7F82D8D}" srcOrd="0" destOrd="2" presId="urn:microsoft.com/office/officeart/2005/8/layout/vList5"/>
    <dgm:cxn modelId="{5BD74351-34F3-496C-8300-18B7499F5478}" srcId="{6511B3B1-9A0E-4A47-917B-0E1278C205F8}" destId="{2852C72E-728B-481E-B0F9-3AFF29731DFB}" srcOrd="3" destOrd="0" parTransId="{4A303FE4-9D79-41E4-8D4E-1D2FA62E48A7}" sibTransId="{84F45173-D211-469E-B94D-EC5A22F78264}"/>
    <dgm:cxn modelId="{3D43F4AB-BD93-44AC-80B5-D866265BEAFD}" type="presOf" srcId="{6511B3B1-9A0E-4A47-917B-0E1278C205F8}" destId="{B18C1474-D3CA-4E62-B21C-9E5A6F3252A8}" srcOrd="0" destOrd="1" presId="urn:microsoft.com/office/officeart/2005/8/layout/vList5"/>
    <dgm:cxn modelId="{D334FFC3-4B51-4FD7-81A9-454F8A5AC637}" type="presOf" srcId="{DCBEC0E3-5624-4D92-9946-307953A8B724}" destId="{5C9A3097-54E9-461A-A4EA-F623AC32D9B9}" srcOrd="0" destOrd="0" presId="urn:microsoft.com/office/officeart/2005/8/layout/vList5"/>
    <dgm:cxn modelId="{E1AE1161-4460-423D-BFDB-E7400E88DD5E}" type="presParOf" srcId="{5C9A3097-54E9-461A-A4EA-F623AC32D9B9}" destId="{BF8C0682-7549-43BF-85E9-38334A15F793}" srcOrd="0" destOrd="0" presId="urn:microsoft.com/office/officeart/2005/8/layout/vList5"/>
    <dgm:cxn modelId="{B10479AF-4B1B-4252-AF16-1AA1E1BB89F9}" type="presParOf" srcId="{BF8C0682-7549-43BF-85E9-38334A15F793}" destId="{D6F92B40-1067-47C0-AEA7-D8AC802DDA1C}" srcOrd="0" destOrd="0" presId="urn:microsoft.com/office/officeart/2005/8/layout/vList5"/>
    <dgm:cxn modelId="{DF5A224E-14CD-45D5-9B9F-60559CC3301C}" type="presParOf" srcId="{BF8C0682-7549-43BF-85E9-38334A15F793}" destId="{0CC972B3-6B87-4567-A0CF-4B23B7F82D8D}" srcOrd="1" destOrd="0" presId="urn:microsoft.com/office/officeart/2005/8/layout/vList5"/>
    <dgm:cxn modelId="{8F0D94F8-BD21-4960-ADAB-71AEA3CEA278}" type="presParOf" srcId="{5C9A3097-54E9-461A-A4EA-F623AC32D9B9}" destId="{0B24347F-639D-476A-89D8-4B326F7D2C4C}" srcOrd="1" destOrd="0" presId="urn:microsoft.com/office/officeart/2005/8/layout/vList5"/>
    <dgm:cxn modelId="{D9462BD4-76F3-465F-9372-0F44A5B942BE}" type="presParOf" srcId="{5C9A3097-54E9-461A-A4EA-F623AC32D9B9}" destId="{FF9AE393-CBA7-4720-BA65-581FE28387B0}" srcOrd="2" destOrd="0" presId="urn:microsoft.com/office/officeart/2005/8/layout/vList5"/>
    <dgm:cxn modelId="{52F780A9-FD42-4E5D-A528-BAA76ECACB76}" type="presParOf" srcId="{FF9AE393-CBA7-4720-BA65-581FE28387B0}" destId="{683F9D21-975A-42F4-AD14-7FC83DE2844A}" srcOrd="0" destOrd="0" presId="urn:microsoft.com/office/officeart/2005/8/layout/vList5"/>
    <dgm:cxn modelId="{6E992264-E0C1-4D1C-B1F3-6A3D12AF110C}" type="presParOf" srcId="{FF9AE393-CBA7-4720-BA65-581FE28387B0}" destId="{B18C1474-D3CA-4E62-B21C-9E5A6F3252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487574-205A-45A1-BFCD-B5B18D9E0C60}">
      <dsp:nvSpPr>
        <dsp:cNvPr id="0" name=""/>
        <dsp:cNvSpPr/>
      </dsp:nvSpPr>
      <dsp:spPr>
        <a:xfrm>
          <a:off x="0" y="571808"/>
          <a:ext cx="792088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20ED1-D424-4044-A793-FBFA5281FE87}">
      <dsp:nvSpPr>
        <dsp:cNvPr id="0" name=""/>
        <dsp:cNvSpPr/>
      </dsp:nvSpPr>
      <dsp:spPr>
        <a:xfrm>
          <a:off x="396044" y="335648"/>
          <a:ext cx="5544616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/>
            <a:t>Możliwość załadowania modułu podczas pracy aplikacji hosta</a:t>
          </a:r>
          <a:endParaRPr lang="en-US" sz="1600" kern="1200" dirty="0"/>
        </a:p>
      </dsp:txBody>
      <dsp:txXfrm>
        <a:off x="396044" y="335648"/>
        <a:ext cx="5544616" cy="472320"/>
      </dsp:txXfrm>
    </dsp:sp>
    <dsp:sp modelId="{12B82669-3816-4ED3-B880-D59627144697}">
      <dsp:nvSpPr>
        <dsp:cNvPr id="0" name=""/>
        <dsp:cNvSpPr/>
      </dsp:nvSpPr>
      <dsp:spPr>
        <a:xfrm>
          <a:off x="0" y="1297568"/>
          <a:ext cx="792088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8AB37-A8DB-433E-B75D-F6D33672DBDA}">
      <dsp:nvSpPr>
        <dsp:cNvPr id="0" name=""/>
        <dsp:cNvSpPr/>
      </dsp:nvSpPr>
      <dsp:spPr>
        <a:xfrm>
          <a:off x="396044" y="1061408"/>
          <a:ext cx="5544616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/>
            <a:t>Możliwość wyładowania modułów</a:t>
          </a:r>
          <a:endParaRPr lang="en-US" sz="1600" kern="1200" dirty="0"/>
        </a:p>
      </dsp:txBody>
      <dsp:txXfrm>
        <a:off x="396044" y="1061408"/>
        <a:ext cx="5544616" cy="472320"/>
      </dsp:txXfrm>
    </dsp:sp>
    <dsp:sp modelId="{0521B227-B4B1-4839-9DE1-E18BCFEF14D8}">
      <dsp:nvSpPr>
        <dsp:cNvPr id="0" name=""/>
        <dsp:cNvSpPr/>
      </dsp:nvSpPr>
      <dsp:spPr>
        <a:xfrm>
          <a:off x="0" y="2023328"/>
          <a:ext cx="792088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78191-04C4-41EC-953E-A6A37A3051F6}">
      <dsp:nvSpPr>
        <dsp:cNvPr id="0" name=""/>
        <dsp:cNvSpPr/>
      </dsp:nvSpPr>
      <dsp:spPr>
        <a:xfrm>
          <a:off x="396044" y="1787168"/>
          <a:ext cx="5544616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/>
            <a:t>Możliwość uaktualnienia modułów i automatycznego restartu </a:t>
          </a:r>
          <a:endParaRPr lang="en-US" sz="1600" kern="1200" dirty="0"/>
        </a:p>
      </dsp:txBody>
      <dsp:txXfrm>
        <a:off x="396044" y="1787168"/>
        <a:ext cx="5544616" cy="472320"/>
      </dsp:txXfrm>
    </dsp:sp>
    <dsp:sp modelId="{CEF09CD2-EAA8-4782-85FC-662C48E230F4}">
      <dsp:nvSpPr>
        <dsp:cNvPr id="0" name=""/>
        <dsp:cNvSpPr/>
      </dsp:nvSpPr>
      <dsp:spPr>
        <a:xfrm>
          <a:off x="0" y="2749087"/>
          <a:ext cx="792088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BE6D4-7F5F-4931-89D9-70924F11CDE1}">
      <dsp:nvSpPr>
        <dsp:cNvPr id="0" name=""/>
        <dsp:cNvSpPr/>
      </dsp:nvSpPr>
      <dsp:spPr>
        <a:xfrm>
          <a:off x="396044" y="2512927"/>
          <a:ext cx="5544616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/>
            <a:t>Komunikację modułów między sobą</a:t>
          </a:r>
          <a:endParaRPr lang="en-US" sz="1600" kern="1200" dirty="0"/>
        </a:p>
      </dsp:txBody>
      <dsp:txXfrm>
        <a:off x="396044" y="2512927"/>
        <a:ext cx="5544616" cy="4723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C972B3-6B87-4567-A0CF-4B23B7F82D8D}">
      <dsp:nvSpPr>
        <dsp:cNvPr id="0" name=""/>
        <dsp:cNvSpPr/>
      </dsp:nvSpPr>
      <dsp:spPr>
        <a:xfrm rot="5400000">
          <a:off x="4352829" y="-1889444"/>
          <a:ext cx="1766186" cy="59867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Domena aplikacji dla mechanizmów wewnętrznych </a:t>
          </a:r>
          <a:r>
            <a:rPr lang="pl-PL" sz="1600" kern="1200" dirty="0" err="1" smtClean="0"/>
            <a:t>frameworka</a:t>
          </a:r>
          <a:r>
            <a:rPr lang="pl-PL" sz="1600" kern="1200" dirty="0" smtClean="0"/>
            <a:t> </a:t>
          </a:r>
          <a:r>
            <a:rPr lang="pl-PL" sz="1600" i="1" kern="1200" dirty="0" err="1" smtClean="0"/>
            <a:t>Nomad</a:t>
          </a:r>
          <a:endParaRPr lang="en-US" sz="1600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Główne elementy: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err="1" smtClean="0"/>
            <a:t>Nomad.Updater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err="1" smtClean="0"/>
            <a:t>Nomad.Configuration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err="1" smtClean="0"/>
            <a:t>Nomad.Filter</a:t>
          </a:r>
          <a:endParaRPr lang="en-US" sz="1600" kern="1200" dirty="0"/>
        </a:p>
      </dsp:txBody>
      <dsp:txXfrm rot="5400000">
        <a:off x="4352829" y="-1889444"/>
        <a:ext cx="1766186" cy="5986733"/>
      </dsp:txXfrm>
    </dsp:sp>
    <dsp:sp modelId="{D6F92B40-1067-47C0-AEA7-D8AC802DDA1C}">
      <dsp:nvSpPr>
        <dsp:cNvPr id="0" name=""/>
        <dsp:cNvSpPr/>
      </dsp:nvSpPr>
      <dsp:spPr>
        <a:xfrm>
          <a:off x="311" y="55"/>
          <a:ext cx="2242244" cy="22077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 err="1" smtClean="0"/>
            <a:t>Kernel</a:t>
          </a:r>
          <a:r>
            <a:rPr lang="pl-PL" sz="2900" kern="1200" dirty="0" smtClean="0"/>
            <a:t> </a:t>
          </a:r>
          <a:r>
            <a:rPr lang="pl-PL" sz="2900" kern="1200" dirty="0" err="1" smtClean="0"/>
            <a:t>AppDomain</a:t>
          </a:r>
          <a:endParaRPr lang="en-US" sz="2900" kern="1200" dirty="0"/>
        </a:p>
      </dsp:txBody>
      <dsp:txXfrm>
        <a:off x="311" y="55"/>
        <a:ext cx="2242244" cy="2207732"/>
      </dsp:txXfrm>
    </dsp:sp>
    <dsp:sp modelId="{B18C1474-D3CA-4E62-B21C-9E5A6F3252A8}">
      <dsp:nvSpPr>
        <dsp:cNvPr id="0" name=""/>
        <dsp:cNvSpPr/>
      </dsp:nvSpPr>
      <dsp:spPr>
        <a:xfrm rot="5400000">
          <a:off x="3992650" y="788569"/>
          <a:ext cx="176618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Domena aplikacji dla modułów oraz aplikacji </a:t>
          </a:r>
          <a:r>
            <a:rPr lang="pl-PL" sz="1600" kern="1200" dirty="0" err="1" smtClean="0"/>
            <a:t>hostującej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Główne elementy: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Moduły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smtClean="0"/>
            <a:t>Aplikacji </a:t>
          </a:r>
          <a:r>
            <a:rPr lang="pl-PL" sz="1600" kern="1200" dirty="0" err="1" smtClean="0"/>
            <a:t>hostująca</a:t>
          </a:r>
          <a:r>
            <a:rPr lang="pl-PL" sz="1600" kern="1200" dirty="0" smtClean="0"/>
            <a:t> 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err="1" smtClean="0"/>
            <a:t>Nomad.ModuleLoader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600" kern="1200" dirty="0" err="1" smtClean="0"/>
            <a:t>Nomad.Communication</a:t>
          </a:r>
          <a:endParaRPr lang="en-US" sz="1600" kern="1200" dirty="0"/>
        </a:p>
      </dsp:txBody>
      <dsp:txXfrm rot="5400000">
        <a:off x="3992650" y="788569"/>
        <a:ext cx="1766186" cy="5266944"/>
      </dsp:txXfrm>
    </dsp:sp>
    <dsp:sp modelId="{683F9D21-975A-42F4-AD14-7FC83DE2844A}">
      <dsp:nvSpPr>
        <dsp:cNvPr id="0" name=""/>
        <dsp:cNvSpPr/>
      </dsp:nvSpPr>
      <dsp:spPr>
        <a:xfrm>
          <a:off x="311" y="2318174"/>
          <a:ext cx="2241960" cy="22077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 err="1" smtClean="0"/>
            <a:t>Modules</a:t>
          </a:r>
          <a:r>
            <a:rPr lang="pl-PL" sz="2900" kern="1200" dirty="0" smtClean="0"/>
            <a:t> </a:t>
          </a:r>
          <a:r>
            <a:rPr lang="pl-PL" sz="2900" kern="1200" dirty="0" err="1" smtClean="0"/>
            <a:t>AppDomain</a:t>
          </a:r>
          <a:endParaRPr lang="en-US" sz="2900" kern="1200" dirty="0"/>
        </a:p>
      </dsp:txBody>
      <dsp:txXfrm>
        <a:off x="311" y="2318174"/>
        <a:ext cx="2241960" cy="2207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cel</a:t>
            </a:r>
            <a:endParaRPr lang="en-US" sz="33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39552" y="1556792"/>
          <a:ext cx="7920880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rostokąt 5"/>
          <p:cNvSpPr/>
          <p:nvPr/>
        </p:nvSpPr>
        <p:spPr>
          <a:xfrm>
            <a:off x="539552" y="5301208"/>
            <a:ext cx="7992888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Cele te uda się spełnić jedynie w przypadku izolacji modułów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 </a:t>
            </a:r>
            <a:br>
              <a:rPr lang="pl-PL" dirty="0" smtClean="0"/>
            </a:br>
            <a:r>
              <a:rPr lang="pl-PL" sz="3300" i="1" dirty="0" smtClean="0"/>
              <a:t>minimum technologiczne</a:t>
            </a:r>
            <a:endParaRPr lang="en-US" sz="3300" i="1" dirty="0"/>
          </a:p>
        </p:txBody>
      </p:sp>
      <p:sp>
        <p:nvSpPr>
          <p:cNvPr id="6" name="Prostokąt 5"/>
          <p:cNvSpPr/>
          <p:nvPr/>
        </p:nvSpPr>
        <p:spPr>
          <a:xfrm>
            <a:off x="1187624" y="1988840"/>
            <a:ext cx="6840760" cy="36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dirty="0" smtClean="0"/>
              <a:t>Proces systemowy (win32) – proces CLR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91680" y="2564904"/>
            <a:ext cx="2736304" cy="27363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716016" y="2564904"/>
            <a:ext cx="2736304" cy="27363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3563888" y="3068960"/>
            <a:ext cx="2232248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11" name="Prostokąt 10"/>
          <p:cNvSpPr/>
          <p:nvPr/>
        </p:nvSpPr>
        <p:spPr>
          <a:xfrm>
            <a:off x="1907704" y="3789040"/>
            <a:ext cx="223224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5004048" y="3789040"/>
            <a:ext cx="223224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 </a:t>
            </a:r>
            <a:br>
              <a:rPr lang="pl-PL" dirty="0" smtClean="0"/>
            </a:br>
            <a:r>
              <a:rPr lang="pl-PL" sz="3300" i="1" dirty="0" smtClean="0"/>
              <a:t>minimum technologiczne</a:t>
            </a:r>
            <a:endParaRPr lang="en-US" sz="3300" i="1" dirty="0"/>
          </a:p>
        </p:txBody>
      </p:sp>
      <p:sp>
        <p:nvSpPr>
          <p:cNvPr id="6" name="Prostokąt 5"/>
          <p:cNvSpPr/>
          <p:nvPr/>
        </p:nvSpPr>
        <p:spPr>
          <a:xfrm>
            <a:off x="1187624" y="1772816"/>
            <a:ext cx="6840760" cy="4248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dirty="0" smtClean="0"/>
              <a:t>Proces systemowy (win32) – proces CLR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91680" y="2348880"/>
            <a:ext cx="2736304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716016" y="2348880"/>
            <a:ext cx="2736304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10" name="Prostokąt 9"/>
          <p:cNvSpPr/>
          <p:nvPr/>
        </p:nvSpPr>
        <p:spPr>
          <a:xfrm>
            <a:off x="1691680" y="4221088"/>
            <a:ext cx="5760640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</a:t>
            </a:r>
            <a:r>
              <a:rPr lang="pl-PL" dirty="0" err="1" smtClean="0"/>
              <a:t>Neutral</a:t>
            </a:r>
            <a:r>
              <a:rPr lang="pl-PL" dirty="0" smtClean="0"/>
              <a:t> </a:t>
            </a:r>
            <a:r>
              <a:rPr lang="pl-PL" dirty="0" err="1" smtClean="0"/>
              <a:t>Assemblies</a:t>
            </a:r>
            <a:endParaRPr lang="en-US" dirty="0"/>
          </a:p>
        </p:txBody>
      </p:sp>
      <p:sp>
        <p:nvSpPr>
          <p:cNvPr id="13" name="Prostokąt 12"/>
          <p:cNvSpPr/>
          <p:nvPr/>
        </p:nvSpPr>
        <p:spPr>
          <a:xfrm>
            <a:off x="1835696" y="2780928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r>
              <a:rPr lang="pl-PL" dirty="0" smtClean="0"/>
              <a:t>ssembly1.dll</a:t>
            </a:r>
            <a:endParaRPr lang="en-US" dirty="0"/>
          </a:p>
        </p:txBody>
      </p:sp>
      <p:sp>
        <p:nvSpPr>
          <p:cNvPr id="15" name="Prostokąt 14"/>
          <p:cNvSpPr/>
          <p:nvPr/>
        </p:nvSpPr>
        <p:spPr>
          <a:xfrm>
            <a:off x="1835696" y="3356992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r>
              <a:rPr lang="pl-PL" dirty="0" smtClean="0"/>
              <a:t>ssembly2.dll</a:t>
            </a:r>
            <a:endParaRPr lang="en-US" dirty="0"/>
          </a:p>
        </p:txBody>
      </p:sp>
      <p:sp>
        <p:nvSpPr>
          <p:cNvPr id="16" name="Prostokąt 15"/>
          <p:cNvSpPr/>
          <p:nvPr/>
        </p:nvSpPr>
        <p:spPr>
          <a:xfrm>
            <a:off x="4860032" y="2780928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r>
              <a:rPr lang="pl-PL" dirty="0" smtClean="0"/>
              <a:t>ssembly1.dll</a:t>
            </a:r>
            <a:endParaRPr lang="en-US" dirty="0"/>
          </a:p>
        </p:txBody>
      </p:sp>
      <p:sp>
        <p:nvSpPr>
          <p:cNvPr id="17" name="Prostokąt 16"/>
          <p:cNvSpPr/>
          <p:nvPr/>
        </p:nvSpPr>
        <p:spPr>
          <a:xfrm>
            <a:off x="4860032" y="3356992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</a:t>
            </a:r>
            <a:r>
              <a:rPr lang="pl-PL" dirty="0" smtClean="0"/>
              <a:t>ssembly3.dll</a:t>
            </a:r>
            <a:endParaRPr lang="en-US" dirty="0"/>
          </a:p>
        </p:txBody>
      </p:sp>
      <p:sp>
        <p:nvSpPr>
          <p:cNvPr id="18" name="Prostokąt 17"/>
          <p:cNvSpPr/>
          <p:nvPr/>
        </p:nvSpPr>
        <p:spPr>
          <a:xfrm>
            <a:off x="3851920" y="4941168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mscorlib.dll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979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Możliwe poziomy izolacji osobnego modułu:</a:t>
            </a:r>
          </a:p>
          <a:p>
            <a:r>
              <a:rPr lang="pl-PL" dirty="0" smtClean="0"/>
              <a:t>Na poziomie procesu systemowego</a:t>
            </a:r>
          </a:p>
          <a:p>
            <a:pPr lvl="1"/>
            <a:r>
              <a:rPr lang="pl-PL" dirty="0" smtClean="0"/>
              <a:t>Zbyt wysoki narzut wydajnościowy na komunikację pomiędzy modułami / aplikacją główną</a:t>
            </a:r>
          </a:p>
          <a:p>
            <a:pPr lvl="1">
              <a:buFont typeface="Arial" pitchFamily="34" charset="0"/>
              <a:buChar char="+"/>
            </a:pPr>
            <a:r>
              <a:rPr lang="pl-PL" dirty="0" smtClean="0"/>
              <a:t>Pełny, niezależny kontekst procesu systemowego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979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Możliwe poziomy izolacji osobnego modułu:</a:t>
            </a:r>
          </a:p>
          <a:p>
            <a:r>
              <a:rPr lang="pl-PL" dirty="0" smtClean="0"/>
              <a:t>Na poziomie domeny aplikacji (</a:t>
            </a:r>
            <a:r>
              <a:rPr lang="pl-PL" dirty="0" err="1" smtClean="0"/>
              <a:t>AppDomain</a:t>
            </a:r>
            <a:r>
              <a:rPr lang="pl-PL" dirty="0" smtClean="0"/>
              <a:t>)</a:t>
            </a:r>
          </a:p>
          <a:p>
            <a:pPr lvl="1">
              <a:buFont typeface="Arial" pitchFamily="34" charset="0"/>
              <a:buChar char="+"/>
            </a:pPr>
            <a:r>
              <a:rPr lang="pl-PL" dirty="0" smtClean="0"/>
              <a:t>Niskie narzuty na komunikacje przy wykorzystaniu mechanizmów platformy .NET (</a:t>
            </a:r>
            <a:r>
              <a:rPr lang="pl-PL" dirty="0" err="1" smtClean="0"/>
              <a:t>Marshalling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Współdzielenie przez moduły pewnych elementów środowiska wykonywalnego (np. kontekst graficzny systemu operacyjnego)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sz="2200" dirty="0" smtClean="0"/>
              <a:t>Fragmentaryczne wyniki testów wydajności mechanizmu </a:t>
            </a:r>
            <a:r>
              <a:rPr lang="pl-PL" sz="2200" i="1" dirty="0" err="1" smtClean="0"/>
              <a:t>Marshalling</a:t>
            </a:r>
            <a:r>
              <a:rPr lang="pl-PL" sz="2200" i="1" dirty="0" smtClean="0"/>
              <a:t> </a:t>
            </a:r>
            <a:r>
              <a:rPr lang="pl-PL" sz="2200" dirty="0" smtClean="0"/>
              <a:t>w porównaniu do lokalnego działania, na 10 000 instancjach:</a:t>
            </a:r>
          </a:p>
          <a:p>
            <a:pPr>
              <a:buNone/>
            </a:pPr>
            <a:endParaRPr lang="pl-PL" sz="2200" i="1" dirty="0" smtClean="0"/>
          </a:p>
          <a:p>
            <a:pPr marL="514350" indent="-514350"/>
            <a:r>
              <a:rPr lang="pl-PL" sz="2000" dirty="0" smtClean="0"/>
              <a:t>Utworzenie obiektów ~36000ms : ~9ms</a:t>
            </a:r>
          </a:p>
          <a:p>
            <a:pPr marL="514350" indent="-514350"/>
            <a:r>
              <a:rPr lang="pl-PL" sz="2000" dirty="0" smtClean="0"/>
              <a:t>Wywołanie metody </a:t>
            </a:r>
            <a:r>
              <a:rPr lang="pl-PL" sz="2000" i="1" dirty="0" err="1" smtClean="0"/>
              <a:t>toString</a:t>
            </a:r>
            <a:r>
              <a:rPr lang="pl-PL" sz="2000" i="1" dirty="0" smtClean="0"/>
              <a:t>() </a:t>
            </a:r>
            <a:r>
              <a:rPr lang="pl-PL" sz="2000" dirty="0" smtClean="0"/>
              <a:t> ~800ms : ~200ms</a:t>
            </a:r>
          </a:p>
          <a:p>
            <a:pPr marL="514350" indent="-514350"/>
            <a:r>
              <a:rPr lang="pl-PL" sz="2000" dirty="0" smtClean="0"/>
              <a:t>Wywołanie metody z parametrem (</a:t>
            </a:r>
            <a:r>
              <a:rPr lang="pl-PL" sz="2000" dirty="0" err="1" smtClean="0"/>
              <a:t>serializowalnym</a:t>
            </a:r>
            <a:r>
              <a:rPr lang="pl-PL" sz="2000" dirty="0" smtClean="0"/>
              <a:t>): ~940 </a:t>
            </a:r>
            <a:r>
              <a:rPr lang="pl-PL" sz="2000" dirty="0" err="1" smtClean="0"/>
              <a:t>ms</a:t>
            </a:r>
            <a:r>
              <a:rPr lang="pl-PL" sz="2000" dirty="0" smtClean="0"/>
              <a:t> :~230ms</a:t>
            </a:r>
          </a:p>
          <a:p>
            <a:pPr marL="514350" indent="-514350"/>
            <a:r>
              <a:rPr lang="pl-PL" sz="2000" dirty="0" smtClean="0"/>
              <a:t>Wywołanie metody z parametrem (</a:t>
            </a:r>
            <a:r>
              <a:rPr lang="pl-PL" sz="2000" dirty="0" err="1" smtClean="0"/>
              <a:t>marshalowanym</a:t>
            </a:r>
            <a:r>
              <a:rPr lang="pl-PL" sz="2000" dirty="0" smtClean="0"/>
              <a:t>): ~5640ms:~1309ms</a:t>
            </a:r>
          </a:p>
          <a:p>
            <a:pPr marL="514350" indent="-514350"/>
            <a:endParaRPr lang="pl-PL" sz="2000" dirty="0" smtClean="0"/>
          </a:p>
        </p:txBody>
      </p:sp>
      <p:sp>
        <p:nvSpPr>
          <p:cNvPr id="4" name="Prostokąt 3"/>
          <p:cNvSpPr/>
          <p:nvPr/>
        </p:nvSpPr>
        <p:spPr>
          <a:xfrm>
            <a:off x="467544" y="4725144"/>
            <a:ext cx="8280920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None/>
            </a:pPr>
            <a:r>
              <a:rPr lang="pl-PL" b="1" dirty="0" smtClean="0"/>
              <a:t>Wnioski: </a:t>
            </a:r>
          </a:p>
          <a:p>
            <a:pPr marL="514350" indent="-514350">
              <a:buNone/>
            </a:pPr>
            <a:r>
              <a:rPr lang="pl-PL" dirty="0" smtClean="0"/>
              <a:t>Mechanizmy komunikacji między domenowej są niewystarczająco szybkie do implementacji </a:t>
            </a:r>
            <a:r>
              <a:rPr lang="pl-PL" dirty="0" err="1" smtClean="0"/>
              <a:t>frameworka</a:t>
            </a:r>
            <a:r>
              <a:rPr lang="pl-PL" dirty="0" smtClean="0"/>
              <a:t> typu </a:t>
            </a:r>
            <a:r>
              <a:rPr lang="pl-PL" i="1" dirty="0" err="1" smtClean="0"/>
              <a:t>plugin-model</a:t>
            </a:r>
            <a:r>
              <a:rPr lang="pl-PL" i="1" dirty="0" smtClean="0"/>
              <a:t> </a:t>
            </a:r>
            <a:r>
              <a:rPr lang="pl-PL" dirty="0" smtClean="0"/>
              <a:t>gwarantującego całkowitą izolację.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realizowana koncepcja w </a:t>
            </a:r>
            <a:r>
              <a:rPr lang="pl-PL" sz="3300" i="1" dirty="0" err="1" smtClean="0"/>
              <a:t>Nomad</a:t>
            </a:r>
            <a:endParaRPr lang="en-US" sz="3300" i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realizowana koncepcja w </a:t>
            </a:r>
            <a:r>
              <a:rPr lang="pl-PL" sz="3300" i="1" dirty="0" err="1" smtClean="0"/>
              <a:t>Nomad</a:t>
            </a:r>
            <a:endParaRPr lang="en-US" sz="33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 smtClean="0"/>
              <a:t>Zalety:</a:t>
            </a:r>
          </a:p>
          <a:p>
            <a:pPr lvl="1">
              <a:buFont typeface="Arial" pitchFamily="34" charset="0"/>
              <a:buChar char="+"/>
            </a:pPr>
            <a:r>
              <a:rPr lang="pl-PL" dirty="0" smtClean="0"/>
              <a:t>Rozwiązanie to jest wydajne</a:t>
            </a:r>
          </a:p>
          <a:p>
            <a:pPr lvl="1">
              <a:buFont typeface="Arial" pitchFamily="34" charset="0"/>
              <a:buChar char="+"/>
            </a:pPr>
            <a:r>
              <a:rPr lang="pl-PL" dirty="0" smtClean="0"/>
              <a:t>Wymagania w zakresie ładowania / wyładowywania / </a:t>
            </a:r>
            <a:r>
              <a:rPr lang="pl-PL" dirty="0" err="1" smtClean="0"/>
              <a:t>update’u</a:t>
            </a:r>
            <a:r>
              <a:rPr lang="pl-PL" dirty="0" smtClean="0"/>
              <a:t> </a:t>
            </a:r>
            <a:r>
              <a:rPr lang="pl-PL" dirty="0" smtClean="0"/>
              <a:t>/ </a:t>
            </a:r>
            <a:r>
              <a:rPr lang="pl-PL" dirty="0" err="1" smtClean="0"/>
              <a:t>restart’u</a:t>
            </a:r>
            <a:r>
              <a:rPr lang="pl-PL" dirty="0" smtClean="0"/>
              <a:t> są spełnione</a:t>
            </a:r>
          </a:p>
          <a:p>
            <a:r>
              <a:rPr lang="pl-PL" b="1" dirty="0" smtClean="0"/>
              <a:t>Wady:</a:t>
            </a:r>
          </a:p>
          <a:p>
            <a:pPr lvl="1"/>
            <a:r>
              <a:rPr lang="pl-PL" dirty="0" smtClean="0"/>
              <a:t>Nie ma pełnej izolacji – moduły mogą zaszkodzić sobie nawzajem</a:t>
            </a:r>
          </a:p>
          <a:p>
            <a:pPr lvl="1"/>
            <a:r>
              <a:rPr lang="pl-PL" dirty="0" smtClean="0"/>
              <a:t>Wyładowanie jednego modułu pociąga konieczność wyładowania wszystkich modułów</a:t>
            </a:r>
          </a:p>
          <a:p>
            <a:pPr lvl="1"/>
            <a:r>
              <a:rPr lang="pl-PL" dirty="0" smtClean="0"/>
              <a:t>Nie ma możliwości wykonania tzw. </a:t>
            </a:r>
            <a:r>
              <a:rPr lang="pl-PL" i="1" dirty="0" err="1" smtClean="0"/>
              <a:t>Hot-swap</a:t>
            </a:r>
            <a:r>
              <a:rPr lang="pl-PL" i="1" dirty="0" smtClean="0"/>
              <a:t> </a:t>
            </a:r>
            <a:r>
              <a:rPr lang="pl-PL" dirty="0" smtClean="0"/>
              <a:t>w czasie pracy aplikacji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307</Words>
  <Application>Microsoft Office PowerPoint</Application>
  <PresentationFormat>Pokaz na ekranie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Izolacja modułów cel</vt:lpstr>
      <vt:lpstr>Izolacja modułów  minimum technologiczne</vt:lpstr>
      <vt:lpstr>Izolacja modułów  minimum technologiczne</vt:lpstr>
      <vt:lpstr>Izolacja modułów praca badawcza</vt:lpstr>
      <vt:lpstr>Izolacja modułów praca badawcza</vt:lpstr>
      <vt:lpstr>Izolacja modułów praca badawcza</vt:lpstr>
      <vt:lpstr>Izolacja modułów realizowana koncepcja w Nomad</vt:lpstr>
      <vt:lpstr>Izolacja modułów realizowana koncepcja w Nomad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Piotr</dc:creator>
  <cp:lastModifiedBy>Piotr Jessa</cp:lastModifiedBy>
  <cp:revision>72</cp:revision>
  <dcterms:created xsi:type="dcterms:W3CDTF">2010-10-17T15:25:19Z</dcterms:created>
  <dcterms:modified xsi:type="dcterms:W3CDTF">2010-10-17T17:04:16Z</dcterms:modified>
</cp:coreProperties>
</file>