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AD89E-A720-465B-A4EE-C88904DA23D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89E1A-B411-4AFF-9D91-FA157E1C7815}">
      <dgm:prSet phldrT="[Tekst]"/>
      <dgm:spPr/>
      <dgm:t>
        <a:bodyPr/>
        <a:lstStyle/>
        <a:p>
          <a:r>
            <a:rPr lang="pl-PL" dirty="0" smtClean="0"/>
            <a:t>Technologia</a:t>
          </a:r>
          <a:endParaRPr lang="en-US" dirty="0"/>
        </a:p>
      </dgm:t>
    </dgm:pt>
    <dgm:pt modelId="{950948B6-AEF8-4712-BBD0-F9C843B1A506}" type="parTrans" cxnId="{4B94122C-360F-4CDE-8D4B-BEE66AF562F4}">
      <dgm:prSet/>
      <dgm:spPr/>
      <dgm:t>
        <a:bodyPr/>
        <a:lstStyle/>
        <a:p>
          <a:endParaRPr lang="en-US"/>
        </a:p>
      </dgm:t>
    </dgm:pt>
    <dgm:pt modelId="{8A6B1163-040F-4349-B542-ACF978828118}" type="sibTrans" cxnId="{4B94122C-360F-4CDE-8D4B-BEE66AF562F4}">
      <dgm:prSet/>
      <dgm:spPr/>
      <dgm:t>
        <a:bodyPr/>
        <a:lstStyle/>
        <a:p>
          <a:endParaRPr lang="en-US"/>
        </a:p>
      </dgm:t>
    </dgm:pt>
    <dgm:pt modelId="{D07F5768-424A-491F-9206-FCE271B486B4}">
      <dgm:prSet phldrT="[Tekst]"/>
      <dgm:spPr/>
      <dgm:t>
        <a:bodyPr/>
        <a:lstStyle/>
        <a:p>
          <a:r>
            <a:rPr lang="pl-PL" dirty="0" smtClean="0"/>
            <a:t>Brak istniejącego </a:t>
          </a:r>
          <a:r>
            <a:rPr lang="pl-PL" dirty="0" err="1" smtClean="0"/>
            <a:t>framework’u</a:t>
          </a:r>
          <a:r>
            <a:rPr lang="pl-PL" dirty="0" smtClean="0"/>
            <a:t> typu </a:t>
          </a:r>
          <a:r>
            <a:rPr lang="pl-PL" dirty="0" err="1" smtClean="0"/>
            <a:t>plugin-model</a:t>
          </a:r>
          <a:endParaRPr lang="en-US" dirty="0"/>
        </a:p>
      </dgm:t>
    </dgm:pt>
    <dgm:pt modelId="{0612E8AE-1645-4225-B6B4-82C7CF584574}" type="parTrans" cxnId="{22D9C0F1-7F9A-48F3-9FBA-3B1D3FC38805}">
      <dgm:prSet/>
      <dgm:spPr/>
      <dgm:t>
        <a:bodyPr/>
        <a:lstStyle/>
        <a:p>
          <a:endParaRPr lang="en-US"/>
        </a:p>
      </dgm:t>
    </dgm:pt>
    <dgm:pt modelId="{B8660CAE-1801-4285-B301-29E6DF700597}" type="sibTrans" cxnId="{22D9C0F1-7F9A-48F3-9FBA-3B1D3FC38805}">
      <dgm:prSet/>
      <dgm:spPr/>
      <dgm:t>
        <a:bodyPr/>
        <a:lstStyle/>
        <a:p>
          <a:endParaRPr lang="en-US"/>
        </a:p>
      </dgm:t>
    </dgm:pt>
    <dgm:pt modelId="{1D142F1A-3FF0-4F61-B569-7419C09F41E7}">
      <dgm:prSet phldrT="[Tekst]"/>
      <dgm:spPr/>
      <dgm:t>
        <a:bodyPr/>
        <a:lstStyle/>
        <a:p>
          <a:r>
            <a:rPr lang="pl-PL" dirty="0" smtClean="0"/>
            <a:t>Bogactwo technologii .NET </a:t>
          </a:r>
          <a:endParaRPr lang="en-US" dirty="0"/>
        </a:p>
      </dgm:t>
    </dgm:pt>
    <dgm:pt modelId="{CAA36D09-A3A0-42F6-914D-B896373C6616}" type="parTrans" cxnId="{A7F2E07E-6F89-4128-9185-4D3040DFE2C5}">
      <dgm:prSet/>
      <dgm:spPr/>
      <dgm:t>
        <a:bodyPr/>
        <a:lstStyle/>
        <a:p>
          <a:endParaRPr lang="en-US"/>
        </a:p>
      </dgm:t>
    </dgm:pt>
    <dgm:pt modelId="{17031079-E47F-4424-8A07-717427EF43C5}" type="sibTrans" cxnId="{A7F2E07E-6F89-4128-9185-4D3040DFE2C5}">
      <dgm:prSet/>
      <dgm:spPr/>
      <dgm:t>
        <a:bodyPr/>
        <a:lstStyle/>
        <a:p>
          <a:endParaRPr lang="en-US"/>
        </a:p>
      </dgm:t>
    </dgm:pt>
    <dgm:pt modelId="{CC5DFCFB-6EFC-4800-A880-633249796CC0}">
      <dgm:prSet phldrT="[Tekst]"/>
      <dgm:spPr/>
      <dgm:t>
        <a:bodyPr/>
        <a:lstStyle/>
        <a:p>
          <a:r>
            <a:rPr lang="pl-PL" dirty="0" smtClean="0"/>
            <a:t>Ograniczenia</a:t>
          </a:r>
          <a:endParaRPr lang="en-US" dirty="0"/>
        </a:p>
      </dgm:t>
    </dgm:pt>
    <dgm:pt modelId="{3E1C7FA4-5562-4DCB-B2F4-620E99E73126}" type="parTrans" cxnId="{4E9A4DC5-3A52-4540-B5CF-0709741EEDFC}">
      <dgm:prSet/>
      <dgm:spPr/>
      <dgm:t>
        <a:bodyPr/>
        <a:lstStyle/>
        <a:p>
          <a:endParaRPr lang="en-US"/>
        </a:p>
      </dgm:t>
    </dgm:pt>
    <dgm:pt modelId="{B92A9F52-F08F-40C6-AD75-C57BC56742C3}" type="sibTrans" cxnId="{4E9A4DC5-3A52-4540-B5CF-0709741EEDFC}">
      <dgm:prSet/>
      <dgm:spPr/>
      <dgm:t>
        <a:bodyPr/>
        <a:lstStyle/>
        <a:p>
          <a:endParaRPr lang="en-US"/>
        </a:p>
      </dgm:t>
    </dgm:pt>
    <dgm:pt modelId="{69BBD355-D2A4-4764-B695-F34638BF0EDF}">
      <dgm:prSet phldrT="[Tekst]"/>
      <dgm:spPr/>
      <dgm:t>
        <a:bodyPr/>
        <a:lstStyle/>
        <a:p>
          <a:r>
            <a:rPr lang="pl-PL" dirty="0" smtClean="0"/>
            <a:t>Termin oddania pracy w formie papierowej</a:t>
          </a:r>
          <a:endParaRPr lang="en-US" dirty="0"/>
        </a:p>
      </dgm:t>
    </dgm:pt>
    <dgm:pt modelId="{DE359CF0-7FC0-4641-BE39-EEC6296E90E0}" type="parTrans" cxnId="{7A5659F0-0B36-4902-9D2B-A9D097FBC353}">
      <dgm:prSet/>
      <dgm:spPr/>
      <dgm:t>
        <a:bodyPr/>
        <a:lstStyle/>
        <a:p>
          <a:endParaRPr lang="en-US"/>
        </a:p>
      </dgm:t>
    </dgm:pt>
    <dgm:pt modelId="{AF082E64-AD00-4B55-BB41-678F5A16B770}" type="sibTrans" cxnId="{7A5659F0-0B36-4902-9D2B-A9D097FBC353}">
      <dgm:prSet/>
      <dgm:spPr/>
      <dgm:t>
        <a:bodyPr/>
        <a:lstStyle/>
        <a:p>
          <a:endParaRPr lang="en-US"/>
        </a:p>
      </dgm:t>
    </dgm:pt>
    <dgm:pt modelId="{B00FCBDC-63DD-4770-9FB8-48D97E57B25C}">
      <dgm:prSet phldrT="[Tekst]"/>
      <dgm:spPr/>
      <dgm:t>
        <a:bodyPr/>
        <a:lstStyle/>
        <a:p>
          <a:r>
            <a:rPr lang="pl-PL" dirty="0" smtClean="0"/>
            <a:t>Środowisko deweloperskie i zespół</a:t>
          </a:r>
          <a:endParaRPr lang="en-US" dirty="0"/>
        </a:p>
      </dgm:t>
    </dgm:pt>
    <dgm:pt modelId="{BC30E3A6-45AF-4446-B5FE-977055730964}" type="parTrans" cxnId="{9BA41DD7-760F-470B-A99B-FE3DCE0836CC}">
      <dgm:prSet/>
      <dgm:spPr/>
      <dgm:t>
        <a:bodyPr/>
        <a:lstStyle/>
        <a:p>
          <a:endParaRPr lang="en-US"/>
        </a:p>
      </dgm:t>
    </dgm:pt>
    <dgm:pt modelId="{7FF92533-FFE4-4E47-AC23-2010E6D17715}" type="sibTrans" cxnId="{9BA41DD7-760F-470B-A99B-FE3DCE0836CC}">
      <dgm:prSet/>
      <dgm:spPr/>
      <dgm:t>
        <a:bodyPr/>
        <a:lstStyle/>
        <a:p>
          <a:endParaRPr lang="en-US"/>
        </a:p>
      </dgm:t>
    </dgm:pt>
    <dgm:pt modelId="{C672440E-ACFB-4BBC-8FB7-D59CABD9119B}">
      <dgm:prSet phldrT="[Tekst]"/>
      <dgm:spPr/>
      <dgm:t>
        <a:bodyPr/>
        <a:lstStyle/>
        <a:p>
          <a:r>
            <a:rPr lang="pl-PL" dirty="0" smtClean="0"/>
            <a:t>Pierwsza praca dyplomowa tego zespołu</a:t>
          </a:r>
          <a:endParaRPr lang="en-US" dirty="0"/>
        </a:p>
      </dgm:t>
    </dgm:pt>
    <dgm:pt modelId="{6223E22C-8184-40BE-ABEF-8E8E28A59D38}" type="parTrans" cxnId="{9BABAE71-808E-42CA-8E90-CD06D0AFD54E}">
      <dgm:prSet/>
      <dgm:spPr/>
      <dgm:t>
        <a:bodyPr/>
        <a:lstStyle/>
        <a:p>
          <a:endParaRPr lang="en-US"/>
        </a:p>
      </dgm:t>
    </dgm:pt>
    <dgm:pt modelId="{DF21DC3A-9A2A-4F09-B6CF-C89A741D2A07}" type="sibTrans" cxnId="{9BABAE71-808E-42CA-8E90-CD06D0AFD54E}">
      <dgm:prSet/>
      <dgm:spPr/>
      <dgm:t>
        <a:bodyPr/>
        <a:lstStyle/>
        <a:p>
          <a:endParaRPr lang="en-US"/>
        </a:p>
      </dgm:t>
    </dgm:pt>
    <dgm:pt modelId="{C6809CCA-C451-4815-8E07-D679FE24445B}">
      <dgm:prSet phldrT="[Tekst]"/>
      <dgm:spPr/>
      <dgm:t>
        <a:bodyPr/>
        <a:lstStyle/>
        <a:p>
          <a:r>
            <a:rPr lang="pl-PL" dirty="0" smtClean="0"/>
            <a:t>Pierwszy duży projekt programistyczny tego zespołu</a:t>
          </a:r>
          <a:endParaRPr lang="en-US" dirty="0"/>
        </a:p>
      </dgm:t>
    </dgm:pt>
    <dgm:pt modelId="{C46284F4-BA44-4D43-9AF1-4DB72E80808F}" type="parTrans" cxnId="{834A5A50-EE95-4245-8E2D-F150C948D1A2}">
      <dgm:prSet/>
      <dgm:spPr/>
      <dgm:t>
        <a:bodyPr/>
        <a:lstStyle/>
        <a:p>
          <a:endParaRPr lang="en-US"/>
        </a:p>
      </dgm:t>
    </dgm:pt>
    <dgm:pt modelId="{BEE53E42-F6E5-4F5D-865A-2B883BBF7AD6}" type="sibTrans" cxnId="{834A5A50-EE95-4245-8E2D-F150C948D1A2}">
      <dgm:prSet/>
      <dgm:spPr/>
      <dgm:t>
        <a:bodyPr/>
        <a:lstStyle/>
        <a:p>
          <a:endParaRPr lang="en-US"/>
        </a:p>
      </dgm:t>
    </dgm:pt>
    <dgm:pt modelId="{FDC404B8-AB8E-4125-9016-788DC17C2A5C}">
      <dgm:prSet phldrT="[Tekst]"/>
      <dgm:spPr/>
      <dgm:t>
        <a:bodyPr/>
        <a:lstStyle/>
        <a:p>
          <a:r>
            <a:rPr lang="pl-PL" dirty="0" smtClean="0"/>
            <a:t>Korzystanie w jednym projekcie z wielu różnych technologii wokół projektowych</a:t>
          </a:r>
          <a:endParaRPr lang="en-US" dirty="0"/>
        </a:p>
      </dgm:t>
    </dgm:pt>
    <dgm:pt modelId="{DD6B06DC-AA33-442A-A369-4659B85344DE}" type="parTrans" cxnId="{5871D5BC-A405-4401-8B94-1D5D45AA0DD9}">
      <dgm:prSet/>
      <dgm:spPr/>
    </dgm:pt>
    <dgm:pt modelId="{EC999164-6384-4026-B593-7F5A70248221}" type="sibTrans" cxnId="{5871D5BC-A405-4401-8B94-1D5D45AA0DD9}">
      <dgm:prSet/>
      <dgm:spPr/>
    </dgm:pt>
    <dgm:pt modelId="{725974AB-30A8-462A-9F35-0FCA7BDC5E6E}" type="pres">
      <dgm:prSet presAssocID="{12CAD89E-A720-465B-A4EE-C88904DA23D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E30CDA-748D-41E1-B47F-E4738CDEA4A4}" type="pres">
      <dgm:prSet presAssocID="{3EF89E1A-B411-4AFF-9D91-FA157E1C7815}" presName="composite" presStyleCnt="0"/>
      <dgm:spPr/>
    </dgm:pt>
    <dgm:pt modelId="{DAD840BA-2174-47A8-88B2-D5F130E261AD}" type="pres">
      <dgm:prSet presAssocID="{3EF89E1A-B411-4AFF-9D91-FA157E1C781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57E1E-4067-4BA7-BE20-1BA27837B77D}" type="pres">
      <dgm:prSet presAssocID="{3EF89E1A-B411-4AFF-9D91-FA157E1C781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468BF-4B43-4FED-A72F-599E7A61F9B4}" type="pres">
      <dgm:prSet presAssocID="{8A6B1163-040F-4349-B542-ACF978828118}" presName="sp" presStyleCnt="0"/>
      <dgm:spPr/>
    </dgm:pt>
    <dgm:pt modelId="{9E27B19C-CA5A-4109-B59D-6D98A141EB08}" type="pres">
      <dgm:prSet presAssocID="{CC5DFCFB-6EFC-4800-A880-633249796CC0}" presName="composite" presStyleCnt="0"/>
      <dgm:spPr/>
    </dgm:pt>
    <dgm:pt modelId="{8EFDC81C-CCEF-4427-8DB6-8DB1C91D14CD}" type="pres">
      <dgm:prSet presAssocID="{CC5DFCFB-6EFC-4800-A880-633249796CC0}" presName="parentText" presStyleLbl="alignNode1" presStyleIdx="1" presStyleCnt="3" custLinFactNeighborX="902" custLinFactNeighborY="12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29F32-0173-4952-A966-565F2E5F4A2C}" type="pres">
      <dgm:prSet presAssocID="{CC5DFCFB-6EFC-4800-A880-633249796CC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4D949-FE2E-4E2F-8184-9C51CC93E411}" type="pres">
      <dgm:prSet presAssocID="{B92A9F52-F08F-40C6-AD75-C57BC56742C3}" presName="sp" presStyleCnt="0"/>
      <dgm:spPr/>
    </dgm:pt>
    <dgm:pt modelId="{9DC39F8C-D6B5-48F4-8D9A-6B80FAB28A47}" type="pres">
      <dgm:prSet presAssocID="{B00FCBDC-63DD-4770-9FB8-48D97E57B25C}" presName="composite" presStyleCnt="0"/>
      <dgm:spPr/>
    </dgm:pt>
    <dgm:pt modelId="{0F612B38-1ED0-4631-A791-66497A1DA06D}" type="pres">
      <dgm:prSet presAssocID="{B00FCBDC-63DD-4770-9FB8-48D97E57B25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E0D4D-A210-4B84-B0F7-0C1C52ED0B7B}" type="pres">
      <dgm:prSet presAssocID="{B00FCBDC-63DD-4770-9FB8-48D97E57B25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EB3151-647D-4963-8BF5-2758A3BB959B}" type="presOf" srcId="{3EF89E1A-B411-4AFF-9D91-FA157E1C7815}" destId="{DAD840BA-2174-47A8-88B2-D5F130E261AD}" srcOrd="0" destOrd="0" presId="urn:microsoft.com/office/officeart/2005/8/layout/chevron2"/>
    <dgm:cxn modelId="{A7F2E07E-6F89-4128-9185-4D3040DFE2C5}" srcId="{3EF89E1A-B411-4AFF-9D91-FA157E1C7815}" destId="{1D142F1A-3FF0-4F61-B569-7419C09F41E7}" srcOrd="1" destOrd="0" parTransId="{CAA36D09-A3A0-42F6-914D-B896373C6616}" sibTransId="{17031079-E47F-4424-8A07-717427EF43C5}"/>
    <dgm:cxn modelId="{22D9C0F1-7F9A-48F3-9FBA-3B1D3FC38805}" srcId="{3EF89E1A-B411-4AFF-9D91-FA157E1C7815}" destId="{D07F5768-424A-491F-9206-FCE271B486B4}" srcOrd="0" destOrd="0" parTransId="{0612E8AE-1645-4225-B6B4-82C7CF584574}" sibTransId="{B8660CAE-1801-4285-B301-29E6DF700597}"/>
    <dgm:cxn modelId="{8B1FEA11-80FA-40D6-97D7-D0C6F5253D6D}" type="presOf" srcId="{12CAD89E-A720-465B-A4EE-C88904DA23DD}" destId="{725974AB-30A8-462A-9F35-0FCA7BDC5E6E}" srcOrd="0" destOrd="0" presId="urn:microsoft.com/office/officeart/2005/8/layout/chevron2"/>
    <dgm:cxn modelId="{5871D5BC-A405-4401-8B94-1D5D45AA0DD9}" srcId="{3EF89E1A-B411-4AFF-9D91-FA157E1C7815}" destId="{FDC404B8-AB8E-4125-9016-788DC17C2A5C}" srcOrd="2" destOrd="0" parTransId="{DD6B06DC-AA33-442A-A369-4659B85344DE}" sibTransId="{EC999164-6384-4026-B593-7F5A70248221}"/>
    <dgm:cxn modelId="{6F55E128-956D-4C62-AF02-4851C7405898}" type="presOf" srcId="{FDC404B8-AB8E-4125-9016-788DC17C2A5C}" destId="{2E557E1E-4067-4BA7-BE20-1BA27837B77D}" srcOrd="0" destOrd="2" presId="urn:microsoft.com/office/officeart/2005/8/layout/chevron2"/>
    <dgm:cxn modelId="{6B9F80EB-ABC1-4956-9303-B2F0CDA94C84}" type="presOf" srcId="{C672440E-ACFB-4BBC-8FB7-D59CABD9119B}" destId="{FB3E0D4D-A210-4B84-B0F7-0C1C52ED0B7B}" srcOrd="0" destOrd="0" presId="urn:microsoft.com/office/officeart/2005/8/layout/chevron2"/>
    <dgm:cxn modelId="{834A5A50-EE95-4245-8E2D-F150C948D1A2}" srcId="{B00FCBDC-63DD-4770-9FB8-48D97E57B25C}" destId="{C6809CCA-C451-4815-8E07-D679FE24445B}" srcOrd="1" destOrd="0" parTransId="{C46284F4-BA44-4D43-9AF1-4DB72E80808F}" sibTransId="{BEE53E42-F6E5-4F5D-865A-2B883BBF7AD6}"/>
    <dgm:cxn modelId="{42D891E8-E47B-4DA1-9C3E-2A4C7633CB2A}" type="presOf" srcId="{D07F5768-424A-491F-9206-FCE271B486B4}" destId="{2E557E1E-4067-4BA7-BE20-1BA27837B77D}" srcOrd="0" destOrd="0" presId="urn:microsoft.com/office/officeart/2005/8/layout/chevron2"/>
    <dgm:cxn modelId="{3C729640-AB34-4665-8FA6-60B1C893B1E5}" type="presOf" srcId="{CC5DFCFB-6EFC-4800-A880-633249796CC0}" destId="{8EFDC81C-CCEF-4427-8DB6-8DB1C91D14CD}" srcOrd="0" destOrd="0" presId="urn:microsoft.com/office/officeart/2005/8/layout/chevron2"/>
    <dgm:cxn modelId="{4E9A4DC5-3A52-4540-B5CF-0709741EEDFC}" srcId="{12CAD89E-A720-465B-A4EE-C88904DA23DD}" destId="{CC5DFCFB-6EFC-4800-A880-633249796CC0}" srcOrd="1" destOrd="0" parTransId="{3E1C7FA4-5562-4DCB-B2F4-620E99E73126}" sibTransId="{B92A9F52-F08F-40C6-AD75-C57BC56742C3}"/>
    <dgm:cxn modelId="{4B94122C-360F-4CDE-8D4B-BEE66AF562F4}" srcId="{12CAD89E-A720-465B-A4EE-C88904DA23DD}" destId="{3EF89E1A-B411-4AFF-9D91-FA157E1C7815}" srcOrd="0" destOrd="0" parTransId="{950948B6-AEF8-4712-BBD0-F9C843B1A506}" sibTransId="{8A6B1163-040F-4349-B542-ACF978828118}"/>
    <dgm:cxn modelId="{9BABAE71-808E-42CA-8E90-CD06D0AFD54E}" srcId="{B00FCBDC-63DD-4770-9FB8-48D97E57B25C}" destId="{C672440E-ACFB-4BBC-8FB7-D59CABD9119B}" srcOrd="0" destOrd="0" parTransId="{6223E22C-8184-40BE-ABEF-8E8E28A59D38}" sibTransId="{DF21DC3A-9A2A-4F09-B6CF-C89A741D2A07}"/>
    <dgm:cxn modelId="{A7980CCA-DF4A-41DD-BEB5-778D4843E83D}" type="presOf" srcId="{C6809CCA-C451-4815-8E07-D679FE24445B}" destId="{FB3E0D4D-A210-4B84-B0F7-0C1C52ED0B7B}" srcOrd="0" destOrd="1" presId="urn:microsoft.com/office/officeart/2005/8/layout/chevron2"/>
    <dgm:cxn modelId="{0E39F687-CC7A-4D5F-9605-7D38A6B4864C}" type="presOf" srcId="{1D142F1A-3FF0-4F61-B569-7419C09F41E7}" destId="{2E557E1E-4067-4BA7-BE20-1BA27837B77D}" srcOrd="0" destOrd="1" presId="urn:microsoft.com/office/officeart/2005/8/layout/chevron2"/>
    <dgm:cxn modelId="{9BA41DD7-760F-470B-A99B-FE3DCE0836CC}" srcId="{12CAD89E-A720-465B-A4EE-C88904DA23DD}" destId="{B00FCBDC-63DD-4770-9FB8-48D97E57B25C}" srcOrd="2" destOrd="0" parTransId="{BC30E3A6-45AF-4446-B5FE-977055730964}" sibTransId="{7FF92533-FFE4-4E47-AC23-2010E6D17715}"/>
    <dgm:cxn modelId="{5E29C275-434C-478A-9171-D3C30D912EBB}" type="presOf" srcId="{B00FCBDC-63DD-4770-9FB8-48D97E57B25C}" destId="{0F612B38-1ED0-4631-A791-66497A1DA06D}" srcOrd="0" destOrd="0" presId="urn:microsoft.com/office/officeart/2005/8/layout/chevron2"/>
    <dgm:cxn modelId="{50B60B55-FA78-4DBC-A4A5-174EFD91E2C0}" type="presOf" srcId="{69BBD355-D2A4-4764-B695-F34638BF0EDF}" destId="{CC129F32-0173-4952-A966-565F2E5F4A2C}" srcOrd="0" destOrd="0" presId="urn:microsoft.com/office/officeart/2005/8/layout/chevron2"/>
    <dgm:cxn modelId="{7A5659F0-0B36-4902-9D2B-A9D097FBC353}" srcId="{CC5DFCFB-6EFC-4800-A880-633249796CC0}" destId="{69BBD355-D2A4-4764-B695-F34638BF0EDF}" srcOrd="0" destOrd="0" parTransId="{DE359CF0-7FC0-4641-BE39-EEC6296E90E0}" sibTransId="{AF082E64-AD00-4B55-BB41-678F5A16B770}"/>
    <dgm:cxn modelId="{F065A759-A704-49E6-B13B-7BA474160BAE}" type="presParOf" srcId="{725974AB-30A8-462A-9F35-0FCA7BDC5E6E}" destId="{D5E30CDA-748D-41E1-B47F-E4738CDEA4A4}" srcOrd="0" destOrd="0" presId="urn:microsoft.com/office/officeart/2005/8/layout/chevron2"/>
    <dgm:cxn modelId="{F0383FA7-04C5-4B24-824A-BE4C4E8C6A40}" type="presParOf" srcId="{D5E30CDA-748D-41E1-B47F-E4738CDEA4A4}" destId="{DAD840BA-2174-47A8-88B2-D5F130E261AD}" srcOrd="0" destOrd="0" presId="urn:microsoft.com/office/officeart/2005/8/layout/chevron2"/>
    <dgm:cxn modelId="{19C93C5D-207A-4041-A1E1-D8E37DE7ED5A}" type="presParOf" srcId="{D5E30CDA-748D-41E1-B47F-E4738CDEA4A4}" destId="{2E557E1E-4067-4BA7-BE20-1BA27837B77D}" srcOrd="1" destOrd="0" presId="urn:microsoft.com/office/officeart/2005/8/layout/chevron2"/>
    <dgm:cxn modelId="{88747DF2-886E-45D9-B021-F4AB6044E50E}" type="presParOf" srcId="{725974AB-30A8-462A-9F35-0FCA7BDC5E6E}" destId="{4F4468BF-4B43-4FED-A72F-599E7A61F9B4}" srcOrd="1" destOrd="0" presId="urn:microsoft.com/office/officeart/2005/8/layout/chevron2"/>
    <dgm:cxn modelId="{2B3612C3-B392-4257-A1EC-09C01C0A75E4}" type="presParOf" srcId="{725974AB-30A8-462A-9F35-0FCA7BDC5E6E}" destId="{9E27B19C-CA5A-4109-B59D-6D98A141EB08}" srcOrd="2" destOrd="0" presId="urn:microsoft.com/office/officeart/2005/8/layout/chevron2"/>
    <dgm:cxn modelId="{94A2E407-E240-40B1-B8F8-8D630FE54BD5}" type="presParOf" srcId="{9E27B19C-CA5A-4109-B59D-6D98A141EB08}" destId="{8EFDC81C-CCEF-4427-8DB6-8DB1C91D14CD}" srcOrd="0" destOrd="0" presId="urn:microsoft.com/office/officeart/2005/8/layout/chevron2"/>
    <dgm:cxn modelId="{5AC4ADB3-5E08-4AE1-98F3-88A85AA3B365}" type="presParOf" srcId="{9E27B19C-CA5A-4109-B59D-6D98A141EB08}" destId="{CC129F32-0173-4952-A966-565F2E5F4A2C}" srcOrd="1" destOrd="0" presId="urn:microsoft.com/office/officeart/2005/8/layout/chevron2"/>
    <dgm:cxn modelId="{1E3BE99D-E190-4088-A9F3-4F9A9AD45E68}" type="presParOf" srcId="{725974AB-30A8-462A-9F35-0FCA7BDC5E6E}" destId="{7F74D949-FE2E-4E2F-8184-9C51CC93E411}" srcOrd="3" destOrd="0" presId="urn:microsoft.com/office/officeart/2005/8/layout/chevron2"/>
    <dgm:cxn modelId="{BAEB895D-20A1-42E4-AA51-B00745A748DA}" type="presParOf" srcId="{725974AB-30A8-462A-9F35-0FCA7BDC5E6E}" destId="{9DC39F8C-D6B5-48F4-8D9A-6B80FAB28A47}" srcOrd="4" destOrd="0" presId="urn:microsoft.com/office/officeart/2005/8/layout/chevron2"/>
    <dgm:cxn modelId="{972A640B-EFF7-4EE7-9C07-8C3AA7170D56}" type="presParOf" srcId="{9DC39F8C-D6B5-48F4-8D9A-6B80FAB28A47}" destId="{0F612B38-1ED0-4631-A791-66497A1DA06D}" srcOrd="0" destOrd="0" presId="urn:microsoft.com/office/officeart/2005/8/layout/chevron2"/>
    <dgm:cxn modelId="{36317423-AEF9-4E90-B609-6ECD4F383B37}" type="presParOf" srcId="{9DC39F8C-D6B5-48F4-8D9A-6B80FAB28A47}" destId="{FB3E0D4D-A210-4B84-B0F7-0C1C52ED0B7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D840BA-2174-47A8-88B2-D5F130E261AD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Technologia</a:t>
          </a:r>
          <a:endParaRPr lang="en-US" sz="1100" kern="1200" dirty="0"/>
        </a:p>
      </dsp:txBody>
      <dsp:txXfrm rot="5400000">
        <a:off x="-245635" y="246082"/>
        <a:ext cx="1637567" cy="1146297"/>
      </dsp:txXfrm>
    </dsp:sp>
    <dsp:sp modelId="{2E557E1E-4067-4BA7-BE20-1BA27837B77D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Brak istniejącego </a:t>
          </a:r>
          <a:r>
            <a:rPr lang="pl-PL" sz="1600" kern="1200" dirty="0" err="1" smtClean="0"/>
            <a:t>framework’u</a:t>
          </a:r>
          <a:r>
            <a:rPr lang="pl-PL" sz="1600" kern="1200" dirty="0" smtClean="0"/>
            <a:t> typu </a:t>
          </a:r>
          <a:r>
            <a:rPr lang="pl-PL" sz="1600" kern="1200" dirty="0" err="1" smtClean="0"/>
            <a:t>plugin-model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Bogactwo technologii .NET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Korzystanie w jednym projekcie z wielu różnych technologii wokół projektowych</a:t>
          </a:r>
          <a:endParaRPr lang="en-US" sz="1600" kern="1200" dirty="0"/>
        </a:p>
      </dsp:txBody>
      <dsp:txXfrm rot="5400000">
        <a:off x="4155739" y="-3008994"/>
        <a:ext cx="1064418" cy="7083302"/>
      </dsp:txXfrm>
    </dsp:sp>
    <dsp:sp modelId="{8EFDC81C-CCEF-4427-8DB6-8DB1C91D14CD}">
      <dsp:nvSpPr>
        <dsp:cNvPr id="0" name=""/>
        <dsp:cNvSpPr/>
      </dsp:nvSpPr>
      <dsp:spPr>
        <a:xfrm rot="5400000">
          <a:off x="-235295" y="1710810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Ograniczenia</a:t>
          </a:r>
          <a:endParaRPr lang="en-US" sz="1100" kern="1200" dirty="0"/>
        </a:p>
      </dsp:txBody>
      <dsp:txXfrm rot="5400000">
        <a:off x="-235295" y="1710810"/>
        <a:ext cx="1637567" cy="1146297"/>
      </dsp:txXfrm>
    </dsp:sp>
    <dsp:sp modelId="{CC129F32-0173-4952-A966-565F2E5F4A2C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Termin oddania pracy w formie papierowej</a:t>
          </a:r>
          <a:endParaRPr lang="en-US" sz="1600" kern="1200" dirty="0"/>
        </a:p>
      </dsp:txBody>
      <dsp:txXfrm rot="5400000">
        <a:off x="4155739" y="-1565244"/>
        <a:ext cx="1064418" cy="7083302"/>
      </dsp:txXfrm>
    </dsp:sp>
    <dsp:sp modelId="{0F612B38-1ED0-4631-A791-66497A1DA06D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Środowisko deweloperskie i zespół</a:t>
          </a:r>
          <a:endParaRPr lang="en-US" sz="1100" kern="1200" dirty="0"/>
        </a:p>
      </dsp:txBody>
      <dsp:txXfrm rot="5400000">
        <a:off x="-245635" y="3133582"/>
        <a:ext cx="1637567" cy="1146297"/>
      </dsp:txXfrm>
    </dsp:sp>
    <dsp:sp modelId="{FB3E0D4D-A210-4B84-B0F7-0C1C52ED0B7B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Pierwsza praca dyplomowa tego zespołu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Pierwszy duży projekt programistyczny tego zespołu</a:t>
          </a:r>
          <a:endParaRPr lang="en-US" sz="1600" kern="1200" dirty="0"/>
        </a:p>
      </dsp:txBody>
      <dsp:txXfrm rot="5400000">
        <a:off x="4155739" y="-121494"/>
        <a:ext cx="1064418" cy="708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Czynniki ryzyka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44</Words>
  <Application>Microsoft Office PowerPoint</Application>
  <PresentationFormat>Pokaz na ekranie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Czynniki ryzyka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Czynniki ryzyka</dc:title>
  <dc:creator>Piotr</dc:creator>
  <cp:lastModifiedBy>Piotr Jessa</cp:lastModifiedBy>
  <cp:revision>17</cp:revision>
  <dcterms:created xsi:type="dcterms:W3CDTF">2010-10-17T12:44:39Z</dcterms:created>
  <dcterms:modified xsi:type="dcterms:W3CDTF">2010-10-17T15:20:26Z</dcterms:modified>
</cp:coreProperties>
</file>