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78A8-222A-4D6E-B4DD-0F0CD0FEDD8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709C-A43E-40F1-A76E-CB09F4DD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78A8-222A-4D6E-B4DD-0F0CD0FEDD8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709C-A43E-40F1-A76E-CB09F4DD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78A8-222A-4D6E-B4DD-0F0CD0FEDD8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709C-A43E-40F1-A76E-CB09F4DD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78A8-222A-4D6E-B4DD-0F0CD0FEDD8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709C-A43E-40F1-A76E-CB09F4DD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78A8-222A-4D6E-B4DD-0F0CD0FEDD8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709C-A43E-40F1-A76E-CB09F4DD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78A8-222A-4D6E-B4DD-0F0CD0FEDD8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709C-A43E-40F1-A76E-CB09F4DD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78A8-222A-4D6E-B4DD-0F0CD0FEDD8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709C-A43E-40F1-A76E-CB09F4DD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78A8-222A-4D6E-B4DD-0F0CD0FEDD8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709C-A43E-40F1-A76E-CB09F4DD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78A8-222A-4D6E-B4DD-0F0CD0FEDD8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709C-A43E-40F1-A76E-CB09F4DD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78A8-222A-4D6E-B4DD-0F0CD0FEDD8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709C-A43E-40F1-A76E-CB09F4DD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78A8-222A-4D6E-B4DD-0F0CD0FEDD8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709C-A43E-40F1-A76E-CB09F4DD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78A8-222A-4D6E-B4DD-0F0CD0FEDD8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9709C-A43E-40F1-A76E-CB09F4DDAB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352800" y="1143000"/>
            <a:ext cx="5410200" cy="525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458200" cy="76200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 smtClean="0"/>
              <a:t>JVC </a:t>
            </a:r>
            <a:r>
              <a:rPr lang="en-US" dirty="0" err="1" smtClean="0"/>
              <a:t>TicTacToe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2895600" cy="5410200"/>
          </a:xfrm>
          <a:solidFill>
            <a:srgbClr val="FFFF00"/>
          </a:solidFill>
        </p:spPr>
        <p:txBody>
          <a:bodyPr/>
          <a:lstStyle/>
          <a:p>
            <a:r>
              <a:rPr lang="en-US" dirty="0" err="1" smtClean="0"/>
              <a:t>Cung</a:t>
            </a:r>
            <a:r>
              <a:rPr lang="en-US" dirty="0" smtClean="0"/>
              <a:t> (X)</a:t>
            </a:r>
          </a:p>
          <a:p>
            <a:r>
              <a:rPr lang="en-US" dirty="0" smtClean="0"/>
              <a:t>Games won: 2 </a:t>
            </a:r>
          </a:p>
          <a:p>
            <a:r>
              <a:rPr lang="en-US" dirty="0" err="1" smtClean="0"/>
              <a:t>vs</a:t>
            </a:r>
            <a:r>
              <a:rPr lang="en-US" dirty="0" smtClean="0"/>
              <a:t> </a:t>
            </a:r>
          </a:p>
          <a:p>
            <a:r>
              <a:rPr lang="en-US" dirty="0" smtClean="0"/>
              <a:t>Jason (O)</a:t>
            </a:r>
          </a:p>
          <a:p>
            <a:r>
              <a:rPr lang="en-US" dirty="0" smtClean="0"/>
              <a:t>Games won: 3</a:t>
            </a:r>
          </a:p>
          <a:p>
            <a:r>
              <a:rPr lang="en-US" sz="2000" dirty="0" smtClean="0"/>
              <a:t>Games played: 11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2286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Logo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5791200" y="3124200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4381500" y="3162300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9200" y="3505200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53000" y="2514600"/>
            <a:ext cx="30472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5400" y="1828800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1" name="Rounded Rectangle 20"/>
          <p:cNvSpPr/>
          <p:nvPr/>
        </p:nvSpPr>
        <p:spPr>
          <a:xfrm>
            <a:off x="838200" y="48768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Game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2667000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2667000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2743200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8200" y="57150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</a:t>
            </a:r>
            <a:r>
              <a:rPr lang="en-US" dirty="0" err="1" smtClean="0"/>
              <a:t>nxn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620000" y="3810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248400" y="3810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JVC TicTacToe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JVC TicTacToe</dc:title>
  <dc:creator>Vernon Louie</dc:creator>
  <cp:lastModifiedBy>Vernon Louie</cp:lastModifiedBy>
  <cp:revision>2</cp:revision>
  <dcterms:created xsi:type="dcterms:W3CDTF">2016-11-30T19:30:51Z</dcterms:created>
  <dcterms:modified xsi:type="dcterms:W3CDTF">2016-11-30T19:42:15Z</dcterms:modified>
</cp:coreProperties>
</file>