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  <p:sldId id="259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EMSINGH VARMA" initials="PV" lastIdx="1" clrIdx="0">
    <p:extLst>
      <p:ext uri="{19B8F6BF-5375-455C-9EA6-DF929625EA0E}">
        <p15:presenceInfo xmlns:p15="http://schemas.microsoft.com/office/powerpoint/2012/main" userId="3f57694d33403a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656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04438-B168-4EA6-8DE5-0F58852036ED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82ED4-5AF6-4C25-9735-6193FE8060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04438-B168-4EA6-8DE5-0F58852036ED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82ED4-5AF6-4C25-9735-6193FE8060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04438-B168-4EA6-8DE5-0F58852036ED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82ED4-5AF6-4C25-9735-6193FE8060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04438-B168-4EA6-8DE5-0F58852036ED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82ED4-5AF6-4C25-9735-6193FE8060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04438-B168-4EA6-8DE5-0F58852036ED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82ED4-5AF6-4C25-9735-6193FE8060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04438-B168-4EA6-8DE5-0F58852036ED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82ED4-5AF6-4C25-9735-6193FE8060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04438-B168-4EA6-8DE5-0F58852036ED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82ED4-5AF6-4C25-9735-6193FE8060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04438-B168-4EA6-8DE5-0F58852036ED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82ED4-5AF6-4C25-9735-6193FE8060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04438-B168-4EA6-8DE5-0F58852036ED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82ED4-5AF6-4C25-9735-6193FE8060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04438-B168-4EA6-8DE5-0F58852036ED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82ED4-5AF6-4C25-9735-6193FE8060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04438-B168-4EA6-8DE5-0F58852036ED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82ED4-5AF6-4C25-9735-6193FE8060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04438-B168-4EA6-8DE5-0F58852036ED}" type="datetimeFigureOut">
              <a:rPr lang="en-US" smtClean="0"/>
              <a:t>10/6/2019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82ED4-5AF6-4C25-9735-6193FE80602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362075"/>
          </a:xfrm>
        </p:spPr>
        <p:txBody>
          <a:bodyPr>
            <a:normAutofit/>
          </a:bodyPr>
          <a:lstStyle/>
          <a:p>
            <a:pPr algn="ctr"/>
            <a:r>
              <a:rPr lang="en-US" sz="2600" dirty="0"/>
              <a:t>Indian institute of information technology </a:t>
            </a:r>
            <a:r>
              <a:rPr lang="en-US" sz="2600" dirty="0" err="1"/>
              <a:t>vadodara</a:t>
            </a:r>
            <a:endParaRPr lang="en-US" sz="2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5200" y="762000"/>
            <a:ext cx="1904999" cy="67310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PRESENTS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8A2023-B158-45DB-95AD-0B16C359976B}"/>
              </a:ext>
            </a:extLst>
          </p:cNvPr>
          <p:cNvSpPr/>
          <p:nvPr/>
        </p:nvSpPr>
        <p:spPr>
          <a:xfrm>
            <a:off x="1942367" y="5192861"/>
            <a:ext cx="563776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HACKIIITV 2019</a:t>
            </a:r>
            <a:endParaRPr lang="en-IN" sz="66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3DFE56-37AE-4334-B9DA-809F078D353C}"/>
              </a:ext>
            </a:extLst>
          </p:cNvPr>
          <p:cNvSpPr/>
          <p:nvPr/>
        </p:nvSpPr>
        <p:spPr>
          <a:xfrm>
            <a:off x="2057400" y="6019800"/>
            <a:ext cx="566834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SECURITY &amp; SURVILLENCE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8458200" cy="640079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7" name="Picture 3" descr="C:\Users\aryan\Desktop\technology-hacker-binary-code-wallpaper-preview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457200"/>
            <a:ext cx="9144000" cy="5257800"/>
          </a:xfrm>
          <a:prstGeom prst="rect">
            <a:avLst/>
          </a:prstGeom>
          <a:noFill/>
        </p:spPr>
      </p:pic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752600"/>
          </a:xfrm>
        </p:spPr>
        <p:txBody>
          <a:bodyPr/>
          <a:lstStyle/>
          <a:p>
            <a:r>
              <a:rPr lang="en-US" sz="7200" dirty="0">
                <a:latin typeface="Chiller" pitchFamily="82" charset="0"/>
              </a:rPr>
              <a:t>CODING PIRATES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B5FF02-42EB-4269-A8B4-A4034E09E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6200"/>
            <a:ext cx="9144001" cy="6781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5A99F9C-BF59-472A-9841-20BD0B0AEDD5}"/>
              </a:ext>
            </a:extLst>
          </p:cNvPr>
          <p:cNvSpPr/>
          <p:nvPr/>
        </p:nvSpPr>
        <p:spPr>
          <a:xfrm>
            <a:off x="2058714" y="304800"/>
            <a:ext cx="50265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TEAM MEMBERS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6E62F7-F0EF-4374-AA73-6271C96E946C}"/>
              </a:ext>
            </a:extLst>
          </p:cNvPr>
          <p:cNvSpPr/>
          <p:nvPr/>
        </p:nvSpPr>
        <p:spPr>
          <a:xfrm>
            <a:off x="609600" y="1769527"/>
            <a:ext cx="8337603" cy="507831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SUDHANSHU KUMAR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SANSKAR SRIVASTAVA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ROHIT KUMAR AGRA</a:t>
            </a:r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HARI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NIKHIL SINGH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SAHIL VERMA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849DC32-8682-4DD8-A5C6-2E95082652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52400"/>
            <a:ext cx="1981200" cy="178308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1BF2935-C6DC-4A32-8EA0-33B1CC8544A7}"/>
              </a:ext>
            </a:extLst>
          </p:cNvPr>
          <p:cNvSpPr/>
          <p:nvPr/>
        </p:nvSpPr>
        <p:spPr>
          <a:xfrm>
            <a:off x="311507" y="1905000"/>
            <a:ext cx="8451494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ELECTION COMMISION OF INDIA</a:t>
            </a:r>
          </a:p>
          <a:p>
            <a:pPr algn="ctr"/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PRESENTS</a:t>
            </a:r>
          </a:p>
          <a:p>
            <a:pPr algn="ctr"/>
            <a:endParaRPr lang="en-US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n-US" sz="6000" b="1" u="sng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ONE VOTE! ANYWHERE</a:t>
            </a:r>
          </a:p>
          <a:p>
            <a:pPr algn="ctr"/>
            <a:r>
              <a:rPr lang="en-US" sz="6000" b="1" u="sng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&amp;</a:t>
            </a:r>
          </a:p>
          <a:p>
            <a:pPr algn="ctr"/>
            <a:r>
              <a:rPr lang="en-US" sz="6000" b="1" u="sng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AVOID FAKEVOTISM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96D875-71C5-46A2-88F7-CCC62A06D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753" y="0"/>
            <a:ext cx="9249105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5DE04CA-590A-4727-BBE4-FF5C578A49E0}"/>
              </a:ext>
            </a:extLst>
          </p:cNvPr>
          <p:cNvSpPr/>
          <p:nvPr/>
        </p:nvSpPr>
        <p:spPr>
          <a:xfrm>
            <a:off x="304800" y="1315283"/>
            <a:ext cx="8534400" cy="42473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WHY DID WE CHOSE THIS TOPIC ?</a:t>
            </a:r>
          </a:p>
        </p:txBody>
      </p:sp>
    </p:spTree>
    <p:extLst>
      <p:ext uri="{BB962C8B-B14F-4D97-AF65-F5344CB8AC3E}">
        <p14:creationId xmlns:p14="http://schemas.microsoft.com/office/powerpoint/2010/main" val="296042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C5EFA4-A3BC-4643-81CD-73FD61BB8B42}"/>
              </a:ext>
            </a:extLst>
          </p:cNvPr>
          <p:cNvSpPr txBox="1"/>
          <p:nvPr/>
        </p:nvSpPr>
        <p:spPr>
          <a:xfrm>
            <a:off x="838200" y="762000"/>
            <a:ext cx="7772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IN ORDER TO AVOID THE LOSS OF VOTE OF A PERSON DUE TO INAVAILABILITY IN HIS/HER RESPECTIVE CONSTITUENCY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IN ORDER TO CREATE A NEW WAY OF VOTING BY LINKING AADHAR NUMBER BY VOTER ID CARD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VOTE BY THE USE OF FINGERPRINT AND AVOID FAKE VOTISM</a:t>
            </a:r>
          </a:p>
        </p:txBody>
      </p:sp>
    </p:spTree>
    <p:extLst>
      <p:ext uri="{BB962C8B-B14F-4D97-AF65-F5344CB8AC3E}">
        <p14:creationId xmlns:p14="http://schemas.microsoft.com/office/powerpoint/2010/main" val="4161237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E9F4F-7324-4BA9-8D2B-3276EA75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 TO VOTE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52C874-68A8-47C9-948C-E24B230737F8}"/>
              </a:ext>
            </a:extLst>
          </p:cNvPr>
          <p:cNvSpPr/>
          <p:nvPr/>
        </p:nvSpPr>
        <p:spPr>
          <a:xfrm>
            <a:off x="685800" y="1417638"/>
            <a:ext cx="8001000" cy="498316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5BF86C-687C-43B5-B576-5D801CB7F80C}"/>
              </a:ext>
            </a:extLst>
          </p:cNvPr>
          <p:cNvSpPr/>
          <p:nvPr/>
        </p:nvSpPr>
        <p:spPr>
          <a:xfrm>
            <a:off x="1676400" y="2133600"/>
            <a:ext cx="6172200" cy="762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0FCAC4-C76B-4A54-B24B-E96FDEAEC886}"/>
              </a:ext>
            </a:extLst>
          </p:cNvPr>
          <p:cNvSpPr txBox="1"/>
          <p:nvPr/>
        </p:nvSpPr>
        <p:spPr>
          <a:xfrm>
            <a:off x="2362200" y="2194411"/>
            <a:ext cx="586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REGISTER  TO  VOTE 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1C44C96-2A9F-4607-A4F2-DC95083F19CB}"/>
              </a:ext>
            </a:extLst>
          </p:cNvPr>
          <p:cNvSpPr/>
          <p:nvPr/>
        </p:nvSpPr>
        <p:spPr>
          <a:xfrm>
            <a:off x="4229100" y="3048000"/>
            <a:ext cx="457200" cy="38100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BC8AAC-D5B5-4B62-AEA7-04F08E98EA4C}"/>
              </a:ext>
            </a:extLst>
          </p:cNvPr>
          <p:cNvSpPr/>
          <p:nvPr/>
        </p:nvSpPr>
        <p:spPr>
          <a:xfrm>
            <a:off x="1676400" y="3581400"/>
            <a:ext cx="6172200" cy="6096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ADEC71-0F38-4740-8C14-65601DF7F85A}"/>
              </a:ext>
            </a:extLst>
          </p:cNvPr>
          <p:cNvSpPr txBox="1"/>
          <p:nvPr/>
        </p:nvSpPr>
        <p:spPr>
          <a:xfrm>
            <a:off x="1600200" y="3443645"/>
            <a:ext cx="6172200" cy="70788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             VERIFICATION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AEEAD01D-0244-4D25-8070-D0DEEDCAA473}"/>
              </a:ext>
            </a:extLst>
          </p:cNvPr>
          <p:cNvSpPr/>
          <p:nvPr/>
        </p:nvSpPr>
        <p:spPr>
          <a:xfrm>
            <a:off x="4267200" y="4267200"/>
            <a:ext cx="457200" cy="38100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5AC35B-C791-46AD-910D-50BF16DAEA72}"/>
              </a:ext>
            </a:extLst>
          </p:cNvPr>
          <p:cNvSpPr/>
          <p:nvPr/>
        </p:nvSpPr>
        <p:spPr>
          <a:xfrm>
            <a:off x="1600200" y="4648200"/>
            <a:ext cx="6248400" cy="6096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192BF4-5CE3-4768-8EAA-296BD20D4F33}"/>
              </a:ext>
            </a:extLst>
          </p:cNvPr>
          <p:cNvSpPr txBox="1"/>
          <p:nvPr/>
        </p:nvSpPr>
        <p:spPr>
          <a:xfrm>
            <a:off x="3581400" y="4572000"/>
            <a:ext cx="5867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</a:rPr>
              <a:t>!!VOTE!!</a:t>
            </a:r>
          </a:p>
        </p:txBody>
      </p:sp>
    </p:spTree>
    <p:extLst>
      <p:ext uri="{BB962C8B-B14F-4D97-AF65-F5344CB8AC3E}">
        <p14:creationId xmlns:p14="http://schemas.microsoft.com/office/powerpoint/2010/main" val="1648063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6D85A-C2A1-41FF-B099-9B9039CEC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7200" dirty="0"/>
              <a:t> </a:t>
            </a:r>
            <a:r>
              <a:rPr lang="en-IN" sz="7200" dirty="0">
                <a:solidFill>
                  <a:schemeClr val="bg1"/>
                </a:solidFill>
              </a:rPr>
              <a:t>THANK YOU!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1929594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109</Words>
  <Application>Microsoft Office PowerPoint</Application>
  <PresentationFormat>On-screen Show (4:3)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Chiller</vt:lpstr>
      <vt:lpstr>Office Theme</vt:lpstr>
      <vt:lpstr>Indian institute of information technology vadodara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METHODS TO VOTE</vt:lpstr>
      <vt:lpstr>PowerPoint Presentation</vt:lpstr>
    </vt:vector>
  </TitlesOfParts>
  <Company>by adguard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aryan</dc:creator>
  <cp:lastModifiedBy>PREMSINGH VARMA</cp:lastModifiedBy>
  <cp:revision>17</cp:revision>
  <dcterms:created xsi:type="dcterms:W3CDTF">2019-10-05T10:52:30Z</dcterms:created>
  <dcterms:modified xsi:type="dcterms:W3CDTF">2019-10-06T04:51:27Z</dcterms:modified>
</cp:coreProperties>
</file>